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79" r:id="rId3"/>
    <p:sldId id="330" r:id="rId4"/>
    <p:sldId id="332" r:id="rId5"/>
    <p:sldId id="343" r:id="rId6"/>
    <p:sldId id="374" r:id="rId7"/>
    <p:sldId id="337" r:id="rId8"/>
    <p:sldId id="338" r:id="rId9"/>
    <p:sldId id="339" r:id="rId10"/>
    <p:sldId id="323" r:id="rId11"/>
    <p:sldId id="389" r:id="rId12"/>
    <p:sldId id="349" r:id="rId13"/>
    <p:sldId id="348" r:id="rId14"/>
    <p:sldId id="345" r:id="rId15"/>
    <p:sldId id="329" r:id="rId16"/>
    <p:sldId id="328" r:id="rId17"/>
    <p:sldId id="334" r:id="rId18"/>
    <p:sldId id="333" r:id="rId19"/>
    <p:sldId id="384" r:id="rId20"/>
    <p:sldId id="342" r:id="rId21"/>
    <p:sldId id="381" r:id="rId22"/>
    <p:sldId id="282" r:id="rId23"/>
    <p:sldId id="283" r:id="rId24"/>
    <p:sldId id="264" r:id="rId25"/>
    <p:sldId id="265" r:id="rId26"/>
    <p:sldId id="266" r:id="rId27"/>
    <p:sldId id="269" r:id="rId28"/>
    <p:sldId id="267" r:id="rId29"/>
    <p:sldId id="391" r:id="rId30"/>
    <p:sldId id="285" r:id="rId31"/>
    <p:sldId id="286" r:id="rId32"/>
    <p:sldId id="261" r:id="rId33"/>
    <p:sldId id="262" r:id="rId34"/>
    <p:sldId id="392" r:id="rId35"/>
    <p:sldId id="263" r:id="rId36"/>
    <p:sldId id="287" r:id="rId37"/>
    <p:sldId id="280" r:id="rId38"/>
    <p:sldId id="271" r:id="rId39"/>
    <p:sldId id="272" r:id="rId40"/>
    <p:sldId id="275" r:id="rId41"/>
    <p:sldId id="276" r:id="rId42"/>
    <p:sldId id="273" r:id="rId43"/>
    <p:sldId id="277" r:id="rId44"/>
    <p:sldId id="279" r:id="rId45"/>
    <p:sldId id="327" r:id="rId46"/>
    <p:sldId id="344" r:id="rId47"/>
    <p:sldId id="353" r:id="rId48"/>
    <p:sldId id="351" r:id="rId49"/>
    <p:sldId id="350" r:id="rId50"/>
    <p:sldId id="352" r:id="rId51"/>
    <p:sldId id="373" r:id="rId52"/>
    <p:sldId id="371" r:id="rId53"/>
    <p:sldId id="377" r:id="rId54"/>
    <p:sldId id="385" r:id="rId55"/>
    <p:sldId id="387" r:id="rId56"/>
    <p:sldId id="365" r:id="rId57"/>
    <p:sldId id="380" r:id="rId58"/>
    <p:sldId id="356" r:id="rId59"/>
    <p:sldId id="357" r:id="rId60"/>
    <p:sldId id="358" r:id="rId61"/>
    <p:sldId id="360" r:id="rId62"/>
    <p:sldId id="361" r:id="rId63"/>
    <p:sldId id="362" r:id="rId64"/>
    <p:sldId id="363" r:id="rId65"/>
    <p:sldId id="364" r:id="rId66"/>
    <p:sldId id="268" r:id="rId67"/>
    <p:sldId id="300" r:id="rId68"/>
    <p:sldId id="308" r:id="rId69"/>
    <p:sldId id="310" r:id="rId70"/>
    <p:sldId id="368" r:id="rId71"/>
    <p:sldId id="369" r:id="rId72"/>
    <p:sldId id="370" r:id="rId73"/>
    <p:sldId id="297" r:id="rId74"/>
    <p:sldId id="367" r:id="rId75"/>
    <p:sldId id="378" r:id="rId76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8724D-257C-49A7-B62A-A931E4A5F767}" v="590" dt="2023-09-13T19:13:12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55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Chlibec" userId="c87dddfd14196b94" providerId="LiveId" clId="{E0AEF8BD-2A7D-4A59-A573-24C3198F8A74}"/>
    <pc:docChg chg="undo custSel addSld delSld modSld sldOrd">
      <pc:chgData name="Thomas Chlibec" userId="c87dddfd14196b94" providerId="LiveId" clId="{E0AEF8BD-2A7D-4A59-A573-24C3198F8A74}" dt="2021-09-28T05:07:06.149" v="759" actId="20577"/>
      <pc:docMkLst>
        <pc:docMk/>
      </pc:docMkLst>
      <pc:sldChg chg="modSp mod">
        <pc:chgData name="Thomas Chlibec" userId="c87dddfd14196b94" providerId="LiveId" clId="{E0AEF8BD-2A7D-4A59-A573-24C3198F8A74}" dt="2021-09-28T05:07:06.149" v="759" actId="20577"/>
        <pc:sldMkLst>
          <pc:docMk/>
          <pc:sldMk cId="0" sldId="256"/>
        </pc:sldMkLst>
        <pc:spChg chg="mod">
          <ac:chgData name="Thomas Chlibec" userId="c87dddfd14196b94" providerId="LiveId" clId="{E0AEF8BD-2A7D-4A59-A573-24C3198F8A74}" dt="2021-09-28T05:07:06.149" v="759" actId="20577"/>
          <ac:spMkLst>
            <pc:docMk/>
            <pc:sldMk cId="0" sldId="256"/>
            <ac:spMk id="3" creationId="{00000000-0000-0000-0000-000000000000}"/>
          </ac:spMkLst>
        </pc:spChg>
      </pc:sldChg>
      <pc:sldChg chg="addSp modSp mod">
        <pc:chgData name="Thomas Chlibec" userId="c87dddfd14196b94" providerId="LiveId" clId="{E0AEF8BD-2A7D-4A59-A573-24C3198F8A74}" dt="2021-08-29T11:12:13.633" v="97" actId="167"/>
        <pc:sldMkLst>
          <pc:docMk/>
          <pc:sldMk cId="0" sldId="257"/>
        </pc:sldMkLst>
        <pc:picChg chg="mod">
          <ac:chgData name="Thomas Chlibec" userId="c87dddfd14196b94" providerId="LiveId" clId="{E0AEF8BD-2A7D-4A59-A573-24C3198F8A74}" dt="2021-08-29T11:11:46.236" v="93" actId="1076"/>
          <ac:picMkLst>
            <pc:docMk/>
            <pc:sldMk cId="0" sldId="257"/>
            <ac:picMk id="5" creationId="{00000000-0000-0000-0000-000000000000}"/>
          </ac:picMkLst>
        </pc:picChg>
        <pc:picChg chg="add mod ord">
          <ac:chgData name="Thomas Chlibec" userId="c87dddfd14196b94" providerId="LiveId" clId="{E0AEF8BD-2A7D-4A59-A573-24C3198F8A74}" dt="2021-08-29T11:12:13.633" v="97" actId="167"/>
          <ac:picMkLst>
            <pc:docMk/>
            <pc:sldMk cId="0" sldId="257"/>
            <ac:picMk id="6" creationId="{4E75870C-AEDE-433F-97F0-73711CF19EB7}"/>
          </ac:picMkLst>
        </pc:picChg>
      </pc:sldChg>
      <pc:sldChg chg="addSp modSp mod">
        <pc:chgData name="Thomas Chlibec" userId="c87dddfd14196b94" providerId="LiveId" clId="{E0AEF8BD-2A7D-4A59-A573-24C3198F8A74}" dt="2021-08-31T19:28:00.887" v="626" actId="688"/>
        <pc:sldMkLst>
          <pc:docMk/>
          <pc:sldMk cId="2139071807" sldId="261"/>
        </pc:sldMkLst>
        <pc:spChg chg="mod">
          <ac:chgData name="Thomas Chlibec" userId="c87dddfd14196b94" providerId="LiveId" clId="{E0AEF8BD-2A7D-4A59-A573-24C3198F8A74}" dt="2021-08-31T19:28:00.887" v="626" actId="688"/>
          <ac:spMkLst>
            <pc:docMk/>
            <pc:sldMk cId="2139071807" sldId="261"/>
            <ac:spMk id="3" creationId="{C6BBAE6A-9DD2-4D83-AC26-3ACB0E5A30C0}"/>
          </ac:spMkLst>
        </pc:spChg>
        <pc:spChg chg="add mod">
          <ac:chgData name="Thomas Chlibec" userId="c87dddfd14196b94" providerId="LiveId" clId="{E0AEF8BD-2A7D-4A59-A573-24C3198F8A74}" dt="2021-08-29T11:14:33.710" v="100" actId="692"/>
          <ac:spMkLst>
            <pc:docMk/>
            <pc:sldMk cId="2139071807" sldId="261"/>
            <ac:spMk id="7" creationId="{4EEC0FAB-7F73-4C6D-A151-E228033B474E}"/>
          </ac:spMkLst>
        </pc:spChg>
      </pc:sldChg>
      <pc:sldChg chg="modSp mod">
        <pc:chgData name="Thomas Chlibec" userId="c87dddfd14196b94" providerId="LiveId" clId="{E0AEF8BD-2A7D-4A59-A573-24C3198F8A74}" dt="2021-08-31T19:23:23.282" v="607" actId="20577"/>
        <pc:sldMkLst>
          <pc:docMk/>
          <pc:sldMk cId="2794605942" sldId="262"/>
        </pc:sldMkLst>
        <pc:spChg chg="mod">
          <ac:chgData name="Thomas Chlibec" userId="c87dddfd14196b94" providerId="LiveId" clId="{E0AEF8BD-2A7D-4A59-A573-24C3198F8A74}" dt="2021-08-31T19:23:23.282" v="607" actId="20577"/>
          <ac:spMkLst>
            <pc:docMk/>
            <pc:sldMk cId="2794605942" sldId="262"/>
            <ac:spMk id="2" creationId="{00000000-0000-0000-0000-000000000000}"/>
          </ac:spMkLst>
        </pc:spChg>
      </pc:sldChg>
      <pc:sldChg chg="modSp mod">
        <pc:chgData name="Thomas Chlibec" userId="c87dddfd14196b94" providerId="LiveId" clId="{E0AEF8BD-2A7D-4A59-A573-24C3198F8A74}" dt="2021-08-31T19:28:14.792" v="628" actId="688"/>
        <pc:sldMkLst>
          <pc:docMk/>
          <pc:sldMk cId="855994109" sldId="263"/>
        </pc:sldMkLst>
        <pc:spChg chg="mod">
          <ac:chgData name="Thomas Chlibec" userId="c87dddfd14196b94" providerId="LiveId" clId="{E0AEF8BD-2A7D-4A59-A573-24C3198F8A74}" dt="2021-08-31T05:48:14.407" v="261" actId="20577"/>
          <ac:spMkLst>
            <pc:docMk/>
            <pc:sldMk cId="855994109" sldId="263"/>
            <ac:spMk id="2" creationId="{00000000-0000-0000-0000-000000000000}"/>
          </ac:spMkLst>
        </pc:spChg>
        <pc:spChg chg="mod">
          <ac:chgData name="Thomas Chlibec" userId="c87dddfd14196b94" providerId="LiveId" clId="{E0AEF8BD-2A7D-4A59-A573-24C3198F8A74}" dt="2021-08-31T19:28:14.792" v="628" actId="688"/>
          <ac:spMkLst>
            <pc:docMk/>
            <pc:sldMk cId="855994109" sldId="263"/>
            <ac:spMk id="8" creationId="{D8AEA3D4-5921-4680-9669-5B5577815172}"/>
          </ac:spMkLst>
        </pc:spChg>
      </pc:sldChg>
      <pc:sldChg chg="addSp delSp modSp mod">
        <pc:chgData name="Thomas Chlibec" userId="c87dddfd14196b94" providerId="LiveId" clId="{E0AEF8BD-2A7D-4A59-A573-24C3198F8A74}" dt="2021-08-31T05:54:03.640" v="277" actId="1076"/>
        <pc:sldMkLst>
          <pc:docMk/>
          <pc:sldMk cId="434405979" sldId="264"/>
        </pc:sldMkLst>
        <pc:spChg chg="add mod">
          <ac:chgData name="Thomas Chlibec" userId="c87dddfd14196b94" providerId="LiveId" clId="{E0AEF8BD-2A7D-4A59-A573-24C3198F8A74}" dt="2021-08-31T05:53:40.788" v="275" actId="692"/>
          <ac:spMkLst>
            <pc:docMk/>
            <pc:sldMk cId="434405979" sldId="264"/>
            <ac:spMk id="9" creationId="{10C8D41C-97BC-4978-AC59-2A3B426DAC24}"/>
          </ac:spMkLst>
        </pc:spChg>
        <pc:spChg chg="add mod">
          <ac:chgData name="Thomas Chlibec" userId="c87dddfd14196b94" providerId="LiveId" clId="{E0AEF8BD-2A7D-4A59-A573-24C3198F8A74}" dt="2021-08-31T05:54:03.640" v="277" actId="1076"/>
          <ac:spMkLst>
            <pc:docMk/>
            <pc:sldMk cId="434405979" sldId="264"/>
            <ac:spMk id="12" creationId="{397CB61D-80C8-45DD-B17C-EF538CB9BECE}"/>
          </ac:spMkLst>
        </pc:spChg>
        <pc:picChg chg="add mod">
          <ac:chgData name="Thomas Chlibec" userId="c87dddfd14196b94" providerId="LiveId" clId="{E0AEF8BD-2A7D-4A59-A573-24C3198F8A74}" dt="2021-08-29T11:20:06.014" v="110" actId="1076"/>
          <ac:picMkLst>
            <pc:docMk/>
            <pc:sldMk cId="434405979" sldId="264"/>
            <ac:picMk id="5" creationId="{31353670-CE9C-40BF-BC8E-DABCB949CF15}"/>
          </ac:picMkLst>
        </pc:picChg>
        <pc:picChg chg="mod">
          <ac:chgData name="Thomas Chlibec" userId="c87dddfd14196b94" providerId="LiveId" clId="{E0AEF8BD-2A7D-4A59-A573-24C3198F8A74}" dt="2021-08-29T11:20:01.819" v="109" actId="1076"/>
          <ac:picMkLst>
            <pc:docMk/>
            <pc:sldMk cId="434405979" sldId="264"/>
            <ac:picMk id="6" creationId="{8ED48508-2259-40E2-A7CC-4AC13C232495}"/>
          </ac:picMkLst>
        </pc:picChg>
        <pc:picChg chg="add del mod">
          <ac:chgData name="Thomas Chlibec" userId="c87dddfd14196b94" providerId="LiveId" clId="{E0AEF8BD-2A7D-4A59-A573-24C3198F8A74}" dt="2021-08-31T05:51:53.573" v="268" actId="21"/>
          <ac:picMkLst>
            <pc:docMk/>
            <pc:sldMk cId="434405979" sldId="264"/>
            <ac:picMk id="7" creationId="{5AE88C62-BD00-475C-9035-D1697146C9ED}"/>
          </ac:picMkLst>
        </pc:picChg>
        <pc:picChg chg="add mod">
          <ac:chgData name="Thomas Chlibec" userId="c87dddfd14196b94" providerId="LiveId" clId="{E0AEF8BD-2A7D-4A59-A573-24C3198F8A74}" dt="2021-08-31T05:52:26.599" v="270" actId="1076"/>
          <ac:picMkLst>
            <pc:docMk/>
            <pc:sldMk cId="434405979" sldId="264"/>
            <ac:picMk id="10" creationId="{6D2117A9-1436-43B6-877C-D7B6F6CBB761}"/>
          </ac:picMkLst>
        </pc:picChg>
        <pc:picChg chg="add del">
          <ac:chgData name="Thomas Chlibec" userId="c87dddfd14196b94" providerId="LiveId" clId="{E0AEF8BD-2A7D-4A59-A573-24C3198F8A74}" dt="2021-08-29T11:20:49.166" v="113" actId="22"/>
          <ac:picMkLst>
            <pc:docMk/>
            <pc:sldMk cId="434405979" sldId="264"/>
            <ac:picMk id="10" creationId="{CE132D07-81E5-4345-8A89-27337F90C1F2}"/>
          </ac:picMkLst>
        </pc:picChg>
        <pc:cxnChg chg="add">
          <ac:chgData name="Thomas Chlibec" userId="c87dddfd14196b94" providerId="LiveId" clId="{E0AEF8BD-2A7D-4A59-A573-24C3198F8A74}" dt="2021-08-29T11:20:39.383" v="111" actId="11529"/>
          <ac:cxnSpMkLst>
            <pc:docMk/>
            <pc:sldMk cId="434405979" sldId="264"/>
            <ac:cxnSpMk id="8" creationId="{E57160D5-AE38-4E90-AB00-BE70866AE9EF}"/>
          </ac:cxnSpMkLst>
        </pc:cxnChg>
        <pc:cxnChg chg="add mod">
          <ac:chgData name="Thomas Chlibec" userId="c87dddfd14196b94" providerId="LiveId" clId="{E0AEF8BD-2A7D-4A59-A573-24C3198F8A74}" dt="2021-08-29T11:21:10.732" v="116" actId="14100"/>
          <ac:cxnSpMkLst>
            <pc:docMk/>
            <pc:sldMk cId="434405979" sldId="264"/>
            <ac:cxnSpMk id="11" creationId="{13D0DCBE-E9AA-4FE6-BBF4-5F83F9055F4F}"/>
          </ac:cxnSpMkLst>
        </pc:cxnChg>
      </pc:sldChg>
      <pc:sldChg chg="modSp mod">
        <pc:chgData name="Thomas Chlibec" userId="c87dddfd14196b94" providerId="LiveId" clId="{E0AEF8BD-2A7D-4A59-A573-24C3198F8A74}" dt="2021-08-28T17:49:42.750" v="90" actId="20577"/>
        <pc:sldMkLst>
          <pc:docMk/>
          <pc:sldMk cId="2015098771" sldId="266"/>
        </pc:sldMkLst>
        <pc:spChg chg="mod">
          <ac:chgData name="Thomas Chlibec" userId="c87dddfd14196b94" providerId="LiveId" clId="{E0AEF8BD-2A7D-4A59-A573-24C3198F8A74}" dt="2021-08-28T17:48:55.852" v="82" actId="20577"/>
          <ac:spMkLst>
            <pc:docMk/>
            <pc:sldMk cId="2015098771" sldId="266"/>
            <ac:spMk id="2" creationId="{00000000-0000-0000-0000-000000000000}"/>
          </ac:spMkLst>
        </pc:spChg>
        <pc:spChg chg="mod">
          <ac:chgData name="Thomas Chlibec" userId="c87dddfd14196b94" providerId="LiveId" clId="{E0AEF8BD-2A7D-4A59-A573-24C3198F8A74}" dt="2021-08-28T17:49:42.750" v="90" actId="20577"/>
          <ac:spMkLst>
            <pc:docMk/>
            <pc:sldMk cId="2015098771" sldId="266"/>
            <ac:spMk id="10" creationId="{48C6738A-FC8C-45DA-B11D-B903EA8EAA05}"/>
          </ac:spMkLst>
        </pc:spChg>
      </pc:sldChg>
      <pc:sldChg chg="modSp mod">
        <pc:chgData name="Thomas Chlibec" userId="c87dddfd14196b94" providerId="LiveId" clId="{E0AEF8BD-2A7D-4A59-A573-24C3198F8A74}" dt="2021-08-31T19:29:02.581" v="633" actId="688"/>
        <pc:sldMkLst>
          <pc:docMk/>
          <pc:sldMk cId="2562398318" sldId="268"/>
        </pc:sldMkLst>
        <pc:spChg chg="mod">
          <ac:chgData name="Thomas Chlibec" userId="c87dddfd14196b94" providerId="LiveId" clId="{E0AEF8BD-2A7D-4A59-A573-24C3198F8A74}" dt="2021-08-31T19:28:58.751" v="632" actId="688"/>
          <ac:spMkLst>
            <pc:docMk/>
            <pc:sldMk cId="2562398318" sldId="268"/>
            <ac:spMk id="9" creationId="{1933B5C6-64A6-4FC7-ACA4-53EDE1E2844D}"/>
          </ac:spMkLst>
        </pc:spChg>
        <pc:spChg chg="mod">
          <ac:chgData name="Thomas Chlibec" userId="c87dddfd14196b94" providerId="LiveId" clId="{E0AEF8BD-2A7D-4A59-A573-24C3198F8A74}" dt="2021-08-31T19:29:02.581" v="633" actId="688"/>
          <ac:spMkLst>
            <pc:docMk/>
            <pc:sldMk cId="2562398318" sldId="268"/>
            <ac:spMk id="10" creationId="{CEB13326-3088-49CA-BFE4-57BC61655767}"/>
          </ac:spMkLst>
        </pc:spChg>
      </pc:sldChg>
      <pc:sldChg chg="modSp mod">
        <pc:chgData name="Thomas Chlibec" userId="c87dddfd14196b94" providerId="LiveId" clId="{E0AEF8BD-2A7D-4A59-A573-24C3198F8A74}" dt="2021-09-11T13:45:34.079" v="755" actId="20577"/>
        <pc:sldMkLst>
          <pc:docMk/>
          <pc:sldMk cId="1169353240" sldId="271"/>
        </pc:sldMkLst>
        <pc:spChg chg="mod">
          <ac:chgData name="Thomas Chlibec" userId="c87dddfd14196b94" providerId="LiveId" clId="{E0AEF8BD-2A7D-4A59-A573-24C3198F8A74}" dt="2021-09-11T13:45:34.079" v="755" actId="20577"/>
          <ac:spMkLst>
            <pc:docMk/>
            <pc:sldMk cId="1169353240" sldId="271"/>
            <ac:spMk id="2" creationId="{00000000-0000-0000-0000-000000000000}"/>
          </ac:spMkLst>
        </pc:spChg>
        <pc:spChg chg="mod">
          <ac:chgData name="Thomas Chlibec" userId="c87dddfd14196b94" providerId="LiveId" clId="{E0AEF8BD-2A7D-4A59-A573-24C3198F8A74}" dt="2021-08-31T19:28:08.132" v="627" actId="688"/>
          <ac:spMkLst>
            <pc:docMk/>
            <pc:sldMk cId="1169353240" sldId="271"/>
            <ac:spMk id="3" creationId="{15505DFD-83DB-4ADD-8AF0-FC52CCF55F3A}"/>
          </ac:spMkLst>
        </pc:spChg>
      </pc:sldChg>
      <pc:sldChg chg="addSp delSp modSp mod">
        <pc:chgData name="Thomas Chlibec" userId="c87dddfd14196b94" providerId="LiveId" clId="{E0AEF8BD-2A7D-4A59-A573-24C3198F8A74}" dt="2021-08-29T11:27:49.367" v="179" actId="20577"/>
        <pc:sldMkLst>
          <pc:docMk/>
          <pc:sldMk cId="2754183729" sldId="273"/>
        </pc:sldMkLst>
        <pc:spChg chg="mod">
          <ac:chgData name="Thomas Chlibec" userId="c87dddfd14196b94" providerId="LiveId" clId="{E0AEF8BD-2A7D-4A59-A573-24C3198F8A74}" dt="2021-08-29T11:27:49.367" v="179" actId="20577"/>
          <ac:spMkLst>
            <pc:docMk/>
            <pc:sldMk cId="2754183729" sldId="273"/>
            <ac:spMk id="2" creationId="{00000000-0000-0000-0000-000000000000}"/>
          </ac:spMkLst>
        </pc:spChg>
        <pc:spChg chg="del">
          <ac:chgData name="Thomas Chlibec" userId="c87dddfd14196b94" providerId="LiveId" clId="{E0AEF8BD-2A7D-4A59-A573-24C3198F8A74}" dt="2021-08-28T17:41:13.399" v="17"/>
          <ac:spMkLst>
            <pc:docMk/>
            <pc:sldMk cId="2754183729" sldId="273"/>
            <ac:spMk id="8" creationId="{683403C5-AFFF-4468-8060-4C2994EB5CC1}"/>
          </ac:spMkLst>
        </pc:spChg>
        <pc:picChg chg="add mod">
          <ac:chgData name="Thomas Chlibec" userId="c87dddfd14196b94" providerId="LiveId" clId="{E0AEF8BD-2A7D-4A59-A573-24C3198F8A74}" dt="2021-08-28T17:41:17.984" v="19" actId="962"/>
          <ac:picMkLst>
            <pc:docMk/>
            <pc:sldMk cId="2754183729" sldId="273"/>
            <ac:picMk id="5" creationId="{21A317DD-1D91-44F1-9BA8-626AC7F7B86E}"/>
          </ac:picMkLst>
        </pc:picChg>
      </pc:sldChg>
      <pc:sldChg chg="addSp modSp mod">
        <pc:chgData name="Thomas Chlibec" userId="c87dddfd14196b94" providerId="LiveId" clId="{E0AEF8BD-2A7D-4A59-A573-24C3198F8A74}" dt="2021-08-31T06:13:42.747" v="508" actId="1076"/>
        <pc:sldMkLst>
          <pc:docMk/>
          <pc:sldMk cId="3019411282" sldId="275"/>
        </pc:sldMkLst>
        <pc:spChg chg="add mod">
          <ac:chgData name="Thomas Chlibec" userId="c87dddfd14196b94" providerId="LiveId" clId="{E0AEF8BD-2A7D-4A59-A573-24C3198F8A74}" dt="2021-08-31T06:13:42.747" v="508" actId="1076"/>
          <ac:spMkLst>
            <pc:docMk/>
            <pc:sldMk cId="3019411282" sldId="275"/>
            <ac:spMk id="3" creationId="{26EC73DA-DCE8-4187-82F6-80F4A89FD4BD}"/>
          </ac:spMkLst>
        </pc:spChg>
        <pc:spChg chg="mod">
          <ac:chgData name="Thomas Chlibec" userId="c87dddfd14196b94" providerId="LiveId" clId="{E0AEF8BD-2A7D-4A59-A573-24C3198F8A74}" dt="2021-08-30T05:25:42.785" v="243" actId="688"/>
          <ac:spMkLst>
            <pc:docMk/>
            <pc:sldMk cId="3019411282" sldId="275"/>
            <ac:spMk id="7" creationId="{2BD6CF39-1589-40DB-B842-31AD638BF37F}"/>
          </ac:spMkLst>
        </pc:spChg>
      </pc:sldChg>
      <pc:sldChg chg="modSp mod">
        <pc:chgData name="Thomas Chlibec" userId="c87dddfd14196b94" providerId="LiveId" clId="{E0AEF8BD-2A7D-4A59-A573-24C3198F8A74}" dt="2021-08-31T06:10:41.069" v="490" actId="20577"/>
        <pc:sldMkLst>
          <pc:docMk/>
          <pc:sldMk cId="1406572489" sldId="280"/>
        </pc:sldMkLst>
        <pc:spChg chg="mod">
          <ac:chgData name="Thomas Chlibec" userId="c87dddfd14196b94" providerId="LiveId" clId="{E0AEF8BD-2A7D-4A59-A573-24C3198F8A74}" dt="2021-08-31T06:10:41.069" v="490" actId="20577"/>
          <ac:spMkLst>
            <pc:docMk/>
            <pc:sldMk cId="1406572489" sldId="280"/>
            <ac:spMk id="2" creationId="{BEFCDB7B-7965-464F-ADAA-85EFA68637BF}"/>
          </ac:spMkLst>
        </pc:spChg>
      </pc:sldChg>
      <pc:sldChg chg="addSp modSp mod">
        <pc:chgData name="Thomas Chlibec" userId="c87dddfd14196b94" providerId="LiveId" clId="{E0AEF8BD-2A7D-4A59-A573-24C3198F8A74}" dt="2021-08-28T17:50:41.730" v="92" actId="207"/>
        <pc:sldMkLst>
          <pc:docMk/>
          <pc:sldMk cId="357709565" sldId="281"/>
        </pc:sldMkLst>
        <pc:spChg chg="add mod">
          <ac:chgData name="Thomas Chlibec" userId="c87dddfd14196b94" providerId="LiveId" clId="{E0AEF8BD-2A7D-4A59-A573-24C3198F8A74}" dt="2021-08-28T17:50:41.730" v="92" actId="207"/>
          <ac:spMkLst>
            <pc:docMk/>
            <pc:sldMk cId="357709565" sldId="281"/>
            <ac:spMk id="3" creationId="{D892DC98-685A-477C-B921-6604125A60A1}"/>
          </ac:spMkLst>
        </pc:spChg>
      </pc:sldChg>
      <pc:sldChg chg="del">
        <pc:chgData name="Thomas Chlibec" userId="c87dddfd14196b94" providerId="LiveId" clId="{E0AEF8BD-2A7D-4A59-A573-24C3198F8A74}" dt="2021-08-28T17:40:11.947" v="0" actId="2696"/>
        <pc:sldMkLst>
          <pc:docMk/>
          <pc:sldMk cId="3045504387" sldId="282"/>
        </pc:sldMkLst>
      </pc:sldChg>
      <pc:sldChg chg="addSp modSp mod">
        <pc:chgData name="Thomas Chlibec" userId="c87dddfd14196b94" providerId="LiveId" clId="{E0AEF8BD-2A7D-4A59-A573-24C3198F8A74}" dt="2021-08-31T06:15:33.818" v="565" actId="1076"/>
        <pc:sldMkLst>
          <pc:docMk/>
          <pc:sldMk cId="3919982537" sldId="287"/>
        </pc:sldMkLst>
        <pc:spChg chg="add mod">
          <ac:chgData name="Thomas Chlibec" userId="c87dddfd14196b94" providerId="LiveId" clId="{E0AEF8BD-2A7D-4A59-A573-24C3198F8A74}" dt="2021-08-31T06:15:33.818" v="565" actId="1076"/>
          <ac:spMkLst>
            <pc:docMk/>
            <pc:sldMk cId="3919982537" sldId="287"/>
            <ac:spMk id="3" creationId="{C0F57B4B-DA68-4406-B29F-3A67A5D18584}"/>
          </ac:spMkLst>
        </pc:spChg>
        <pc:spChg chg="mod">
          <ac:chgData name="Thomas Chlibec" userId="c87dddfd14196b94" providerId="LiveId" clId="{E0AEF8BD-2A7D-4A59-A573-24C3198F8A74}" dt="2021-08-30T05:25:54.878" v="244" actId="688"/>
          <ac:spMkLst>
            <pc:docMk/>
            <pc:sldMk cId="3919982537" sldId="287"/>
            <ac:spMk id="12" creationId="{5F8D0A0A-A7D2-490D-8174-2EA2A3382444}"/>
          </ac:spMkLst>
        </pc:spChg>
      </pc:sldChg>
      <pc:sldChg chg="addSp delSp modSp mod">
        <pc:chgData name="Thomas Chlibec" userId="c87dddfd14196b94" providerId="LiveId" clId="{E0AEF8BD-2A7D-4A59-A573-24C3198F8A74}" dt="2021-08-28T17:48:15.651" v="66" actId="207"/>
        <pc:sldMkLst>
          <pc:docMk/>
          <pc:sldMk cId="3172145049" sldId="293"/>
        </pc:sldMkLst>
        <pc:spChg chg="del">
          <ac:chgData name="Thomas Chlibec" userId="c87dddfd14196b94" providerId="LiveId" clId="{E0AEF8BD-2A7D-4A59-A573-24C3198F8A74}" dt="2021-08-28T17:47:14.275" v="62"/>
          <ac:spMkLst>
            <pc:docMk/>
            <pc:sldMk cId="3172145049" sldId="293"/>
            <ac:spMk id="3" creationId="{EC183265-BB8E-48A2-BBD3-DC8F28311935}"/>
          </ac:spMkLst>
        </pc:spChg>
        <pc:spChg chg="add mod">
          <ac:chgData name="Thomas Chlibec" userId="c87dddfd14196b94" providerId="LiveId" clId="{E0AEF8BD-2A7D-4A59-A573-24C3198F8A74}" dt="2021-08-28T17:48:15.651" v="66" actId="207"/>
          <ac:spMkLst>
            <pc:docMk/>
            <pc:sldMk cId="3172145049" sldId="293"/>
            <ac:spMk id="6" creationId="{E7DE9D07-C794-4001-8CD7-37F699B2FBFC}"/>
          </ac:spMkLst>
        </pc:spChg>
        <pc:picChg chg="add mod">
          <ac:chgData name="Thomas Chlibec" userId="c87dddfd14196b94" providerId="LiveId" clId="{E0AEF8BD-2A7D-4A59-A573-24C3198F8A74}" dt="2021-08-28T17:47:34.880" v="64" actId="1076"/>
          <ac:picMkLst>
            <pc:docMk/>
            <pc:sldMk cId="3172145049" sldId="293"/>
            <ac:picMk id="5" creationId="{4CAC3620-D50F-40BA-A60F-E69F438742E5}"/>
          </ac:picMkLst>
        </pc:picChg>
      </pc:sldChg>
      <pc:sldChg chg="addSp delSp modSp mod">
        <pc:chgData name="Thomas Chlibec" userId="c87dddfd14196b94" providerId="LiveId" clId="{E0AEF8BD-2A7D-4A59-A573-24C3198F8A74}" dt="2021-08-31T19:28:33.504" v="630" actId="688"/>
        <pc:sldMkLst>
          <pc:docMk/>
          <pc:sldMk cId="1372775598" sldId="294"/>
        </pc:sldMkLst>
        <pc:spChg chg="add del mod">
          <ac:chgData name="Thomas Chlibec" userId="c87dddfd14196b94" providerId="LiveId" clId="{E0AEF8BD-2A7D-4A59-A573-24C3198F8A74}" dt="2021-08-31T19:26:32.192" v="622" actId="21"/>
          <ac:spMkLst>
            <pc:docMk/>
            <pc:sldMk cId="1372775598" sldId="294"/>
            <ac:spMk id="6" creationId="{EFA948FD-BA98-4C0C-AB9B-50EFC16DFFB7}"/>
          </ac:spMkLst>
        </pc:spChg>
        <pc:spChg chg="mod">
          <ac:chgData name="Thomas Chlibec" userId="c87dddfd14196b94" providerId="LiveId" clId="{E0AEF8BD-2A7D-4A59-A573-24C3198F8A74}" dt="2021-08-31T19:28:33.504" v="630" actId="688"/>
          <ac:spMkLst>
            <pc:docMk/>
            <pc:sldMk cId="1372775598" sldId="294"/>
            <ac:spMk id="8" creationId="{D8AEA3D4-5921-4680-9669-5B5577815172}"/>
          </ac:spMkLst>
        </pc:spChg>
        <pc:picChg chg="del">
          <ac:chgData name="Thomas Chlibec" userId="c87dddfd14196b94" providerId="LiveId" clId="{E0AEF8BD-2A7D-4A59-A573-24C3198F8A74}" dt="2021-08-31T19:26:24.603" v="621" actId="21"/>
          <ac:picMkLst>
            <pc:docMk/>
            <pc:sldMk cId="1372775598" sldId="294"/>
            <ac:picMk id="7" creationId="{04D04C2A-ED6A-44B2-83E7-E9107CDF9AC7}"/>
          </ac:picMkLst>
        </pc:picChg>
        <pc:picChg chg="mod">
          <ac:chgData name="Thomas Chlibec" userId="c87dddfd14196b94" providerId="LiveId" clId="{E0AEF8BD-2A7D-4A59-A573-24C3198F8A74}" dt="2021-08-31T19:26:50.406" v="625" actId="1076"/>
          <ac:picMkLst>
            <pc:docMk/>
            <pc:sldMk cId="1372775598" sldId="294"/>
            <ac:picMk id="10" creationId="{430490AB-E0F0-4756-8EC6-030F7FF44AF1}"/>
          </ac:picMkLst>
        </pc:picChg>
      </pc:sldChg>
      <pc:sldChg chg="delSp modSp del mod">
        <pc:chgData name="Thomas Chlibec" userId="c87dddfd14196b94" providerId="LiveId" clId="{E0AEF8BD-2A7D-4A59-A573-24C3198F8A74}" dt="2021-08-31T19:25:52.984" v="620" actId="2696"/>
        <pc:sldMkLst>
          <pc:docMk/>
          <pc:sldMk cId="2757504053" sldId="295"/>
        </pc:sldMkLst>
        <pc:spChg chg="mod">
          <ac:chgData name="Thomas Chlibec" userId="c87dddfd14196b94" providerId="LiveId" clId="{E0AEF8BD-2A7D-4A59-A573-24C3198F8A74}" dt="2021-08-29T11:18:45.739" v="102" actId="1076"/>
          <ac:spMkLst>
            <pc:docMk/>
            <pc:sldMk cId="2757504053" sldId="295"/>
            <ac:spMk id="8" creationId="{D8AEA3D4-5921-4680-9669-5B5577815172}"/>
          </ac:spMkLst>
        </pc:spChg>
        <pc:cxnChg chg="del">
          <ac:chgData name="Thomas Chlibec" userId="c87dddfd14196b94" providerId="LiveId" clId="{E0AEF8BD-2A7D-4A59-A573-24C3198F8A74}" dt="2021-08-31T19:24:05.289" v="608" actId="21"/>
          <ac:cxnSpMkLst>
            <pc:docMk/>
            <pc:sldMk cId="2757504053" sldId="295"/>
            <ac:cxnSpMk id="6" creationId="{44A3DC33-9E11-4A6E-94C8-58BA5D6BF650}"/>
          </ac:cxnSpMkLst>
        </pc:cxnChg>
      </pc:sldChg>
      <pc:sldChg chg="modSp mod">
        <pc:chgData name="Thomas Chlibec" userId="c87dddfd14196b94" providerId="LiveId" clId="{E0AEF8BD-2A7D-4A59-A573-24C3198F8A74}" dt="2021-08-31T06:03:20.118" v="418" actId="20577"/>
        <pc:sldMkLst>
          <pc:docMk/>
          <pc:sldMk cId="2804382882" sldId="297"/>
        </pc:sldMkLst>
        <pc:spChg chg="mod">
          <ac:chgData name="Thomas Chlibec" userId="c87dddfd14196b94" providerId="LiveId" clId="{E0AEF8BD-2A7D-4A59-A573-24C3198F8A74}" dt="2021-08-28T17:41:01.170" v="16" actId="20577"/>
          <ac:spMkLst>
            <pc:docMk/>
            <pc:sldMk cId="2804382882" sldId="297"/>
            <ac:spMk id="2" creationId="{E1FE9DC3-CC6F-4A1F-A849-559A319B1825}"/>
          </ac:spMkLst>
        </pc:spChg>
        <pc:spChg chg="mod">
          <ac:chgData name="Thomas Chlibec" userId="c87dddfd14196b94" providerId="LiveId" clId="{E0AEF8BD-2A7D-4A59-A573-24C3198F8A74}" dt="2021-08-31T06:03:20.118" v="418" actId="20577"/>
          <ac:spMkLst>
            <pc:docMk/>
            <pc:sldMk cId="2804382882" sldId="297"/>
            <ac:spMk id="3" creationId="{623EA142-342E-4817-8687-F8DF15975B26}"/>
          </ac:spMkLst>
        </pc:spChg>
      </pc:sldChg>
      <pc:sldChg chg="modSp del mod">
        <pc:chgData name="Thomas Chlibec" userId="c87dddfd14196b94" providerId="LiveId" clId="{E0AEF8BD-2A7D-4A59-A573-24C3198F8A74}" dt="2021-08-31T06:09:31.849" v="474" actId="2696"/>
        <pc:sldMkLst>
          <pc:docMk/>
          <pc:sldMk cId="220187307" sldId="298"/>
        </pc:sldMkLst>
        <pc:spChg chg="mod">
          <ac:chgData name="Thomas Chlibec" userId="c87dddfd14196b94" providerId="LiveId" clId="{E0AEF8BD-2A7D-4A59-A573-24C3198F8A74}" dt="2021-08-31T06:01:26.431" v="377" actId="20577"/>
          <ac:spMkLst>
            <pc:docMk/>
            <pc:sldMk cId="220187307" sldId="298"/>
            <ac:spMk id="2" creationId="{00000000-0000-0000-0000-000000000000}"/>
          </ac:spMkLst>
        </pc:spChg>
      </pc:sldChg>
      <pc:sldChg chg="addSp delSp modSp mod">
        <pc:chgData name="Thomas Chlibec" userId="c87dddfd14196b94" providerId="LiveId" clId="{E0AEF8BD-2A7D-4A59-A573-24C3198F8A74}" dt="2021-08-31T19:29:16.224" v="635" actId="688"/>
        <pc:sldMkLst>
          <pc:docMk/>
          <pc:sldMk cId="427848344" sldId="300"/>
        </pc:sldMkLst>
        <pc:spChg chg="mod">
          <ac:chgData name="Thomas Chlibec" userId="c87dddfd14196b94" providerId="LiveId" clId="{E0AEF8BD-2A7D-4A59-A573-24C3198F8A74}" dt="2021-08-31T05:58:19.474" v="345" actId="20577"/>
          <ac:spMkLst>
            <pc:docMk/>
            <pc:sldMk cId="427848344" sldId="300"/>
            <ac:spMk id="5" creationId="{42C50EF3-DEA8-4F6D-B6DB-79B7CF7A57C4}"/>
          </ac:spMkLst>
        </pc:spChg>
        <pc:spChg chg="mod">
          <ac:chgData name="Thomas Chlibec" userId="c87dddfd14196b94" providerId="LiveId" clId="{E0AEF8BD-2A7D-4A59-A573-24C3198F8A74}" dt="2021-08-31T19:29:09.380" v="634" actId="688"/>
          <ac:spMkLst>
            <pc:docMk/>
            <pc:sldMk cId="427848344" sldId="300"/>
            <ac:spMk id="9" creationId="{1933B5C6-64A6-4FC7-ACA4-53EDE1E2844D}"/>
          </ac:spMkLst>
        </pc:spChg>
        <pc:spChg chg="mod">
          <ac:chgData name="Thomas Chlibec" userId="c87dddfd14196b94" providerId="LiveId" clId="{E0AEF8BD-2A7D-4A59-A573-24C3198F8A74}" dt="2021-08-31T19:29:16.224" v="635" actId="688"/>
          <ac:spMkLst>
            <pc:docMk/>
            <pc:sldMk cId="427848344" sldId="300"/>
            <ac:spMk id="10" creationId="{CEB13326-3088-49CA-BFE4-57BC61655767}"/>
          </ac:spMkLst>
        </pc:spChg>
        <pc:picChg chg="add del mod">
          <ac:chgData name="Thomas Chlibec" userId="c87dddfd14196b94" providerId="LiveId" clId="{E0AEF8BD-2A7D-4A59-A573-24C3198F8A74}" dt="2021-08-31T05:58:45.553" v="348"/>
          <ac:picMkLst>
            <pc:docMk/>
            <pc:sldMk cId="427848344" sldId="300"/>
            <ac:picMk id="13" creationId="{F4E2D971-1314-4597-89D4-777907AA95DD}"/>
          </ac:picMkLst>
        </pc:picChg>
        <pc:cxnChg chg="mod">
          <ac:chgData name="Thomas Chlibec" userId="c87dddfd14196b94" providerId="LiveId" clId="{E0AEF8BD-2A7D-4A59-A573-24C3198F8A74}" dt="2021-08-31T05:59:20.326" v="352" actId="14100"/>
          <ac:cxnSpMkLst>
            <pc:docMk/>
            <pc:sldMk cId="427848344" sldId="300"/>
            <ac:cxnSpMk id="6" creationId="{6C1EF490-BC03-440E-9CB4-B2FF7A5ADB2C}"/>
          </ac:cxnSpMkLst>
        </pc:cxnChg>
        <pc:cxnChg chg="mod">
          <ac:chgData name="Thomas Chlibec" userId="c87dddfd14196b94" providerId="LiveId" clId="{E0AEF8BD-2A7D-4A59-A573-24C3198F8A74}" dt="2021-08-31T05:59:27.247" v="353" actId="14100"/>
          <ac:cxnSpMkLst>
            <pc:docMk/>
            <pc:sldMk cId="427848344" sldId="300"/>
            <ac:cxnSpMk id="12" creationId="{41823E51-44E3-41ED-BD33-3750ACA381C3}"/>
          </ac:cxnSpMkLst>
        </pc:cxnChg>
        <pc:cxnChg chg="add mod">
          <ac:chgData name="Thomas Chlibec" userId="c87dddfd14196b94" providerId="LiveId" clId="{E0AEF8BD-2A7D-4A59-A573-24C3198F8A74}" dt="2021-08-31T05:59:34.106" v="355" actId="14100"/>
          <ac:cxnSpMkLst>
            <pc:docMk/>
            <pc:sldMk cId="427848344" sldId="300"/>
            <ac:cxnSpMk id="14" creationId="{FAAE7506-2294-451E-9C6C-4D9743C81FA1}"/>
          </ac:cxnSpMkLst>
        </pc:cxnChg>
      </pc:sldChg>
      <pc:sldChg chg="addSp delSp modSp new mod ord">
        <pc:chgData name="Thomas Chlibec" userId="c87dddfd14196b94" providerId="LiveId" clId="{E0AEF8BD-2A7D-4A59-A573-24C3198F8A74}" dt="2021-08-28T17:41:47.006" v="22"/>
        <pc:sldMkLst>
          <pc:docMk/>
          <pc:sldMk cId="1773718769" sldId="301"/>
        </pc:sldMkLst>
        <pc:spChg chg="mod">
          <ac:chgData name="Thomas Chlibec" userId="c87dddfd14196b94" providerId="LiveId" clId="{E0AEF8BD-2A7D-4A59-A573-24C3198F8A74}" dt="2021-08-28T17:40:36.186" v="11" actId="20577"/>
          <ac:spMkLst>
            <pc:docMk/>
            <pc:sldMk cId="1773718769" sldId="301"/>
            <ac:spMk id="2" creationId="{91EAA2C0-A11C-4DAE-969B-C72F38E61D30}"/>
          </ac:spMkLst>
        </pc:spChg>
        <pc:spChg chg="del">
          <ac:chgData name="Thomas Chlibec" userId="c87dddfd14196b94" providerId="LiveId" clId="{E0AEF8BD-2A7D-4A59-A573-24C3198F8A74}" dt="2021-08-28T17:41:30.368" v="20"/>
          <ac:spMkLst>
            <pc:docMk/>
            <pc:sldMk cId="1773718769" sldId="301"/>
            <ac:spMk id="3" creationId="{4EE4F1F3-82C3-4C9C-A034-7F5D045E00D5}"/>
          </ac:spMkLst>
        </pc:spChg>
        <pc:picChg chg="add mod">
          <ac:chgData name="Thomas Chlibec" userId="c87dddfd14196b94" providerId="LiveId" clId="{E0AEF8BD-2A7D-4A59-A573-24C3198F8A74}" dt="2021-08-28T17:41:30.368" v="20"/>
          <ac:picMkLst>
            <pc:docMk/>
            <pc:sldMk cId="1773718769" sldId="301"/>
            <ac:picMk id="6" creationId="{52B16DD6-43A4-4A4F-B0F9-D2293B4F69A1}"/>
          </ac:picMkLst>
        </pc:picChg>
      </pc:sldChg>
      <pc:sldChg chg="addSp delSp modSp add mod">
        <pc:chgData name="Thomas Chlibec" userId="c87dddfd14196b94" providerId="LiveId" clId="{E0AEF8BD-2A7D-4A59-A573-24C3198F8A74}" dt="2021-08-29T11:27:03.398" v="162" actId="1076"/>
        <pc:sldMkLst>
          <pc:docMk/>
          <pc:sldMk cId="2956481688" sldId="302"/>
        </pc:sldMkLst>
        <pc:spChg chg="del">
          <ac:chgData name="Thomas Chlibec" userId="c87dddfd14196b94" providerId="LiveId" clId="{E0AEF8BD-2A7D-4A59-A573-24C3198F8A74}" dt="2021-08-28T17:42:01.839" v="23"/>
          <ac:spMkLst>
            <pc:docMk/>
            <pc:sldMk cId="2956481688" sldId="302"/>
            <ac:spMk id="3" creationId="{4EE4F1F3-82C3-4C9C-A034-7F5D045E00D5}"/>
          </ac:spMkLst>
        </pc:spChg>
        <pc:spChg chg="add mod">
          <ac:chgData name="Thomas Chlibec" userId="c87dddfd14196b94" providerId="LiveId" clId="{E0AEF8BD-2A7D-4A59-A573-24C3198F8A74}" dt="2021-08-29T11:27:03.398" v="162" actId="1076"/>
          <ac:spMkLst>
            <pc:docMk/>
            <pc:sldMk cId="2956481688" sldId="302"/>
            <ac:spMk id="3" creationId="{ADBC7DDA-70B2-4134-BCD3-C304965C1920}"/>
          </ac:spMkLst>
        </pc:spChg>
        <pc:picChg chg="add mod">
          <ac:chgData name="Thomas Chlibec" userId="c87dddfd14196b94" providerId="LiveId" clId="{E0AEF8BD-2A7D-4A59-A573-24C3198F8A74}" dt="2021-08-28T17:42:05.138" v="25" actId="962"/>
          <ac:picMkLst>
            <pc:docMk/>
            <pc:sldMk cId="2956481688" sldId="302"/>
            <ac:picMk id="6" creationId="{68638C8E-E70D-4F1E-A12D-5B9AC1E3F856}"/>
          </ac:picMkLst>
        </pc:picChg>
      </pc:sldChg>
      <pc:sldChg chg="addSp delSp modSp add ord modAnim">
        <pc:chgData name="Thomas Chlibec" userId="c87dddfd14196b94" providerId="LiveId" clId="{E0AEF8BD-2A7D-4A59-A573-24C3198F8A74}" dt="2021-08-28T17:42:54.246" v="28"/>
        <pc:sldMkLst>
          <pc:docMk/>
          <pc:sldMk cId="3838859151" sldId="303"/>
        </pc:sldMkLst>
        <pc:spChg chg="del">
          <ac:chgData name="Thomas Chlibec" userId="c87dddfd14196b94" providerId="LiveId" clId="{E0AEF8BD-2A7D-4A59-A573-24C3198F8A74}" dt="2021-08-28T17:42:54.246" v="28"/>
          <ac:spMkLst>
            <pc:docMk/>
            <pc:sldMk cId="3838859151" sldId="303"/>
            <ac:spMk id="3" creationId="{4EE4F1F3-82C3-4C9C-A034-7F5D045E00D5}"/>
          </ac:spMkLst>
        </pc:spChg>
        <pc:picChg chg="add mod">
          <ac:chgData name="Thomas Chlibec" userId="c87dddfd14196b94" providerId="LiveId" clId="{E0AEF8BD-2A7D-4A59-A573-24C3198F8A74}" dt="2021-08-28T17:42:54.246" v="28"/>
          <ac:picMkLst>
            <pc:docMk/>
            <pc:sldMk cId="3838859151" sldId="303"/>
            <ac:picMk id="5" creationId="{1A01FD47-EF84-479A-B9A8-EEC1491A2F24}"/>
          </ac:picMkLst>
        </pc:picChg>
      </pc:sldChg>
      <pc:sldChg chg="addSp modSp add mod">
        <pc:chgData name="Thomas Chlibec" userId="c87dddfd14196b94" providerId="LiveId" clId="{E0AEF8BD-2A7D-4A59-A573-24C3198F8A74}" dt="2021-08-30T05:26:08.225" v="245" actId="688"/>
        <pc:sldMkLst>
          <pc:docMk/>
          <pc:sldMk cId="2404102098" sldId="304"/>
        </pc:sldMkLst>
        <pc:spChg chg="add mod">
          <ac:chgData name="Thomas Chlibec" userId="c87dddfd14196b94" providerId="LiveId" clId="{E0AEF8BD-2A7D-4A59-A573-24C3198F8A74}" dt="2021-08-29T11:23:05.262" v="149" actId="207"/>
          <ac:spMkLst>
            <pc:docMk/>
            <pc:sldMk cId="2404102098" sldId="304"/>
            <ac:spMk id="3" creationId="{5DF4112E-616A-404A-9A2D-6E73E1265D17}"/>
          </ac:spMkLst>
        </pc:spChg>
        <pc:spChg chg="mod">
          <ac:chgData name="Thomas Chlibec" userId="c87dddfd14196b94" providerId="LiveId" clId="{E0AEF8BD-2A7D-4A59-A573-24C3198F8A74}" dt="2021-08-30T05:26:08.225" v="245" actId="688"/>
          <ac:spMkLst>
            <pc:docMk/>
            <pc:sldMk cId="2404102098" sldId="304"/>
            <ac:spMk id="12" creationId="{5F8D0A0A-A7D2-490D-8174-2EA2A3382444}"/>
          </ac:spMkLst>
        </pc:spChg>
      </pc:sldChg>
      <pc:sldChg chg="modSp new del mod">
        <pc:chgData name="Thomas Chlibec" userId="c87dddfd14196b94" providerId="LiveId" clId="{E0AEF8BD-2A7D-4A59-A573-24C3198F8A74}" dt="2021-08-31T06:02:08.898" v="378" actId="2696"/>
        <pc:sldMkLst>
          <pc:docMk/>
          <pc:sldMk cId="2598338935" sldId="305"/>
        </pc:sldMkLst>
        <pc:spChg chg="mod">
          <ac:chgData name="Thomas Chlibec" userId="c87dddfd14196b94" providerId="LiveId" clId="{E0AEF8BD-2A7D-4A59-A573-24C3198F8A74}" dt="2021-08-29T11:28:17.618" v="189" actId="20577"/>
          <ac:spMkLst>
            <pc:docMk/>
            <pc:sldMk cId="2598338935" sldId="305"/>
            <ac:spMk id="2" creationId="{4F2BCF06-ED50-4951-914F-09DAF7CD540F}"/>
          </ac:spMkLst>
        </pc:spChg>
      </pc:sldChg>
      <pc:sldChg chg="delSp add del mod">
        <pc:chgData name="Thomas Chlibec" userId="c87dddfd14196b94" providerId="LiveId" clId="{E0AEF8BD-2A7D-4A59-A573-24C3198F8A74}" dt="2021-08-31T05:54:55.429" v="281" actId="2696"/>
        <pc:sldMkLst>
          <pc:docMk/>
          <pc:sldMk cId="546131657" sldId="306"/>
        </pc:sldMkLst>
        <pc:picChg chg="del">
          <ac:chgData name="Thomas Chlibec" userId="c87dddfd14196b94" providerId="LiveId" clId="{E0AEF8BD-2A7D-4A59-A573-24C3198F8A74}" dt="2021-08-31T05:54:40.571" v="279" actId="21"/>
          <ac:picMkLst>
            <pc:docMk/>
            <pc:sldMk cId="546131657" sldId="306"/>
            <ac:picMk id="7" creationId="{5AE88C62-BD00-475C-9035-D1697146C9ED}"/>
          </ac:picMkLst>
        </pc:picChg>
      </pc:sldChg>
      <pc:sldChg chg="addSp delSp modSp add mod">
        <pc:chgData name="Thomas Chlibec" userId="c87dddfd14196b94" providerId="LiveId" clId="{E0AEF8BD-2A7D-4A59-A573-24C3198F8A74}" dt="2021-08-31T19:35:02.573" v="725" actId="692"/>
        <pc:sldMkLst>
          <pc:docMk/>
          <pc:sldMk cId="882018891" sldId="307"/>
        </pc:sldMkLst>
        <pc:spChg chg="mod">
          <ac:chgData name="Thomas Chlibec" userId="c87dddfd14196b94" providerId="LiveId" clId="{E0AEF8BD-2A7D-4A59-A573-24C3198F8A74}" dt="2021-08-31T19:33:18.651" v="668" actId="207"/>
          <ac:spMkLst>
            <pc:docMk/>
            <pc:sldMk cId="882018891" sldId="307"/>
            <ac:spMk id="2" creationId="{00000000-0000-0000-0000-000000000000}"/>
          </ac:spMkLst>
        </pc:spChg>
        <pc:spChg chg="mod">
          <ac:chgData name="Thomas Chlibec" userId="c87dddfd14196b94" providerId="LiveId" clId="{E0AEF8BD-2A7D-4A59-A573-24C3198F8A74}" dt="2021-08-31T19:31:49.313" v="638" actId="692"/>
          <ac:spMkLst>
            <pc:docMk/>
            <pc:sldMk cId="882018891" sldId="307"/>
            <ac:spMk id="12" creationId="{397CB61D-80C8-45DD-B17C-EF538CB9BECE}"/>
          </ac:spMkLst>
        </pc:spChg>
        <pc:spChg chg="add mod">
          <ac:chgData name="Thomas Chlibec" userId="c87dddfd14196b94" providerId="LiveId" clId="{E0AEF8BD-2A7D-4A59-A573-24C3198F8A74}" dt="2021-08-31T06:05:33.027" v="420" actId="20577"/>
          <ac:spMkLst>
            <pc:docMk/>
            <pc:sldMk cId="882018891" sldId="307"/>
            <ac:spMk id="14" creationId="{9C0EF862-F95F-476D-AF2F-B337C14AA211}"/>
          </ac:spMkLst>
        </pc:spChg>
        <pc:spChg chg="add mod">
          <ac:chgData name="Thomas Chlibec" userId="c87dddfd14196b94" providerId="LiveId" clId="{E0AEF8BD-2A7D-4A59-A573-24C3198F8A74}" dt="2021-08-31T19:35:02.573" v="725" actId="692"/>
          <ac:spMkLst>
            <pc:docMk/>
            <pc:sldMk cId="882018891" sldId="307"/>
            <ac:spMk id="15" creationId="{BDD3D5CE-8C17-46CE-AB36-EDFECF15FB4A}"/>
          </ac:spMkLst>
        </pc:spChg>
        <pc:spChg chg="add mod">
          <ac:chgData name="Thomas Chlibec" userId="c87dddfd14196b94" providerId="LiveId" clId="{E0AEF8BD-2A7D-4A59-A573-24C3198F8A74}" dt="2021-08-31T19:34:49.390" v="711" actId="692"/>
          <ac:spMkLst>
            <pc:docMk/>
            <pc:sldMk cId="882018891" sldId="307"/>
            <ac:spMk id="16" creationId="{C3D11CFD-299C-4452-8299-4B4E5B12AC5D}"/>
          </ac:spMkLst>
        </pc:spChg>
        <pc:picChg chg="mod">
          <ac:chgData name="Thomas Chlibec" userId="c87dddfd14196b94" providerId="LiveId" clId="{E0AEF8BD-2A7D-4A59-A573-24C3198F8A74}" dt="2021-08-31T19:32:10.958" v="640" actId="1076"/>
          <ac:picMkLst>
            <pc:docMk/>
            <pc:sldMk cId="882018891" sldId="307"/>
            <ac:picMk id="10" creationId="{6D2117A9-1436-43B6-877C-D7B6F6CBB761}"/>
          </ac:picMkLst>
        </pc:picChg>
        <pc:picChg chg="add mod">
          <ac:chgData name="Thomas Chlibec" userId="c87dddfd14196b94" providerId="LiveId" clId="{E0AEF8BD-2A7D-4A59-A573-24C3198F8A74}" dt="2021-08-31T05:55:28.484" v="284" actId="1076"/>
          <ac:picMkLst>
            <pc:docMk/>
            <pc:sldMk cId="882018891" sldId="307"/>
            <ac:picMk id="13" creationId="{8D7C4BBB-27B5-4088-A693-10B553C60314}"/>
          </ac:picMkLst>
        </pc:picChg>
        <pc:cxnChg chg="del mod ord">
          <ac:chgData name="Thomas Chlibec" userId="c87dddfd14196b94" providerId="LiveId" clId="{E0AEF8BD-2A7D-4A59-A573-24C3198F8A74}" dt="2021-08-31T19:31:16.760" v="636" actId="21"/>
          <ac:cxnSpMkLst>
            <pc:docMk/>
            <pc:sldMk cId="882018891" sldId="307"/>
            <ac:cxnSpMk id="8" creationId="{E57160D5-AE38-4E90-AB00-BE70866AE9EF}"/>
          </ac:cxnSpMkLst>
        </pc:cxnChg>
        <pc:cxnChg chg="del mod ord">
          <ac:chgData name="Thomas Chlibec" userId="c87dddfd14196b94" providerId="LiveId" clId="{E0AEF8BD-2A7D-4A59-A573-24C3198F8A74}" dt="2021-08-31T19:31:20.474" v="637" actId="21"/>
          <ac:cxnSpMkLst>
            <pc:docMk/>
            <pc:sldMk cId="882018891" sldId="307"/>
            <ac:cxnSpMk id="11" creationId="{13D0DCBE-E9AA-4FE6-BBF4-5F83F9055F4F}"/>
          </ac:cxnSpMkLst>
        </pc:cxnChg>
      </pc:sldChg>
      <pc:sldChg chg="addSp modSp add mod">
        <pc:chgData name="Thomas Chlibec" userId="c87dddfd14196b94" providerId="LiveId" clId="{E0AEF8BD-2A7D-4A59-A573-24C3198F8A74}" dt="2021-08-31T06:00:12.926" v="361" actId="1076"/>
        <pc:sldMkLst>
          <pc:docMk/>
          <pc:sldMk cId="561389514" sldId="308"/>
        </pc:sldMkLst>
        <pc:picChg chg="add mod">
          <ac:chgData name="Thomas Chlibec" userId="c87dddfd14196b94" providerId="LiveId" clId="{E0AEF8BD-2A7D-4A59-A573-24C3198F8A74}" dt="2021-08-31T06:00:12.926" v="361" actId="1076"/>
          <ac:picMkLst>
            <pc:docMk/>
            <pc:sldMk cId="561389514" sldId="308"/>
            <ac:picMk id="11" creationId="{B0105239-F137-4DDE-B0D7-9F50AF972BDF}"/>
          </ac:picMkLst>
        </pc:picChg>
      </pc:sldChg>
      <pc:sldChg chg="addSp modSp add mod">
        <pc:chgData name="Thomas Chlibec" userId="c87dddfd14196b94" providerId="LiveId" clId="{E0AEF8BD-2A7D-4A59-A573-24C3198F8A74}" dt="2021-08-31T06:07:58.957" v="471" actId="207"/>
        <pc:sldMkLst>
          <pc:docMk/>
          <pc:sldMk cId="1952106361" sldId="309"/>
        </pc:sldMkLst>
        <pc:spChg chg="add mod">
          <ac:chgData name="Thomas Chlibec" userId="c87dddfd14196b94" providerId="LiveId" clId="{E0AEF8BD-2A7D-4A59-A573-24C3198F8A74}" dt="2021-08-31T06:07:58.957" v="471" actId="207"/>
          <ac:spMkLst>
            <pc:docMk/>
            <pc:sldMk cId="1952106361" sldId="309"/>
            <ac:spMk id="3" creationId="{FA9FCCFE-CCF1-4EF5-9FA8-7ABDD640E85C}"/>
          </ac:spMkLst>
        </pc:spChg>
      </pc:sldChg>
      <pc:sldChg chg="addSp modSp add">
        <pc:chgData name="Thomas Chlibec" userId="c87dddfd14196b94" providerId="LiveId" clId="{E0AEF8BD-2A7D-4A59-A573-24C3198F8A74}" dt="2021-08-31T06:09:02.995" v="473"/>
        <pc:sldMkLst>
          <pc:docMk/>
          <pc:sldMk cId="873510837" sldId="310"/>
        </pc:sldMkLst>
        <pc:spChg chg="add mod">
          <ac:chgData name="Thomas Chlibec" userId="c87dddfd14196b94" providerId="LiveId" clId="{E0AEF8BD-2A7D-4A59-A573-24C3198F8A74}" dt="2021-08-31T06:09:02.995" v="473"/>
          <ac:spMkLst>
            <pc:docMk/>
            <pc:sldMk cId="873510837" sldId="310"/>
            <ac:spMk id="13" creationId="{9AB41926-C5BF-444A-A459-E4588D2F68EE}"/>
          </ac:spMkLst>
        </pc:spChg>
      </pc:sldChg>
      <pc:sldChg chg="addSp modSp add mod">
        <pc:chgData name="Thomas Chlibec" userId="c87dddfd14196b94" providerId="LiveId" clId="{E0AEF8BD-2A7D-4A59-A573-24C3198F8A74}" dt="2021-08-31T19:28:23.956" v="629" actId="688"/>
        <pc:sldMkLst>
          <pc:docMk/>
          <pc:sldMk cId="2222251510" sldId="311"/>
        </pc:sldMkLst>
        <pc:spChg chg="mod">
          <ac:chgData name="Thomas Chlibec" userId="c87dddfd14196b94" providerId="LiveId" clId="{E0AEF8BD-2A7D-4A59-A573-24C3198F8A74}" dt="2021-08-31T19:28:23.956" v="629" actId="688"/>
          <ac:spMkLst>
            <pc:docMk/>
            <pc:sldMk cId="2222251510" sldId="311"/>
            <ac:spMk id="8" creationId="{D8AEA3D4-5921-4680-9669-5B5577815172}"/>
          </ac:spMkLst>
        </pc:spChg>
        <pc:cxnChg chg="add mod">
          <ac:chgData name="Thomas Chlibec" userId="c87dddfd14196b94" providerId="LiveId" clId="{E0AEF8BD-2A7D-4A59-A573-24C3198F8A74}" dt="2021-08-31T19:25:32.899" v="618" actId="14100"/>
          <ac:cxnSpMkLst>
            <pc:docMk/>
            <pc:sldMk cId="2222251510" sldId="311"/>
            <ac:cxnSpMk id="9" creationId="{295F3A7C-816F-482F-9843-C96F5636ADD1}"/>
          </ac:cxnSpMkLst>
        </pc:cxnChg>
        <pc:cxnChg chg="add mod">
          <ac:chgData name="Thomas Chlibec" userId="c87dddfd14196b94" providerId="LiveId" clId="{E0AEF8BD-2A7D-4A59-A573-24C3198F8A74}" dt="2021-08-31T19:25:42.961" v="619" actId="14100"/>
          <ac:cxnSpMkLst>
            <pc:docMk/>
            <pc:sldMk cId="2222251510" sldId="311"/>
            <ac:cxnSpMk id="10" creationId="{2C19B437-CF0A-4A8C-B4BF-09973FA04795}"/>
          </ac:cxnSpMkLst>
        </pc:cxnChg>
        <pc:cxnChg chg="add mod">
          <ac:chgData name="Thomas Chlibec" userId="c87dddfd14196b94" providerId="LiveId" clId="{E0AEF8BD-2A7D-4A59-A573-24C3198F8A74}" dt="2021-08-31T19:25:06.027" v="616" actId="14100"/>
          <ac:cxnSpMkLst>
            <pc:docMk/>
            <pc:sldMk cId="2222251510" sldId="311"/>
            <ac:cxnSpMk id="11" creationId="{07DA8029-2D63-4CCA-ABDF-D6E8ADC2C8AB}"/>
          </ac:cxnSpMkLst>
        </pc:cxnChg>
      </pc:sldChg>
      <pc:sldChg chg="addSp delSp modSp new mod">
        <pc:chgData name="Thomas Chlibec" userId="c87dddfd14196b94" providerId="LiveId" clId="{E0AEF8BD-2A7D-4A59-A573-24C3198F8A74}" dt="2021-09-06T18:31:09.573" v="745" actId="14100"/>
        <pc:sldMkLst>
          <pc:docMk/>
          <pc:sldMk cId="558434377" sldId="312"/>
        </pc:sldMkLst>
        <pc:spChg chg="mod">
          <ac:chgData name="Thomas Chlibec" userId="c87dddfd14196b94" providerId="LiveId" clId="{E0AEF8BD-2A7D-4A59-A573-24C3198F8A74}" dt="2021-09-06T18:30:06.106" v="733" actId="20577"/>
          <ac:spMkLst>
            <pc:docMk/>
            <pc:sldMk cId="558434377" sldId="312"/>
            <ac:spMk id="2" creationId="{6E7D7BA1-0B4C-4014-A148-AA6E4906D556}"/>
          </ac:spMkLst>
        </pc:spChg>
        <pc:spChg chg="del">
          <ac:chgData name="Thomas Chlibec" userId="c87dddfd14196b94" providerId="LiveId" clId="{E0AEF8BD-2A7D-4A59-A573-24C3198F8A74}" dt="2021-09-06T18:30:27.426" v="734"/>
          <ac:spMkLst>
            <pc:docMk/>
            <pc:sldMk cId="558434377" sldId="312"/>
            <ac:spMk id="3" creationId="{4F38319A-3A13-45D2-BF7C-16A9B638EAA0}"/>
          </ac:spMkLst>
        </pc:spChg>
        <pc:spChg chg="del">
          <ac:chgData name="Thomas Chlibec" userId="c87dddfd14196b94" providerId="LiveId" clId="{E0AEF8BD-2A7D-4A59-A573-24C3198F8A74}" dt="2021-09-06T18:30:44.972" v="736"/>
          <ac:spMkLst>
            <pc:docMk/>
            <pc:sldMk cId="558434377" sldId="312"/>
            <ac:spMk id="4" creationId="{B17961EE-FBFB-419F-9B78-AEACACD836BB}"/>
          </ac:spMkLst>
        </pc:spChg>
        <pc:picChg chg="add mod ord">
          <ac:chgData name="Thomas Chlibec" userId="c87dddfd14196b94" providerId="LiveId" clId="{E0AEF8BD-2A7D-4A59-A573-24C3198F8A74}" dt="2021-09-06T18:31:09.573" v="745" actId="14100"/>
          <ac:picMkLst>
            <pc:docMk/>
            <pc:sldMk cId="558434377" sldId="312"/>
            <ac:picMk id="7" creationId="{5ED8AF36-4D1B-4563-8E16-D05775DA627E}"/>
          </ac:picMkLst>
        </pc:picChg>
        <pc:picChg chg="add mod">
          <ac:chgData name="Thomas Chlibec" userId="c87dddfd14196b94" providerId="LiveId" clId="{E0AEF8BD-2A7D-4A59-A573-24C3198F8A74}" dt="2021-09-06T18:31:03.291" v="743" actId="1076"/>
          <ac:picMkLst>
            <pc:docMk/>
            <pc:sldMk cId="558434377" sldId="312"/>
            <ac:picMk id="9" creationId="{52B1626B-7EE6-4594-A12A-5DAF0FE2CADE}"/>
          </ac:picMkLst>
        </pc:picChg>
      </pc:sldChg>
    </pc:docChg>
  </pc:docChgLst>
  <pc:docChgLst>
    <pc:chgData name="Thomas" userId="c87dddfd14196b94" providerId="LiveId" clId="{E0AEF8BD-2A7D-4A59-A573-24C3198F8A74}"/>
    <pc:docChg chg="undo redo custSel addSld delSld modSld sldOrd">
      <pc:chgData name="Thomas" userId="c87dddfd14196b94" providerId="LiveId" clId="{E0AEF8BD-2A7D-4A59-A573-24C3198F8A74}" dt="2021-08-24T20:36:42.841" v="1742" actId="14100"/>
      <pc:docMkLst>
        <pc:docMk/>
      </pc:docMkLst>
      <pc:sldChg chg="addSp modSp mod">
        <pc:chgData name="Thomas" userId="c87dddfd14196b94" providerId="LiveId" clId="{E0AEF8BD-2A7D-4A59-A573-24C3198F8A74}" dt="2021-08-22T16:22:55.708" v="882" actId="20577"/>
        <pc:sldMkLst>
          <pc:docMk/>
          <pc:sldMk cId="0" sldId="256"/>
        </pc:sldMkLst>
        <pc:spChg chg="mod">
          <ac:chgData name="Thomas" userId="c87dddfd14196b94" providerId="LiveId" clId="{E0AEF8BD-2A7D-4A59-A573-24C3198F8A74}" dt="2021-08-22T16:22:55.708" v="882" actId="20577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Thomas" userId="c87dddfd14196b94" providerId="LiveId" clId="{E0AEF8BD-2A7D-4A59-A573-24C3198F8A74}" dt="2021-08-22T16:22:07.806" v="875" actId="1076"/>
          <ac:picMkLst>
            <pc:docMk/>
            <pc:sldMk cId="0" sldId="256"/>
            <ac:picMk id="5" creationId="{530422EB-C8A2-4F17-BD04-AD1788D43148}"/>
          </ac:picMkLst>
        </pc:picChg>
      </pc:sldChg>
      <pc:sldChg chg="modSp mod">
        <pc:chgData name="Thomas" userId="c87dddfd14196b94" providerId="LiveId" clId="{E0AEF8BD-2A7D-4A59-A573-24C3198F8A74}" dt="2021-08-22T16:22:32.427" v="876" actId="207"/>
        <pc:sldMkLst>
          <pc:docMk/>
          <pc:sldMk cId="0" sldId="257"/>
        </pc:sldMkLst>
        <pc:spChg chg="mod">
          <ac:chgData name="Thomas" userId="c87dddfd14196b94" providerId="LiveId" clId="{E0AEF8BD-2A7D-4A59-A573-24C3198F8A74}" dt="2021-08-22T16:22:32.427" v="876" actId="207"/>
          <ac:spMkLst>
            <pc:docMk/>
            <pc:sldMk cId="0" sldId="257"/>
            <ac:spMk id="3" creationId="{00000000-0000-0000-0000-000000000000}"/>
          </ac:spMkLst>
        </pc:spChg>
      </pc:sldChg>
      <pc:sldChg chg="modSp mod">
        <pc:chgData name="Thomas" userId="c87dddfd14196b94" providerId="LiveId" clId="{E0AEF8BD-2A7D-4A59-A573-24C3198F8A74}" dt="2021-08-22T15:07:20.212" v="50" actId="1076"/>
        <pc:sldMkLst>
          <pc:docMk/>
          <pc:sldMk cId="0" sldId="258"/>
        </pc:sldMkLst>
        <pc:spChg chg="mod">
          <ac:chgData name="Thomas" userId="c87dddfd14196b94" providerId="LiveId" clId="{E0AEF8BD-2A7D-4A59-A573-24C3198F8A74}" dt="2021-08-22T15:07:20.212" v="50" actId="1076"/>
          <ac:spMkLst>
            <pc:docMk/>
            <pc:sldMk cId="0" sldId="258"/>
            <ac:spMk id="3" creationId="{00000000-0000-0000-0000-000000000000}"/>
          </ac:spMkLst>
        </pc:spChg>
      </pc:sldChg>
      <pc:sldChg chg="addSp delSp modSp mod">
        <pc:chgData name="Thomas" userId="c87dddfd14196b94" providerId="LiveId" clId="{E0AEF8BD-2A7D-4A59-A573-24C3198F8A74}" dt="2021-08-24T18:50:21.104" v="899" actId="11529"/>
        <pc:sldMkLst>
          <pc:docMk/>
          <pc:sldMk cId="2139071807" sldId="261"/>
        </pc:sldMkLst>
        <pc:spChg chg="add">
          <ac:chgData name="Thomas" userId="c87dddfd14196b94" providerId="LiveId" clId="{E0AEF8BD-2A7D-4A59-A573-24C3198F8A74}" dt="2021-08-24T18:50:21.104" v="899" actId="11529"/>
          <ac:spMkLst>
            <pc:docMk/>
            <pc:sldMk cId="2139071807" sldId="261"/>
            <ac:spMk id="3" creationId="{C6BBAE6A-9DD2-4D83-AC26-3ACB0E5A30C0}"/>
          </ac:spMkLst>
        </pc:spChg>
        <pc:picChg chg="add mod">
          <ac:chgData name="Thomas" userId="c87dddfd14196b94" providerId="LiveId" clId="{E0AEF8BD-2A7D-4A59-A573-24C3198F8A74}" dt="2021-08-22T14:51:24.966" v="28" actId="1076"/>
          <ac:picMkLst>
            <pc:docMk/>
            <pc:sldMk cId="2139071807" sldId="261"/>
            <ac:picMk id="5" creationId="{BFF12F97-601A-4FF2-BF84-1E0927775295}"/>
          </ac:picMkLst>
        </pc:picChg>
        <pc:picChg chg="mod ord">
          <ac:chgData name="Thomas" userId="c87dddfd14196b94" providerId="LiveId" clId="{E0AEF8BD-2A7D-4A59-A573-24C3198F8A74}" dt="2021-08-22T14:51:23.459" v="27" actId="1076"/>
          <ac:picMkLst>
            <pc:docMk/>
            <pc:sldMk cId="2139071807" sldId="261"/>
            <ac:picMk id="6" creationId="{00000000-0000-0000-0000-000000000000}"/>
          </ac:picMkLst>
        </pc:picChg>
        <pc:picChg chg="del mod">
          <ac:chgData name="Thomas" userId="c87dddfd14196b94" providerId="LiveId" clId="{E0AEF8BD-2A7D-4A59-A573-24C3198F8A74}" dt="2021-08-22T14:45:41.818" v="10" actId="21"/>
          <ac:picMkLst>
            <pc:docMk/>
            <pc:sldMk cId="2139071807" sldId="261"/>
            <ac:picMk id="7" creationId="{00000000-0000-0000-0000-000000000000}"/>
          </ac:picMkLst>
        </pc:picChg>
      </pc:sldChg>
      <pc:sldChg chg="addSp delSp modSp mod modAnim">
        <pc:chgData name="Thomas" userId="c87dddfd14196b94" providerId="LiveId" clId="{E0AEF8BD-2A7D-4A59-A573-24C3198F8A74}" dt="2021-08-22T14:59:31.620" v="47" actId="1076"/>
        <pc:sldMkLst>
          <pc:docMk/>
          <pc:sldMk cId="2794605942" sldId="262"/>
        </pc:sldMkLst>
        <pc:spChg chg="mod">
          <ac:chgData name="Thomas" userId="c87dddfd14196b94" providerId="LiveId" clId="{E0AEF8BD-2A7D-4A59-A573-24C3198F8A74}" dt="2021-08-22T14:53:56.103" v="30" actId="26606"/>
          <ac:spMkLst>
            <pc:docMk/>
            <pc:sldMk cId="2794605942" sldId="262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4:53:45.827" v="29"/>
          <ac:spMkLst>
            <pc:docMk/>
            <pc:sldMk cId="2794605942" sldId="262"/>
            <ac:spMk id="3" creationId="{00000000-0000-0000-0000-000000000000}"/>
          </ac:spMkLst>
        </pc:spChg>
        <pc:spChg chg="mod">
          <ac:chgData name="Thomas" userId="c87dddfd14196b94" providerId="LiveId" clId="{E0AEF8BD-2A7D-4A59-A573-24C3198F8A74}" dt="2021-08-22T14:53:56.103" v="30" actId="26606"/>
          <ac:spMkLst>
            <pc:docMk/>
            <pc:sldMk cId="2794605942" sldId="262"/>
            <ac:spMk id="4" creationId="{00000000-0000-0000-0000-000000000000}"/>
          </ac:spMkLst>
        </pc:spChg>
        <pc:picChg chg="add mod ord">
          <ac:chgData name="Thomas" userId="c87dddfd14196b94" providerId="LiveId" clId="{E0AEF8BD-2A7D-4A59-A573-24C3198F8A74}" dt="2021-08-22T14:59:25.236" v="46" actId="166"/>
          <ac:picMkLst>
            <pc:docMk/>
            <pc:sldMk cId="2794605942" sldId="262"/>
            <ac:picMk id="5" creationId="{456F0747-E724-4B52-8901-082883F64047}"/>
          </ac:picMkLst>
        </pc:picChg>
        <pc:picChg chg="add mod">
          <ac:chgData name="Thomas" userId="c87dddfd14196b94" providerId="LiveId" clId="{E0AEF8BD-2A7D-4A59-A573-24C3198F8A74}" dt="2021-08-22T14:59:31.620" v="47" actId="1076"/>
          <ac:picMkLst>
            <pc:docMk/>
            <pc:sldMk cId="2794605942" sldId="262"/>
            <ac:picMk id="6" creationId="{969CD9F5-4710-4E98-BE7B-C99A3852CAF3}"/>
          </ac:picMkLst>
        </pc:picChg>
      </pc:sldChg>
      <pc:sldChg chg="addSp delSp modSp mod">
        <pc:chgData name="Thomas" userId="c87dddfd14196b94" providerId="LiveId" clId="{E0AEF8BD-2A7D-4A59-A573-24C3198F8A74}" dt="2021-08-24T19:09:03.410" v="1099" actId="20577"/>
        <pc:sldMkLst>
          <pc:docMk/>
          <pc:sldMk cId="855994109" sldId="263"/>
        </pc:sldMkLst>
        <pc:spChg chg="mod">
          <ac:chgData name="Thomas" userId="c87dddfd14196b94" providerId="LiveId" clId="{E0AEF8BD-2A7D-4A59-A573-24C3198F8A74}" dt="2021-08-24T19:09:03.410" v="1099" actId="20577"/>
          <ac:spMkLst>
            <pc:docMk/>
            <pc:sldMk cId="855994109" sldId="263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4T18:52:39.009" v="908"/>
          <ac:spMkLst>
            <pc:docMk/>
            <pc:sldMk cId="855994109" sldId="263"/>
            <ac:spMk id="3" creationId="{00000000-0000-0000-0000-000000000000}"/>
          </ac:spMkLst>
        </pc:spChg>
        <pc:spChg chg="add mod">
          <ac:chgData name="Thomas" userId="c87dddfd14196b94" providerId="LiveId" clId="{E0AEF8BD-2A7D-4A59-A573-24C3198F8A74}" dt="2021-08-24T18:54:58.039" v="924" actId="1076"/>
          <ac:spMkLst>
            <pc:docMk/>
            <pc:sldMk cId="855994109" sldId="263"/>
            <ac:spMk id="8" creationId="{D8AEA3D4-5921-4680-9669-5B5577815172}"/>
          </ac:spMkLst>
        </pc:spChg>
        <pc:picChg chg="add mod ord">
          <ac:chgData name="Thomas" userId="c87dddfd14196b94" providerId="LiveId" clId="{E0AEF8BD-2A7D-4A59-A573-24C3198F8A74}" dt="2021-08-24T18:54:54.045" v="923" actId="14100"/>
          <ac:picMkLst>
            <pc:docMk/>
            <pc:sldMk cId="855994109" sldId="263"/>
            <ac:picMk id="5" creationId="{26281952-8010-43BF-90C6-957E3E4EE99D}"/>
          </ac:picMkLst>
        </pc:picChg>
        <pc:picChg chg="add mod ord">
          <ac:chgData name="Thomas" userId="c87dddfd14196b94" providerId="LiveId" clId="{E0AEF8BD-2A7D-4A59-A573-24C3198F8A74}" dt="2021-08-24T18:54:50.708" v="922" actId="1076"/>
          <ac:picMkLst>
            <pc:docMk/>
            <pc:sldMk cId="855994109" sldId="263"/>
            <ac:picMk id="7" creationId="{04D04C2A-ED6A-44B2-83E7-E9107CDF9AC7}"/>
          </ac:picMkLst>
        </pc:picChg>
        <pc:picChg chg="add del mod">
          <ac:chgData name="Thomas" userId="c87dddfd14196b94" providerId="LiveId" clId="{E0AEF8BD-2A7D-4A59-A573-24C3198F8A74}" dt="2021-08-24T18:54:43.986" v="921" actId="21"/>
          <ac:picMkLst>
            <pc:docMk/>
            <pc:sldMk cId="855994109" sldId="263"/>
            <ac:picMk id="10" creationId="{430490AB-E0F0-4756-8EC6-030F7FF44AF1}"/>
          </ac:picMkLst>
        </pc:picChg>
      </pc:sldChg>
      <pc:sldChg chg="addSp delSp modSp mod">
        <pc:chgData name="Thomas" userId="c87dddfd14196b94" providerId="LiveId" clId="{E0AEF8BD-2A7D-4A59-A573-24C3198F8A74}" dt="2021-08-24T19:11:23.576" v="1120" actId="20577"/>
        <pc:sldMkLst>
          <pc:docMk/>
          <pc:sldMk cId="434405979" sldId="264"/>
        </pc:sldMkLst>
        <pc:spChg chg="mod">
          <ac:chgData name="Thomas" userId="c87dddfd14196b94" providerId="LiveId" clId="{E0AEF8BD-2A7D-4A59-A573-24C3198F8A74}" dt="2021-08-24T19:11:23.576" v="1120" actId="20577"/>
          <ac:spMkLst>
            <pc:docMk/>
            <pc:sldMk cId="434405979" sldId="264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6:12:59.871" v="866"/>
          <ac:spMkLst>
            <pc:docMk/>
            <pc:sldMk cId="434405979" sldId="264"/>
            <ac:spMk id="3" creationId="{00000000-0000-0000-0000-000000000000}"/>
          </ac:spMkLst>
        </pc:spChg>
        <pc:picChg chg="add mod ord">
          <ac:chgData name="Thomas" userId="c87dddfd14196b94" providerId="LiveId" clId="{E0AEF8BD-2A7D-4A59-A573-24C3198F8A74}" dt="2021-08-22T16:13:17.217" v="871" actId="1076"/>
          <ac:picMkLst>
            <pc:docMk/>
            <pc:sldMk cId="434405979" sldId="264"/>
            <ac:picMk id="6" creationId="{8ED48508-2259-40E2-A7CC-4AC13C232495}"/>
          </ac:picMkLst>
        </pc:picChg>
      </pc:sldChg>
      <pc:sldChg chg="addSp delSp modSp mod modAnim">
        <pc:chgData name="Thomas" userId="c87dddfd14196b94" providerId="LiveId" clId="{E0AEF8BD-2A7D-4A59-A573-24C3198F8A74}" dt="2021-08-24T18:59:04.615" v="955"/>
        <pc:sldMkLst>
          <pc:docMk/>
          <pc:sldMk cId="4092852649" sldId="265"/>
        </pc:sldMkLst>
        <pc:spChg chg="mod">
          <ac:chgData name="Thomas" userId="c87dddfd14196b94" providerId="LiveId" clId="{E0AEF8BD-2A7D-4A59-A573-24C3198F8A74}" dt="2021-08-24T18:58:37.578" v="953" actId="20577"/>
          <ac:spMkLst>
            <pc:docMk/>
            <pc:sldMk cId="4092852649" sldId="265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5:14:41.624" v="99"/>
          <ac:spMkLst>
            <pc:docMk/>
            <pc:sldMk cId="4092852649" sldId="265"/>
            <ac:spMk id="3" creationId="{00000000-0000-0000-0000-000000000000}"/>
          </ac:spMkLst>
        </pc:spChg>
        <pc:picChg chg="add mod">
          <ac:chgData name="Thomas" userId="c87dddfd14196b94" providerId="LiveId" clId="{E0AEF8BD-2A7D-4A59-A573-24C3198F8A74}" dt="2021-08-22T15:14:41.624" v="99"/>
          <ac:picMkLst>
            <pc:docMk/>
            <pc:sldMk cId="4092852649" sldId="265"/>
            <ac:picMk id="5" creationId="{AE1785A2-31DD-415D-8C00-C7E747B73EA9}"/>
          </ac:picMkLst>
        </pc:picChg>
        <pc:picChg chg="del mod">
          <ac:chgData name="Thomas" userId="c87dddfd14196b94" providerId="LiveId" clId="{E0AEF8BD-2A7D-4A59-A573-24C3198F8A74}" dt="2021-08-24T18:58:57.159" v="954"/>
          <ac:picMkLst>
            <pc:docMk/>
            <pc:sldMk cId="4092852649" sldId="265"/>
            <ac:picMk id="6" creationId="{EE216CE2-8CCB-4B7B-B5D8-F38979D35CBD}"/>
          </ac:picMkLst>
        </pc:picChg>
        <pc:picChg chg="del mod">
          <ac:chgData name="Thomas" userId="c87dddfd14196b94" providerId="LiveId" clId="{E0AEF8BD-2A7D-4A59-A573-24C3198F8A74}" dt="2021-08-24T18:59:04.615" v="955"/>
          <ac:picMkLst>
            <pc:docMk/>
            <pc:sldMk cId="4092852649" sldId="265"/>
            <ac:picMk id="7" creationId="{6DD1FA6E-FDC7-4273-BD1A-2D3ECD1B0BD4}"/>
          </ac:picMkLst>
        </pc:picChg>
      </pc:sldChg>
      <pc:sldChg chg="addSp delSp modSp mod ord modClrScheme chgLayout">
        <pc:chgData name="Thomas" userId="c87dddfd14196b94" providerId="LiveId" clId="{E0AEF8BD-2A7D-4A59-A573-24C3198F8A74}" dt="2021-08-24T19:19:44.781" v="1180" actId="20577"/>
        <pc:sldMkLst>
          <pc:docMk/>
          <pc:sldMk cId="2015098771" sldId="266"/>
        </pc:sldMkLst>
        <pc:spChg chg="mod">
          <ac:chgData name="Thomas" userId="c87dddfd14196b94" providerId="LiveId" clId="{E0AEF8BD-2A7D-4A59-A573-24C3198F8A74}" dt="2021-08-22T15:47:09.770" v="330" actId="26606"/>
          <ac:spMkLst>
            <pc:docMk/>
            <pc:sldMk cId="2015098771" sldId="266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5:47:06.412" v="329"/>
          <ac:spMkLst>
            <pc:docMk/>
            <pc:sldMk cId="2015098771" sldId="266"/>
            <ac:spMk id="3" creationId="{00000000-0000-0000-0000-000000000000}"/>
          </ac:spMkLst>
        </pc:spChg>
        <pc:spChg chg="mod ord">
          <ac:chgData name="Thomas" userId="c87dddfd14196b94" providerId="LiveId" clId="{E0AEF8BD-2A7D-4A59-A573-24C3198F8A74}" dt="2021-08-22T15:47:09.770" v="330" actId="26606"/>
          <ac:spMkLst>
            <pc:docMk/>
            <pc:sldMk cId="2015098771" sldId="266"/>
            <ac:spMk id="4" creationId="{00000000-0000-0000-0000-000000000000}"/>
          </ac:spMkLst>
        </pc:spChg>
        <pc:spChg chg="add mod">
          <ac:chgData name="Thomas" userId="c87dddfd14196b94" providerId="LiveId" clId="{E0AEF8BD-2A7D-4A59-A573-24C3198F8A74}" dt="2021-08-24T19:19:44.781" v="1180" actId="20577"/>
          <ac:spMkLst>
            <pc:docMk/>
            <pc:sldMk cId="2015098771" sldId="266"/>
            <ac:spMk id="10" creationId="{48C6738A-FC8C-45DA-B11D-B903EA8EAA05}"/>
          </ac:spMkLst>
        </pc:spChg>
        <pc:picChg chg="add mod">
          <ac:chgData name="Thomas" userId="c87dddfd14196b94" providerId="LiveId" clId="{E0AEF8BD-2A7D-4A59-A573-24C3198F8A74}" dt="2021-08-22T15:51:44.310" v="538" actId="27614"/>
          <ac:picMkLst>
            <pc:docMk/>
            <pc:sldMk cId="2015098771" sldId="266"/>
            <ac:picMk id="5" creationId="{C7D3A7EB-1E93-4DC3-8BE2-E56426173BC0}"/>
          </ac:picMkLst>
        </pc:picChg>
      </pc:sldChg>
      <pc:sldChg chg="addSp delSp modSp mod ord modAnim">
        <pc:chgData name="Thomas" userId="c87dddfd14196b94" providerId="LiveId" clId="{E0AEF8BD-2A7D-4A59-A573-24C3198F8A74}" dt="2021-08-24T20:27:24.257" v="1705"/>
        <pc:sldMkLst>
          <pc:docMk/>
          <pc:sldMk cId="2353391665" sldId="267"/>
        </pc:sldMkLst>
        <pc:spChg chg="mod">
          <ac:chgData name="Thomas" userId="c87dddfd14196b94" providerId="LiveId" clId="{E0AEF8BD-2A7D-4A59-A573-24C3198F8A74}" dt="2021-08-22T16:03:25.758" v="833" actId="20577"/>
          <ac:spMkLst>
            <pc:docMk/>
            <pc:sldMk cId="2353391665" sldId="267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5:27:48.620" v="142"/>
          <ac:spMkLst>
            <pc:docMk/>
            <pc:sldMk cId="2353391665" sldId="267"/>
            <ac:spMk id="3" creationId="{00000000-0000-0000-0000-000000000000}"/>
          </ac:spMkLst>
        </pc:spChg>
        <pc:spChg chg="mod">
          <ac:chgData name="Thomas" userId="c87dddfd14196b94" providerId="LiveId" clId="{E0AEF8BD-2A7D-4A59-A573-24C3198F8A74}" dt="2021-08-22T15:27:51.834" v="143" actId="26606"/>
          <ac:spMkLst>
            <pc:docMk/>
            <pc:sldMk cId="2353391665" sldId="267"/>
            <ac:spMk id="4" creationId="{00000000-0000-0000-0000-000000000000}"/>
          </ac:spMkLst>
        </pc:spChg>
        <pc:picChg chg="add mod">
          <ac:chgData name="Thomas" userId="c87dddfd14196b94" providerId="LiveId" clId="{E0AEF8BD-2A7D-4A59-A573-24C3198F8A74}" dt="2021-08-22T15:27:51.834" v="143" actId="26606"/>
          <ac:picMkLst>
            <pc:docMk/>
            <pc:sldMk cId="2353391665" sldId="267"/>
            <ac:picMk id="5" creationId="{03D90D45-3230-4FBC-AFEF-07826F16D879}"/>
          </ac:picMkLst>
        </pc:picChg>
      </pc:sldChg>
      <pc:sldChg chg="addSp delSp modSp mod ord">
        <pc:chgData name="Thomas" userId="c87dddfd14196b94" providerId="LiveId" clId="{E0AEF8BD-2A7D-4A59-A573-24C3198F8A74}" dt="2021-08-22T15:58:46.586" v="820" actId="1076"/>
        <pc:sldMkLst>
          <pc:docMk/>
          <pc:sldMk cId="2562398318" sldId="268"/>
        </pc:sldMkLst>
        <pc:spChg chg="del">
          <ac:chgData name="Thomas" userId="c87dddfd14196b94" providerId="LiveId" clId="{E0AEF8BD-2A7D-4A59-A573-24C3198F8A74}" dt="2021-08-22T15:21:54.087" v="141"/>
          <ac:spMkLst>
            <pc:docMk/>
            <pc:sldMk cId="2562398318" sldId="268"/>
            <ac:spMk id="3" creationId="{00000000-0000-0000-0000-000000000000}"/>
          </ac:spMkLst>
        </pc:spChg>
        <pc:spChg chg="add mod">
          <ac:chgData name="Thomas" userId="c87dddfd14196b94" providerId="LiveId" clId="{E0AEF8BD-2A7D-4A59-A573-24C3198F8A74}" dt="2021-08-22T15:58:29.550" v="818" actId="1076"/>
          <ac:spMkLst>
            <pc:docMk/>
            <pc:sldMk cId="2562398318" sldId="268"/>
            <ac:spMk id="9" creationId="{1933B5C6-64A6-4FC7-ACA4-53EDE1E2844D}"/>
          </ac:spMkLst>
        </pc:spChg>
        <pc:spChg chg="add mod">
          <ac:chgData name="Thomas" userId="c87dddfd14196b94" providerId="LiveId" clId="{E0AEF8BD-2A7D-4A59-A573-24C3198F8A74}" dt="2021-08-22T15:58:46.586" v="820" actId="1076"/>
          <ac:spMkLst>
            <pc:docMk/>
            <pc:sldMk cId="2562398318" sldId="268"/>
            <ac:spMk id="10" creationId="{CEB13326-3088-49CA-BFE4-57BC61655767}"/>
          </ac:spMkLst>
        </pc:spChg>
        <pc:picChg chg="add del mod">
          <ac:chgData name="Thomas" userId="c87dddfd14196b94" providerId="LiveId" clId="{E0AEF8BD-2A7D-4A59-A573-24C3198F8A74}" dt="2021-08-22T15:21:05.322" v="139"/>
          <ac:picMkLst>
            <pc:docMk/>
            <pc:sldMk cId="2562398318" sldId="268"/>
            <ac:picMk id="5" creationId="{D639A0AB-AE72-4F30-AA85-999551A9A8BC}"/>
          </ac:picMkLst>
        </pc:picChg>
        <pc:picChg chg="add mod ord">
          <ac:chgData name="Thomas" userId="c87dddfd14196b94" providerId="LiveId" clId="{E0AEF8BD-2A7D-4A59-A573-24C3198F8A74}" dt="2021-08-22T15:57:55.333" v="814" actId="1076"/>
          <ac:picMkLst>
            <pc:docMk/>
            <pc:sldMk cId="2562398318" sldId="268"/>
            <ac:picMk id="7" creationId="{B59697AE-3CA5-4B07-8167-6FBD59E7438A}"/>
          </ac:picMkLst>
        </pc:picChg>
        <pc:picChg chg="add mod">
          <ac:chgData name="Thomas" userId="c87dddfd14196b94" providerId="LiveId" clId="{E0AEF8BD-2A7D-4A59-A573-24C3198F8A74}" dt="2021-08-22T15:58:04.086" v="816" actId="1076"/>
          <ac:picMkLst>
            <pc:docMk/>
            <pc:sldMk cId="2562398318" sldId="268"/>
            <ac:picMk id="8" creationId="{32AE2DD1-885A-4593-93DE-9E2A01CDF320}"/>
          </ac:picMkLst>
        </pc:picChg>
      </pc:sldChg>
      <pc:sldChg chg="modSp del mod">
        <pc:chgData name="Thomas" userId="c87dddfd14196b94" providerId="LiveId" clId="{E0AEF8BD-2A7D-4A59-A573-24C3198F8A74}" dt="2021-08-22T15:46:36.989" v="328" actId="2696"/>
        <pc:sldMkLst>
          <pc:docMk/>
          <pc:sldMk cId="999830498" sldId="269"/>
        </pc:sldMkLst>
        <pc:spChg chg="mod">
          <ac:chgData name="Thomas" userId="c87dddfd14196b94" providerId="LiveId" clId="{E0AEF8BD-2A7D-4A59-A573-24C3198F8A74}" dt="2021-08-22T15:10:35.304" v="61" actId="20577"/>
          <ac:spMkLst>
            <pc:docMk/>
            <pc:sldMk cId="999830498" sldId="269"/>
            <ac:spMk id="2" creationId="{00000000-0000-0000-0000-000000000000}"/>
          </ac:spMkLst>
        </pc:spChg>
      </pc:sldChg>
      <pc:sldChg chg="addSp delSp modSp add mod">
        <pc:chgData name="Thomas" userId="c87dddfd14196b94" providerId="LiveId" clId="{E0AEF8BD-2A7D-4A59-A573-24C3198F8A74}" dt="2021-08-24T18:51:06.582" v="903" actId="688"/>
        <pc:sldMkLst>
          <pc:docMk/>
          <pc:sldMk cId="1169353240" sldId="271"/>
        </pc:sldMkLst>
        <pc:spChg chg="add mod">
          <ac:chgData name="Thomas" userId="c87dddfd14196b94" providerId="LiveId" clId="{E0AEF8BD-2A7D-4A59-A573-24C3198F8A74}" dt="2021-08-24T18:51:06.582" v="903" actId="688"/>
          <ac:spMkLst>
            <pc:docMk/>
            <pc:sldMk cId="1169353240" sldId="271"/>
            <ac:spMk id="3" creationId="{15505DFD-83DB-4ADD-8AF0-FC52CCF55F3A}"/>
          </ac:spMkLst>
        </pc:spChg>
        <pc:picChg chg="del">
          <ac:chgData name="Thomas" userId="c87dddfd14196b94" providerId="LiveId" clId="{E0AEF8BD-2A7D-4A59-A573-24C3198F8A74}" dt="2021-08-22T14:45:56.434" v="13" actId="21"/>
          <ac:picMkLst>
            <pc:docMk/>
            <pc:sldMk cId="1169353240" sldId="271"/>
            <ac:picMk id="5" creationId="{BFF12F97-601A-4FF2-BF84-1E0927775295}"/>
          </ac:picMkLst>
        </pc:picChg>
        <pc:picChg chg="mod">
          <ac:chgData name="Thomas" userId="c87dddfd14196b94" providerId="LiveId" clId="{E0AEF8BD-2A7D-4A59-A573-24C3198F8A74}" dt="2021-08-22T14:51:12.839" v="26" actId="1076"/>
          <ac:picMkLst>
            <pc:docMk/>
            <pc:sldMk cId="1169353240" sldId="271"/>
            <ac:picMk id="6" creationId="{00000000-0000-0000-0000-000000000000}"/>
          </ac:picMkLst>
        </pc:picChg>
        <pc:picChg chg="mod">
          <ac:chgData name="Thomas" userId="c87dddfd14196b94" providerId="LiveId" clId="{E0AEF8BD-2A7D-4A59-A573-24C3198F8A74}" dt="2021-08-22T14:51:10.814" v="25" actId="1076"/>
          <ac:picMkLst>
            <pc:docMk/>
            <pc:sldMk cId="1169353240" sldId="271"/>
            <ac:picMk id="7" creationId="{00000000-0000-0000-0000-000000000000}"/>
          </ac:picMkLst>
        </pc:picChg>
        <pc:picChg chg="add mod">
          <ac:chgData name="Thomas" userId="c87dddfd14196b94" providerId="LiveId" clId="{E0AEF8BD-2A7D-4A59-A573-24C3198F8A74}" dt="2021-08-22T14:51:09.276" v="24" actId="1076"/>
          <ac:picMkLst>
            <pc:docMk/>
            <pc:sldMk cId="1169353240" sldId="271"/>
            <ac:picMk id="8" creationId="{9129090C-7869-4D94-9784-1641040178E2}"/>
          </ac:picMkLst>
        </pc:picChg>
      </pc:sldChg>
      <pc:sldChg chg="addSp delSp modSp add mod modClrScheme modAnim chgLayout">
        <pc:chgData name="Thomas" userId="c87dddfd14196b94" providerId="LiveId" clId="{E0AEF8BD-2A7D-4A59-A573-24C3198F8A74}" dt="2021-08-22T16:08:48.924" v="864" actId="313"/>
        <pc:sldMkLst>
          <pc:docMk/>
          <pc:sldMk cId="1964808567" sldId="272"/>
        </pc:sldMkLst>
        <pc:spChg chg="mod">
          <ac:chgData name="Thomas" userId="c87dddfd14196b94" providerId="LiveId" clId="{E0AEF8BD-2A7D-4A59-A573-24C3198F8A74}" dt="2021-08-22T15:42:29.704" v="251" actId="26606"/>
          <ac:spMkLst>
            <pc:docMk/>
            <pc:sldMk cId="1964808567" sldId="272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5:42:29.704" v="251" actId="26606"/>
          <ac:spMkLst>
            <pc:docMk/>
            <pc:sldMk cId="1964808567" sldId="272"/>
            <ac:spMk id="3" creationId="{00000000-0000-0000-0000-000000000000}"/>
          </ac:spMkLst>
        </pc:spChg>
        <pc:spChg chg="mod ord">
          <ac:chgData name="Thomas" userId="c87dddfd14196b94" providerId="LiveId" clId="{E0AEF8BD-2A7D-4A59-A573-24C3198F8A74}" dt="2021-08-22T15:42:29.704" v="251" actId="26606"/>
          <ac:spMkLst>
            <pc:docMk/>
            <pc:sldMk cId="1964808567" sldId="272"/>
            <ac:spMk id="4" creationId="{00000000-0000-0000-0000-000000000000}"/>
          </ac:spMkLst>
        </pc:spChg>
        <pc:spChg chg="add del mod">
          <ac:chgData name="Thomas" userId="c87dddfd14196b94" providerId="LiveId" clId="{E0AEF8BD-2A7D-4A59-A573-24C3198F8A74}" dt="2021-08-22T15:43:20.361" v="255"/>
          <ac:spMkLst>
            <pc:docMk/>
            <pc:sldMk cId="1964808567" sldId="272"/>
            <ac:spMk id="7" creationId="{35FDFB33-E02C-4F44-ADD2-145391A69C84}"/>
          </ac:spMkLst>
        </pc:spChg>
        <pc:spChg chg="add del mod">
          <ac:chgData name="Thomas" userId="c87dddfd14196b94" providerId="LiveId" clId="{E0AEF8BD-2A7D-4A59-A573-24C3198F8A74}" dt="2021-08-22T16:08:48.924" v="864" actId="313"/>
          <ac:spMkLst>
            <pc:docMk/>
            <pc:sldMk cId="1964808567" sldId="272"/>
            <ac:spMk id="10" creationId="{B43E42E4-B02D-40FB-94D0-77FA6C93EF3B}"/>
          </ac:spMkLst>
        </pc:spChg>
        <pc:picChg chg="add mod">
          <ac:chgData name="Thomas" userId="c87dddfd14196b94" providerId="LiveId" clId="{E0AEF8BD-2A7D-4A59-A573-24C3198F8A74}" dt="2021-08-22T15:42:29.704" v="251" actId="26606"/>
          <ac:picMkLst>
            <pc:docMk/>
            <pc:sldMk cId="1964808567" sldId="272"/>
            <ac:picMk id="5" creationId="{8062C7E6-11B2-477B-B7C5-7EC620BC4A65}"/>
          </ac:picMkLst>
        </pc:picChg>
      </pc:sldChg>
      <pc:sldChg chg="addSp delSp modSp new del mod">
        <pc:chgData name="Thomas" userId="c87dddfd14196b94" providerId="LiveId" clId="{E0AEF8BD-2A7D-4A59-A573-24C3198F8A74}" dt="2021-08-22T14:59:41.091" v="48" actId="2696"/>
        <pc:sldMkLst>
          <pc:docMk/>
          <pc:sldMk cId="2206500951" sldId="272"/>
        </pc:sldMkLst>
        <pc:spChg chg="mod">
          <ac:chgData name="Thomas" userId="c87dddfd14196b94" providerId="LiveId" clId="{E0AEF8BD-2A7D-4A59-A573-24C3198F8A74}" dt="2021-08-22T14:54:07.021" v="36" actId="20577"/>
          <ac:spMkLst>
            <pc:docMk/>
            <pc:sldMk cId="2206500951" sldId="272"/>
            <ac:spMk id="2" creationId="{73B169BC-0826-428C-98A3-29709FDAC536}"/>
          </ac:spMkLst>
        </pc:spChg>
        <pc:spChg chg="del">
          <ac:chgData name="Thomas" userId="c87dddfd14196b94" providerId="LiveId" clId="{E0AEF8BD-2A7D-4A59-A573-24C3198F8A74}" dt="2021-08-22T14:58:38.825" v="40" actId="21"/>
          <ac:spMkLst>
            <pc:docMk/>
            <pc:sldMk cId="2206500951" sldId="272"/>
            <ac:spMk id="3" creationId="{A35FE8C6-4D4D-411C-AB5C-EC21D3914126}"/>
          </ac:spMkLst>
        </pc:spChg>
        <pc:picChg chg="add del mod">
          <ac:chgData name="Thomas" userId="c87dddfd14196b94" providerId="LiveId" clId="{E0AEF8BD-2A7D-4A59-A573-24C3198F8A74}" dt="2021-08-22T14:59:02.439" v="42" actId="21"/>
          <ac:picMkLst>
            <pc:docMk/>
            <pc:sldMk cId="2206500951" sldId="272"/>
            <ac:picMk id="6" creationId="{5E08B34A-1C33-474C-86FA-3244870C6F4A}"/>
          </ac:picMkLst>
        </pc:picChg>
      </pc:sldChg>
      <pc:sldChg chg="addSp delSp modSp add mod">
        <pc:chgData name="Thomas" userId="c87dddfd14196b94" providerId="LiveId" clId="{E0AEF8BD-2A7D-4A59-A573-24C3198F8A74}" dt="2021-08-22T15:20:32.470" v="137" actId="21"/>
        <pc:sldMkLst>
          <pc:docMk/>
          <pc:sldMk cId="2754183729" sldId="273"/>
        </pc:sldMkLst>
        <pc:spChg chg="mod">
          <ac:chgData name="Thomas" userId="c87dddfd14196b94" providerId="LiveId" clId="{E0AEF8BD-2A7D-4A59-A573-24C3198F8A74}" dt="2021-08-22T15:18:25.368" v="121" actId="20577"/>
          <ac:spMkLst>
            <pc:docMk/>
            <pc:sldMk cId="2754183729" sldId="273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5:20:11.067" v="136"/>
          <ac:spMkLst>
            <pc:docMk/>
            <pc:sldMk cId="2754183729" sldId="273"/>
            <ac:spMk id="3" creationId="{00000000-0000-0000-0000-000000000000}"/>
          </ac:spMkLst>
        </pc:spChg>
        <pc:spChg chg="add mod">
          <ac:chgData name="Thomas" userId="c87dddfd14196b94" providerId="LiveId" clId="{E0AEF8BD-2A7D-4A59-A573-24C3198F8A74}" dt="2021-08-22T15:20:32.470" v="137" actId="21"/>
          <ac:spMkLst>
            <pc:docMk/>
            <pc:sldMk cId="2754183729" sldId="273"/>
            <ac:spMk id="8" creationId="{683403C5-AFFF-4468-8060-4C2994EB5CC1}"/>
          </ac:spMkLst>
        </pc:spChg>
        <pc:picChg chg="add del mod ord">
          <ac:chgData name="Thomas" userId="c87dddfd14196b94" providerId="LiveId" clId="{E0AEF8BD-2A7D-4A59-A573-24C3198F8A74}" dt="2021-08-22T15:20:32.470" v="137" actId="21"/>
          <ac:picMkLst>
            <pc:docMk/>
            <pc:sldMk cId="2754183729" sldId="273"/>
            <ac:picMk id="6" creationId="{E5861063-BCC0-4A76-8F12-D16799D4622C}"/>
          </ac:picMkLst>
        </pc:picChg>
      </pc:sldChg>
      <pc:sldChg chg="modSp add del mod">
        <pc:chgData name="Thomas" userId="c87dddfd14196b94" providerId="LiveId" clId="{E0AEF8BD-2A7D-4A59-A573-24C3198F8A74}" dt="2021-08-22T15:45:31.382" v="327" actId="2696"/>
        <pc:sldMkLst>
          <pc:docMk/>
          <pc:sldMk cId="508997287" sldId="274"/>
        </pc:sldMkLst>
        <pc:spChg chg="mod">
          <ac:chgData name="Thomas" userId="c87dddfd14196b94" providerId="LiveId" clId="{E0AEF8BD-2A7D-4A59-A573-24C3198F8A74}" dt="2021-08-22T15:18:36.785" v="134" actId="20577"/>
          <ac:spMkLst>
            <pc:docMk/>
            <pc:sldMk cId="508997287" sldId="274"/>
            <ac:spMk id="2" creationId="{00000000-0000-0000-0000-000000000000}"/>
          </ac:spMkLst>
        </pc:spChg>
      </pc:sldChg>
      <pc:sldChg chg="addSp delSp modSp add mod modAnim">
        <pc:chgData name="Thomas" userId="c87dddfd14196b94" providerId="LiveId" clId="{E0AEF8BD-2A7D-4A59-A573-24C3198F8A74}" dt="2021-08-22T16:05:41.705" v="839" actId="1076"/>
        <pc:sldMkLst>
          <pc:docMk/>
          <pc:sldMk cId="3019411282" sldId="275"/>
        </pc:sldMkLst>
        <pc:spChg chg="mod">
          <ac:chgData name="Thomas" userId="c87dddfd14196b94" providerId="LiveId" clId="{E0AEF8BD-2A7D-4A59-A573-24C3198F8A74}" dt="2021-08-22T15:11:52.816" v="90" actId="26606"/>
          <ac:spMkLst>
            <pc:docMk/>
            <pc:sldMk cId="3019411282" sldId="275"/>
            <ac:spMk id="2" creationId="{00000000-0000-0000-0000-000000000000}"/>
          </ac:spMkLst>
        </pc:spChg>
        <pc:spChg chg="del">
          <ac:chgData name="Thomas" userId="c87dddfd14196b94" providerId="LiveId" clId="{E0AEF8BD-2A7D-4A59-A573-24C3198F8A74}" dt="2021-08-22T15:11:48.429" v="89"/>
          <ac:spMkLst>
            <pc:docMk/>
            <pc:sldMk cId="3019411282" sldId="275"/>
            <ac:spMk id="3" creationId="{00000000-0000-0000-0000-000000000000}"/>
          </ac:spMkLst>
        </pc:spChg>
        <pc:spChg chg="mod">
          <ac:chgData name="Thomas" userId="c87dddfd14196b94" providerId="LiveId" clId="{E0AEF8BD-2A7D-4A59-A573-24C3198F8A74}" dt="2021-08-22T15:11:52.816" v="90" actId="26606"/>
          <ac:spMkLst>
            <pc:docMk/>
            <pc:sldMk cId="3019411282" sldId="275"/>
            <ac:spMk id="4" creationId="{00000000-0000-0000-0000-000000000000}"/>
          </ac:spMkLst>
        </pc:spChg>
        <pc:spChg chg="add mod">
          <ac:chgData name="Thomas" userId="c87dddfd14196b94" providerId="LiveId" clId="{E0AEF8BD-2A7D-4A59-A573-24C3198F8A74}" dt="2021-08-22T16:05:41.705" v="839" actId="1076"/>
          <ac:spMkLst>
            <pc:docMk/>
            <pc:sldMk cId="3019411282" sldId="275"/>
            <ac:spMk id="7" creationId="{2BD6CF39-1589-40DB-B842-31AD638BF37F}"/>
          </ac:spMkLst>
        </pc:spChg>
        <pc:picChg chg="add mod">
          <ac:chgData name="Thomas" userId="c87dddfd14196b94" providerId="LiveId" clId="{E0AEF8BD-2A7D-4A59-A573-24C3198F8A74}" dt="2021-08-22T15:11:52.816" v="90" actId="26606"/>
          <ac:picMkLst>
            <pc:docMk/>
            <pc:sldMk cId="3019411282" sldId="275"/>
            <ac:picMk id="5" creationId="{7AD35B8A-0A2C-41C0-BD11-749A0170717D}"/>
          </ac:picMkLst>
        </pc:picChg>
        <pc:picChg chg="add mod">
          <ac:chgData name="Thomas" userId="c87dddfd14196b94" providerId="LiveId" clId="{E0AEF8BD-2A7D-4A59-A573-24C3198F8A74}" dt="2021-08-22T16:05:04.752" v="836" actId="1076"/>
          <ac:picMkLst>
            <pc:docMk/>
            <pc:sldMk cId="3019411282" sldId="275"/>
            <ac:picMk id="6" creationId="{A3ACDB05-45C6-46BD-80AC-F4F3E473A53C}"/>
          </ac:picMkLst>
        </pc:picChg>
      </pc:sldChg>
      <pc:sldChg chg="addSp delSp modSp new mod modAnim">
        <pc:chgData name="Thomas" userId="c87dddfd14196b94" providerId="LiveId" clId="{E0AEF8BD-2A7D-4A59-A573-24C3198F8A74}" dt="2021-08-22T15:13:12.495" v="98" actId="26606"/>
        <pc:sldMkLst>
          <pc:docMk/>
          <pc:sldMk cId="113491270" sldId="276"/>
        </pc:sldMkLst>
        <pc:spChg chg="mod">
          <ac:chgData name="Thomas" userId="c87dddfd14196b94" providerId="LiveId" clId="{E0AEF8BD-2A7D-4A59-A573-24C3198F8A74}" dt="2021-08-22T15:13:12.495" v="98" actId="26606"/>
          <ac:spMkLst>
            <pc:docMk/>
            <pc:sldMk cId="113491270" sldId="276"/>
            <ac:spMk id="2" creationId="{4EB9DFB7-7217-4ACE-84E6-E6A8AD36AFC3}"/>
          </ac:spMkLst>
        </pc:spChg>
        <pc:spChg chg="del">
          <ac:chgData name="Thomas" userId="c87dddfd14196b94" providerId="LiveId" clId="{E0AEF8BD-2A7D-4A59-A573-24C3198F8A74}" dt="2021-08-22T15:13:08.726" v="97"/>
          <ac:spMkLst>
            <pc:docMk/>
            <pc:sldMk cId="113491270" sldId="276"/>
            <ac:spMk id="3" creationId="{61047AE0-EE18-46C6-8F9E-DFE9B0BB97FB}"/>
          </ac:spMkLst>
        </pc:spChg>
        <pc:spChg chg="mod">
          <ac:chgData name="Thomas" userId="c87dddfd14196b94" providerId="LiveId" clId="{E0AEF8BD-2A7D-4A59-A573-24C3198F8A74}" dt="2021-08-22T15:13:12.495" v="98" actId="26606"/>
          <ac:spMkLst>
            <pc:docMk/>
            <pc:sldMk cId="113491270" sldId="276"/>
            <ac:spMk id="4" creationId="{A639CC60-69C5-43DA-9D6C-D35A3B9523F0}"/>
          </ac:spMkLst>
        </pc:spChg>
        <pc:picChg chg="add mod">
          <ac:chgData name="Thomas" userId="c87dddfd14196b94" providerId="LiveId" clId="{E0AEF8BD-2A7D-4A59-A573-24C3198F8A74}" dt="2021-08-22T15:13:12.495" v="98" actId="26606"/>
          <ac:picMkLst>
            <pc:docMk/>
            <pc:sldMk cId="113491270" sldId="276"/>
            <ac:picMk id="5" creationId="{3C72BDEB-F3C9-4D10-87C8-FDCD360B7790}"/>
          </ac:picMkLst>
        </pc:picChg>
      </pc:sldChg>
      <pc:sldChg chg="addSp delSp modSp new mod modAnim">
        <pc:chgData name="Thomas" userId="c87dddfd14196b94" providerId="LiveId" clId="{E0AEF8BD-2A7D-4A59-A573-24C3198F8A74}" dt="2021-08-22T15:40:58.651" v="248"/>
        <pc:sldMkLst>
          <pc:docMk/>
          <pc:sldMk cId="3347202085" sldId="277"/>
        </pc:sldMkLst>
        <pc:spChg chg="mod">
          <ac:chgData name="Thomas" userId="c87dddfd14196b94" providerId="LiveId" clId="{E0AEF8BD-2A7D-4A59-A573-24C3198F8A74}" dt="2021-08-22T15:31:24.431" v="215" actId="20577"/>
          <ac:spMkLst>
            <pc:docMk/>
            <pc:sldMk cId="3347202085" sldId="277"/>
            <ac:spMk id="2" creationId="{2F49681E-010C-45F8-8EE8-8FA09D022CAA}"/>
          </ac:spMkLst>
        </pc:spChg>
        <pc:spChg chg="del">
          <ac:chgData name="Thomas" userId="c87dddfd14196b94" providerId="LiveId" clId="{E0AEF8BD-2A7D-4A59-A573-24C3198F8A74}" dt="2021-08-22T15:32:52.167" v="217"/>
          <ac:spMkLst>
            <pc:docMk/>
            <pc:sldMk cId="3347202085" sldId="277"/>
            <ac:spMk id="3" creationId="{55C2D3C9-A1A3-45E3-B18E-7859B2E6C746}"/>
          </ac:spMkLst>
        </pc:spChg>
        <pc:picChg chg="add mod ord">
          <ac:chgData name="Thomas" userId="c87dddfd14196b94" providerId="LiveId" clId="{E0AEF8BD-2A7D-4A59-A573-24C3198F8A74}" dt="2021-08-22T15:32:55.166" v="218" actId="1076"/>
          <ac:picMkLst>
            <pc:docMk/>
            <pc:sldMk cId="3347202085" sldId="277"/>
            <ac:picMk id="6" creationId="{8FA76A7A-227B-4408-A353-45093A602061}"/>
          </ac:picMkLst>
        </pc:picChg>
        <pc:picChg chg="add mod">
          <ac:chgData name="Thomas" userId="c87dddfd14196b94" providerId="LiveId" clId="{E0AEF8BD-2A7D-4A59-A573-24C3198F8A74}" dt="2021-08-22T15:33:45.816" v="222" actId="1076"/>
          <ac:picMkLst>
            <pc:docMk/>
            <pc:sldMk cId="3347202085" sldId="277"/>
            <ac:picMk id="8" creationId="{8121F16E-E191-40F3-AF2D-9515EFD1CB73}"/>
          </ac:picMkLst>
        </pc:picChg>
        <pc:picChg chg="add mod">
          <ac:chgData name="Thomas" userId="c87dddfd14196b94" providerId="LiveId" clId="{E0AEF8BD-2A7D-4A59-A573-24C3198F8A74}" dt="2021-08-22T15:40:06.714" v="247" actId="1076"/>
          <ac:picMkLst>
            <pc:docMk/>
            <pc:sldMk cId="3347202085" sldId="277"/>
            <ac:picMk id="9" creationId="{A576F396-ED46-4E80-A3BD-B92B93DF735B}"/>
          </ac:picMkLst>
        </pc:picChg>
      </pc:sldChg>
      <pc:sldChg chg="addSp delSp modSp new del mod">
        <pc:chgData name="Thomas" userId="c87dddfd14196b94" providerId="LiveId" clId="{E0AEF8BD-2A7D-4A59-A573-24C3198F8A74}" dt="2021-08-22T15:35:05.871" v="230" actId="2696"/>
        <pc:sldMkLst>
          <pc:docMk/>
          <pc:sldMk cId="1401667639" sldId="278"/>
        </pc:sldMkLst>
        <pc:spChg chg="add del mod">
          <ac:chgData name="Thomas" userId="c87dddfd14196b94" providerId="LiveId" clId="{E0AEF8BD-2A7D-4A59-A573-24C3198F8A74}" dt="2021-08-22T15:31:13.670" v="198" actId="20577"/>
          <ac:spMkLst>
            <pc:docMk/>
            <pc:sldMk cId="1401667639" sldId="278"/>
            <ac:spMk id="2" creationId="{98C39FFA-E66B-408B-BA9F-6D8732F05758}"/>
          </ac:spMkLst>
        </pc:spChg>
        <pc:spChg chg="del">
          <ac:chgData name="Thomas" userId="c87dddfd14196b94" providerId="LiveId" clId="{E0AEF8BD-2A7D-4A59-A573-24C3198F8A74}" dt="2021-08-22T15:30:20.857" v="146"/>
          <ac:spMkLst>
            <pc:docMk/>
            <pc:sldMk cId="1401667639" sldId="278"/>
            <ac:spMk id="3" creationId="{7720F3CF-A72B-48CD-ABC3-0DA78BA29E87}"/>
          </ac:spMkLst>
        </pc:spChg>
        <pc:spChg chg="mod ord">
          <ac:chgData name="Thomas" userId="c87dddfd14196b94" providerId="LiveId" clId="{E0AEF8BD-2A7D-4A59-A573-24C3198F8A74}" dt="2021-08-22T15:30:49.942" v="167" actId="26606"/>
          <ac:spMkLst>
            <pc:docMk/>
            <pc:sldMk cId="1401667639" sldId="278"/>
            <ac:spMk id="4" creationId="{D26A5462-1F23-4A88-9136-A013587A0E0B}"/>
          </ac:spMkLst>
        </pc:spChg>
        <pc:spChg chg="add mod">
          <ac:chgData name="Thomas" userId="c87dddfd14196b94" providerId="LiveId" clId="{E0AEF8BD-2A7D-4A59-A573-24C3198F8A74}" dt="2021-08-22T15:34:28.797" v="224" actId="21"/>
          <ac:spMkLst>
            <pc:docMk/>
            <pc:sldMk cId="1401667639" sldId="278"/>
            <ac:spMk id="7" creationId="{3DFF9381-0B39-47B3-9358-36262A3B56ED}"/>
          </ac:spMkLst>
        </pc:spChg>
        <pc:spChg chg="add del mod">
          <ac:chgData name="Thomas" userId="c87dddfd14196b94" providerId="LiveId" clId="{E0AEF8BD-2A7D-4A59-A573-24C3198F8A74}" dt="2021-08-22T15:30:49.942" v="167" actId="26606"/>
          <ac:spMkLst>
            <pc:docMk/>
            <pc:sldMk cId="1401667639" sldId="278"/>
            <ac:spMk id="10" creationId="{C9AA7101-3111-4BC7-AABE-0E7BE29E1931}"/>
          </ac:spMkLst>
        </pc:spChg>
        <pc:picChg chg="add del mod">
          <ac:chgData name="Thomas" userId="c87dddfd14196b94" providerId="LiveId" clId="{E0AEF8BD-2A7D-4A59-A573-24C3198F8A74}" dt="2021-08-22T15:34:28.797" v="224" actId="21"/>
          <ac:picMkLst>
            <pc:docMk/>
            <pc:sldMk cId="1401667639" sldId="278"/>
            <ac:picMk id="5" creationId="{5605ABEE-9596-478B-BB0B-AFE248B62F87}"/>
          </ac:picMkLst>
        </pc:picChg>
      </pc:sldChg>
      <pc:sldChg chg="addSp modSp add mod">
        <pc:chgData name="Thomas" userId="c87dddfd14196b94" providerId="LiveId" clId="{E0AEF8BD-2A7D-4A59-A573-24C3198F8A74}" dt="2021-08-22T15:38:39.828" v="244" actId="20577"/>
        <pc:sldMkLst>
          <pc:docMk/>
          <pc:sldMk cId="1624820350" sldId="279"/>
        </pc:sldMkLst>
        <pc:spChg chg="mod">
          <ac:chgData name="Thomas" userId="c87dddfd14196b94" providerId="LiveId" clId="{E0AEF8BD-2A7D-4A59-A573-24C3198F8A74}" dt="2021-08-22T15:38:39.828" v="244" actId="20577"/>
          <ac:spMkLst>
            <pc:docMk/>
            <pc:sldMk cId="1624820350" sldId="279"/>
            <ac:spMk id="2" creationId="{2F49681E-010C-45F8-8EE8-8FA09D022CAA}"/>
          </ac:spMkLst>
        </pc:spChg>
        <pc:picChg chg="mod">
          <ac:chgData name="Thomas" userId="c87dddfd14196b94" providerId="LiveId" clId="{E0AEF8BD-2A7D-4A59-A573-24C3198F8A74}" dt="2021-08-22T15:34:53.070" v="228" actId="1076"/>
          <ac:picMkLst>
            <pc:docMk/>
            <pc:sldMk cId="1624820350" sldId="279"/>
            <ac:picMk id="6" creationId="{8FA76A7A-227B-4408-A353-45093A602061}"/>
          </ac:picMkLst>
        </pc:picChg>
        <pc:picChg chg="add mod">
          <ac:chgData name="Thomas" userId="c87dddfd14196b94" providerId="LiveId" clId="{E0AEF8BD-2A7D-4A59-A573-24C3198F8A74}" dt="2021-08-22T15:34:59.287" v="229" actId="1076"/>
          <ac:picMkLst>
            <pc:docMk/>
            <pc:sldMk cId="1624820350" sldId="279"/>
            <ac:picMk id="7" creationId="{73A24153-0F6F-4954-B203-AB9E74B04576}"/>
          </ac:picMkLst>
        </pc:picChg>
      </pc:sldChg>
      <pc:sldChg chg="addSp modSp new mod modAnim">
        <pc:chgData name="Thomas" userId="c87dddfd14196b94" providerId="LiveId" clId="{E0AEF8BD-2A7D-4A59-A573-24C3198F8A74}" dt="2021-08-22T15:38:13.297" v="243" actId="20577"/>
        <pc:sldMkLst>
          <pc:docMk/>
          <pc:sldMk cId="1406572489" sldId="280"/>
        </pc:sldMkLst>
        <pc:spChg chg="mod">
          <ac:chgData name="Thomas" userId="c87dddfd14196b94" providerId="LiveId" clId="{E0AEF8BD-2A7D-4A59-A573-24C3198F8A74}" dt="2021-08-22T15:38:13.297" v="243" actId="20577"/>
          <ac:spMkLst>
            <pc:docMk/>
            <pc:sldMk cId="1406572489" sldId="280"/>
            <ac:spMk id="2" creationId="{BEFCDB7B-7965-464F-ADAA-85EFA68637BF}"/>
          </ac:spMkLst>
        </pc:spChg>
        <pc:picChg chg="add mod">
          <ac:chgData name="Thomas" userId="c87dddfd14196b94" providerId="LiveId" clId="{E0AEF8BD-2A7D-4A59-A573-24C3198F8A74}" dt="2021-08-22T15:37:59.572" v="236" actId="166"/>
          <ac:picMkLst>
            <pc:docMk/>
            <pc:sldMk cId="1406572489" sldId="280"/>
            <ac:picMk id="5" creationId="{BBAD091B-7318-402C-BBAF-C5237F88AF84}"/>
          </ac:picMkLst>
        </pc:picChg>
        <pc:picChg chg="add mod">
          <ac:chgData name="Thomas" userId="c87dddfd14196b94" providerId="LiveId" clId="{E0AEF8BD-2A7D-4A59-A573-24C3198F8A74}" dt="2021-08-22T15:37:50.122" v="234" actId="1076"/>
          <ac:picMkLst>
            <pc:docMk/>
            <pc:sldMk cId="1406572489" sldId="280"/>
            <ac:picMk id="6" creationId="{8073AEE2-E8F4-40B5-B6A8-8A5B7E42CB96}"/>
          </ac:picMkLst>
        </pc:picChg>
      </pc:sldChg>
      <pc:sldChg chg="addSp delSp modSp new mod">
        <pc:chgData name="Thomas" userId="c87dddfd14196b94" providerId="LiveId" clId="{E0AEF8BD-2A7D-4A59-A573-24C3198F8A74}" dt="2021-08-24T20:36:42.841" v="1742" actId="14100"/>
        <pc:sldMkLst>
          <pc:docMk/>
          <pc:sldMk cId="357709565" sldId="281"/>
        </pc:sldMkLst>
        <pc:spChg chg="mod">
          <ac:chgData name="Thomas" userId="c87dddfd14196b94" providerId="LiveId" clId="{E0AEF8BD-2A7D-4A59-A573-24C3198F8A74}" dt="2021-08-22T15:51:53.120" v="551" actId="20577"/>
          <ac:spMkLst>
            <pc:docMk/>
            <pc:sldMk cId="357709565" sldId="281"/>
            <ac:spMk id="2" creationId="{3CD87A5B-7CDA-47AE-9789-3F9D23904A65}"/>
          </ac:spMkLst>
        </pc:spChg>
        <pc:spChg chg="del">
          <ac:chgData name="Thomas" userId="c87dddfd14196b94" providerId="LiveId" clId="{E0AEF8BD-2A7D-4A59-A573-24C3198F8A74}" dt="2021-08-24T19:20:10.187" v="1182"/>
          <ac:spMkLst>
            <pc:docMk/>
            <pc:sldMk cId="357709565" sldId="281"/>
            <ac:spMk id="3" creationId="{E1F9B74D-7502-4822-877D-D7E5E32775FC}"/>
          </ac:spMkLst>
        </pc:spChg>
        <pc:spChg chg="del">
          <ac:chgData name="Thomas" userId="c87dddfd14196b94" providerId="LiveId" clId="{E0AEF8BD-2A7D-4A59-A573-24C3198F8A74}" dt="2021-08-24T19:20:24.556" v="1186"/>
          <ac:spMkLst>
            <pc:docMk/>
            <pc:sldMk cId="357709565" sldId="281"/>
            <ac:spMk id="4" creationId="{BFC18502-CD12-49CE-9FBE-59147FC78E08}"/>
          </ac:spMkLst>
        </pc:spChg>
        <pc:picChg chg="add mod ord">
          <ac:chgData name="Thomas" userId="c87dddfd14196b94" providerId="LiveId" clId="{E0AEF8BD-2A7D-4A59-A573-24C3198F8A74}" dt="2021-08-24T20:36:42.841" v="1742" actId="14100"/>
          <ac:picMkLst>
            <pc:docMk/>
            <pc:sldMk cId="357709565" sldId="281"/>
            <ac:picMk id="7" creationId="{F86F7EA8-66FB-4DC4-88A9-3B802A4155A6}"/>
          </ac:picMkLst>
        </pc:picChg>
        <pc:picChg chg="add mod ord">
          <ac:chgData name="Thomas" userId="c87dddfd14196b94" providerId="LiveId" clId="{E0AEF8BD-2A7D-4A59-A573-24C3198F8A74}" dt="2021-08-24T19:20:24.556" v="1186"/>
          <ac:picMkLst>
            <pc:docMk/>
            <pc:sldMk cId="357709565" sldId="281"/>
            <ac:picMk id="9" creationId="{EE7725E9-FB81-40A4-9DD0-A658922CF3EF}"/>
          </ac:picMkLst>
        </pc:picChg>
      </pc:sldChg>
      <pc:sldChg chg="add">
        <pc:chgData name="Thomas" userId="c87dddfd14196b94" providerId="LiveId" clId="{E0AEF8BD-2A7D-4A59-A573-24C3198F8A74}" dt="2021-08-22T15:52:20.880" v="552" actId="2890"/>
        <pc:sldMkLst>
          <pc:docMk/>
          <pc:sldMk cId="3045504387" sldId="282"/>
        </pc:sldMkLst>
      </pc:sldChg>
      <pc:sldChg chg="add del">
        <pc:chgData name="Thomas" userId="c87dddfd14196b94" providerId="LiveId" clId="{E0AEF8BD-2A7D-4A59-A573-24C3198F8A74}" dt="2021-08-24T20:27:11.006" v="1703" actId="2696"/>
        <pc:sldMkLst>
          <pc:docMk/>
          <pc:sldMk cId="2696677813" sldId="283"/>
        </pc:sldMkLst>
      </pc:sldChg>
      <pc:sldChg chg="modSp new mod">
        <pc:chgData name="Thomas" userId="c87dddfd14196b94" providerId="LiveId" clId="{E0AEF8BD-2A7D-4A59-A573-24C3198F8A74}" dt="2021-08-24T20:29:00.902" v="1741" actId="20577"/>
        <pc:sldMkLst>
          <pc:docMk/>
          <pc:sldMk cId="84952771" sldId="284"/>
        </pc:sldMkLst>
        <pc:spChg chg="mod">
          <ac:chgData name="Thomas" userId="c87dddfd14196b94" providerId="LiveId" clId="{E0AEF8BD-2A7D-4A59-A573-24C3198F8A74}" dt="2021-08-22T15:54:32.193" v="600" actId="20577"/>
          <ac:spMkLst>
            <pc:docMk/>
            <pc:sldMk cId="84952771" sldId="284"/>
            <ac:spMk id="2" creationId="{0C6938CA-CF04-4F0A-9745-304DD69E2DD9}"/>
          </ac:spMkLst>
        </pc:spChg>
        <pc:spChg chg="mod">
          <ac:chgData name="Thomas" userId="c87dddfd14196b94" providerId="LiveId" clId="{E0AEF8BD-2A7D-4A59-A573-24C3198F8A74}" dt="2021-08-24T20:29:00.902" v="1741" actId="20577"/>
          <ac:spMkLst>
            <pc:docMk/>
            <pc:sldMk cId="84952771" sldId="284"/>
            <ac:spMk id="3" creationId="{E10FA591-AD68-4C28-A9AD-2E1DF3C21680}"/>
          </ac:spMkLst>
        </pc:spChg>
      </pc:sldChg>
      <pc:sldChg chg="modSp new mod modAnim">
        <pc:chgData name="Thomas" userId="c87dddfd14196b94" providerId="LiveId" clId="{E0AEF8BD-2A7D-4A59-A573-24C3198F8A74}" dt="2021-08-22T18:50:57.540" v="898"/>
        <pc:sldMkLst>
          <pc:docMk/>
          <pc:sldMk cId="2747229743" sldId="285"/>
        </pc:sldMkLst>
        <pc:spChg chg="mod">
          <ac:chgData name="Thomas" userId="c87dddfd14196b94" providerId="LiveId" clId="{E0AEF8BD-2A7D-4A59-A573-24C3198F8A74}" dt="2021-08-22T18:50:26.488" v="897" actId="20577"/>
          <ac:spMkLst>
            <pc:docMk/>
            <pc:sldMk cId="2747229743" sldId="285"/>
            <ac:spMk id="2" creationId="{E4C3003E-EE3E-4668-985B-6EC1FBA6CE8B}"/>
          </ac:spMkLst>
        </pc:spChg>
      </pc:sldChg>
      <pc:sldChg chg="delSp add del mod">
        <pc:chgData name="Thomas" userId="c87dddfd14196b94" providerId="LiveId" clId="{E0AEF8BD-2A7D-4A59-A573-24C3198F8A74}" dt="2021-08-24T19:09:57.280" v="1103" actId="2696"/>
        <pc:sldMkLst>
          <pc:docMk/>
          <pc:sldMk cId="718805099" sldId="286"/>
        </pc:sldMkLst>
        <pc:picChg chg="del">
          <ac:chgData name="Thomas" userId="c87dddfd14196b94" providerId="LiveId" clId="{E0AEF8BD-2A7D-4A59-A573-24C3198F8A74}" dt="2021-08-24T19:09:38.906" v="1101" actId="21"/>
          <ac:picMkLst>
            <pc:docMk/>
            <pc:sldMk cId="718805099" sldId="286"/>
            <ac:picMk id="10" creationId="{430490AB-E0F0-4756-8EC6-030F7FF44AF1}"/>
          </ac:picMkLst>
        </pc:picChg>
      </pc:sldChg>
      <pc:sldChg chg="addSp delSp modSp new mod">
        <pc:chgData name="Thomas" userId="c87dddfd14196b94" providerId="LiveId" clId="{E0AEF8BD-2A7D-4A59-A573-24C3198F8A74}" dt="2021-08-24T19:13:39.243" v="1135" actId="1076"/>
        <pc:sldMkLst>
          <pc:docMk/>
          <pc:sldMk cId="3919982537" sldId="287"/>
        </pc:sldMkLst>
        <pc:spChg chg="mod">
          <ac:chgData name="Thomas" userId="c87dddfd14196b94" providerId="LiveId" clId="{E0AEF8BD-2A7D-4A59-A573-24C3198F8A74}" dt="2021-08-24T18:56:05.727" v="930" actId="20577"/>
          <ac:spMkLst>
            <pc:docMk/>
            <pc:sldMk cId="3919982537" sldId="287"/>
            <ac:spMk id="2" creationId="{0033CAEB-181E-49EA-9A2A-FA1A6E44792B}"/>
          </ac:spMkLst>
        </pc:spChg>
        <pc:spChg chg="del">
          <ac:chgData name="Thomas" userId="c87dddfd14196b94" providerId="LiveId" clId="{E0AEF8BD-2A7D-4A59-A573-24C3198F8A74}" dt="2021-08-24T18:56:14.944" v="932"/>
          <ac:spMkLst>
            <pc:docMk/>
            <pc:sldMk cId="3919982537" sldId="287"/>
            <ac:spMk id="3" creationId="{09655B5A-0950-47BB-8497-B600BD31F2D5}"/>
          </ac:spMkLst>
        </pc:spChg>
        <pc:spChg chg="add mod">
          <ac:chgData name="Thomas" userId="c87dddfd14196b94" providerId="LiveId" clId="{E0AEF8BD-2A7D-4A59-A573-24C3198F8A74}" dt="2021-08-24T19:13:33.579" v="1133" actId="1076"/>
          <ac:spMkLst>
            <pc:docMk/>
            <pc:sldMk cId="3919982537" sldId="287"/>
            <ac:spMk id="11" creationId="{5A2F7CAE-0002-4E9B-B09A-3B3A62BF6F7B}"/>
          </ac:spMkLst>
        </pc:spChg>
        <pc:spChg chg="add mod">
          <ac:chgData name="Thomas" userId="c87dddfd14196b94" providerId="LiveId" clId="{E0AEF8BD-2A7D-4A59-A573-24C3198F8A74}" dt="2021-08-24T19:13:39.243" v="1135" actId="1076"/>
          <ac:spMkLst>
            <pc:docMk/>
            <pc:sldMk cId="3919982537" sldId="287"/>
            <ac:spMk id="12" creationId="{5F8D0A0A-A7D2-490D-8174-2EA2A3382444}"/>
          </ac:spMkLst>
        </pc:spChg>
        <pc:spChg chg="add mod">
          <ac:chgData name="Thomas" userId="c87dddfd14196b94" providerId="LiveId" clId="{E0AEF8BD-2A7D-4A59-A573-24C3198F8A74}" dt="2021-08-24T19:13:36.233" v="1134" actId="1076"/>
          <ac:spMkLst>
            <pc:docMk/>
            <pc:sldMk cId="3919982537" sldId="287"/>
            <ac:spMk id="13" creationId="{2DAC5A54-CF71-4C0D-802B-0245E5058300}"/>
          </ac:spMkLst>
        </pc:spChg>
        <pc:picChg chg="add mod ord">
          <ac:chgData name="Thomas" userId="c87dddfd14196b94" providerId="LiveId" clId="{E0AEF8BD-2A7D-4A59-A573-24C3198F8A74}" dt="2021-08-24T18:58:12.034" v="941" actId="1076"/>
          <ac:picMkLst>
            <pc:docMk/>
            <pc:sldMk cId="3919982537" sldId="287"/>
            <ac:picMk id="6" creationId="{69065330-BED0-400A-BC8C-D23CBA9AF38C}"/>
          </ac:picMkLst>
        </pc:picChg>
        <pc:picChg chg="add mod">
          <ac:chgData name="Thomas" userId="c87dddfd14196b94" providerId="LiveId" clId="{E0AEF8BD-2A7D-4A59-A573-24C3198F8A74}" dt="2021-08-24T18:56:56.200" v="938" actId="1076"/>
          <ac:picMkLst>
            <pc:docMk/>
            <pc:sldMk cId="3919982537" sldId="287"/>
            <ac:picMk id="8" creationId="{DC511505-CDC7-4CA9-BD08-A888BFC9A245}"/>
          </ac:picMkLst>
        </pc:picChg>
        <pc:picChg chg="add mod">
          <ac:chgData name="Thomas" userId="c87dddfd14196b94" providerId="LiveId" clId="{E0AEF8BD-2A7D-4A59-A573-24C3198F8A74}" dt="2021-08-24T18:58:16.058" v="942" actId="1076"/>
          <ac:picMkLst>
            <pc:docMk/>
            <pc:sldMk cId="3919982537" sldId="287"/>
            <ac:picMk id="9" creationId="{EAF2C482-6351-4CFE-ACC3-9E2118F15691}"/>
          </ac:picMkLst>
        </pc:picChg>
        <pc:picChg chg="add mod">
          <ac:chgData name="Thomas" userId="c87dddfd14196b94" providerId="LiveId" clId="{E0AEF8BD-2A7D-4A59-A573-24C3198F8A74}" dt="2021-08-24T19:12:10.050" v="1124" actId="1076"/>
          <ac:picMkLst>
            <pc:docMk/>
            <pc:sldMk cId="3919982537" sldId="287"/>
            <ac:picMk id="10" creationId="{8965705C-95AD-4462-9EB0-23A0D24B8365}"/>
          </ac:picMkLst>
        </pc:picChg>
      </pc:sldChg>
      <pc:sldChg chg="addSp delSp modSp new mod ord">
        <pc:chgData name="Thomas" userId="c87dddfd14196b94" providerId="LiveId" clId="{E0AEF8BD-2A7D-4A59-A573-24C3198F8A74}" dt="2021-08-24T19:00:42.972" v="975" actId="1076"/>
        <pc:sldMkLst>
          <pc:docMk/>
          <pc:sldMk cId="1962167360" sldId="288"/>
        </pc:sldMkLst>
        <pc:spChg chg="mod">
          <ac:chgData name="Thomas" userId="c87dddfd14196b94" providerId="LiveId" clId="{E0AEF8BD-2A7D-4A59-A573-24C3198F8A74}" dt="2021-08-24T19:00:17.270" v="970" actId="20577"/>
          <ac:spMkLst>
            <pc:docMk/>
            <pc:sldMk cId="1962167360" sldId="288"/>
            <ac:spMk id="2" creationId="{749A4BB7-0978-4B5C-A9A4-5FEFA6E1EBE1}"/>
          </ac:spMkLst>
        </pc:spChg>
        <pc:spChg chg="del">
          <ac:chgData name="Thomas" userId="c87dddfd14196b94" providerId="LiveId" clId="{E0AEF8BD-2A7D-4A59-A573-24C3198F8A74}" dt="2021-08-24T19:00:29.210" v="972"/>
          <ac:spMkLst>
            <pc:docMk/>
            <pc:sldMk cId="1962167360" sldId="288"/>
            <ac:spMk id="3" creationId="{7E418BC1-C0E4-46BF-B86D-7353C0EBB4BD}"/>
          </ac:spMkLst>
        </pc:spChg>
        <pc:picChg chg="add mod ord">
          <ac:chgData name="Thomas" userId="c87dddfd14196b94" providerId="LiveId" clId="{E0AEF8BD-2A7D-4A59-A573-24C3198F8A74}" dt="2021-08-24T19:00:42.972" v="975" actId="1076"/>
          <ac:picMkLst>
            <pc:docMk/>
            <pc:sldMk cId="1962167360" sldId="288"/>
            <ac:picMk id="6" creationId="{3BE967C4-AE91-40D9-88F2-148697A8059D}"/>
          </ac:picMkLst>
        </pc:picChg>
      </pc:sldChg>
      <pc:sldChg chg="addSp delSp modSp new mod">
        <pc:chgData name="Thomas" userId="c87dddfd14196b94" providerId="LiveId" clId="{E0AEF8BD-2A7D-4A59-A573-24C3198F8A74}" dt="2021-08-24T19:01:18.149" v="994" actId="1076"/>
        <pc:sldMkLst>
          <pc:docMk/>
          <pc:sldMk cId="4213623843" sldId="289"/>
        </pc:sldMkLst>
        <pc:spChg chg="mod">
          <ac:chgData name="Thomas" userId="c87dddfd14196b94" providerId="LiveId" clId="{E0AEF8BD-2A7D-4A59-A573-24C3198F8A74}" dt="2021-08-24T19:00:56.480" v="988" actId="20577"/>
          <ac:spMkLst>
            <pc:docMk/>
            <pc:sldMk cId="4213623843" sldId="289"/>
            <ac:spMk id="2" creationId="{BFB67273-2B20-4BD1-9694-3F4765E02E85}"/>
          </ac:spMkLst>
        </pc:spChg>
        <pc:spChg chg="del">
          <ac:chgData name="Thomas" userId="c87dddfd14196b94" providerId="LiveId" clId="{E0AEF8BD-2A7D-4A59-A573-24C3198F8A74}" dt="2021-08-24T19:01:04.498" v="990"/>
          <ac:spMkLst>
            <pc:docMk/>
            <pc:sldMk cId="4213623843" sldId="289"/>
            <ac:spMk id="3" creationId="{04BB2F25-D85F-4587-A7C7-4AE443B47008}"/>
          </ac:spMkLst>
        </pc:spChg>
        <pc:picChg chg="add mod ord">
          <ac:chgData name="Thomas" userId="c87dddfd14196b94" providerId="LiveId" clId="{E0AEF8BD-2A7D-4A59-A573-24C3198F8A74}" dt="2021-08-24T19:01:18.149" v="994" actId="1076"/>
          <ac:picMkLst>
            <pc:docMk/>
            <pc:sldMk cId="4213623843" sldId="289"/>
            <ac:picMk id="6" creationId="{2A11C813-15E2-4BF3-92DF-34CD64620DC6}"/>
          </ac:picMkLst>
        </pc:picChg>
        <pc:picChg chg="add mod">
          <ac:chgData name="Thomas" userId="c87dddfd14196b94" providerId="LiveId" clId="{E0AEF8BD-2A7D-4A59-A573-24C3198F8A74}" dt="2021-08-24T19:01:13.897" v="993" actId="1076"/>
          <ac:picMkLst>
            <pc:docMk/>
            <pc:sldMk cId="4213623843" sldId="289"/>
            <ac:picMk id="8" creationId="{8709C19D-F726-4BBB-986F-4B75CF369C2B}"/>
          </ac:picMkLst>
        </pc:picChg>
      </pc:sldChg>
      <pc:sldChg chg="addSp modSp add mod">
        <pc:chgData name="Thomas" userId="c87dddfd14196b94" providerId="LiveId" clId="{E0AEF8BD-2A7D-4A59-A573-24C3198F8A74}" dt="2021-08-24T19:02:44.083" v="1002" actId="11529"/>
        <pc:sldMkLst>
          <pc:docMk/>
          <pc:sldMk cId="1568036454" sldId="290"/>
        </pc:sldMkLst>
        <pc:picChg chg="add mod">
          <ac:chgData name="Thomas" userId="c87dddfd14196b94" providerId="LiveId" clId="{E0AEF8BD-2A7D-4A59-A573-24C3198F8A74}" dt="2021-08-24T19:02:09.401" v="1000" actId="1076"/>
          <ac:picMkLst>
            <pc:docMk/>
            <pc:sldMk cId="1568036454" sldId="290"/>
            <ac:picMk id="7" creationId="{DEFB459D-39A9-4ABE-B662-DF575A6A6E94}"/>
          </ac:picMkLst>
        </pc:picChg>
        <pc:cxnChg chg="add">
          <ac:chgData name="Thomas" userId="c87dddfd14196b94" providerId="LiveId" clId="{E0AEF8BD-2A7D-4A59-A573-24C3198F8A74}" dt="2021-08-24T19:02:29.741" v="1001" actId="11529"/>
          <ac:cxnSpMkLst>
            <pc:docMk/>
            <pc:sldMk cId="1568036454" sldId="290"/>
            <ac:cxnSpMk id="5" creationId="{C8FEACE3-1BF1-41D7-BE20-3E2285D215CE}"/>
          </ac:cxnSpMkLst>
        </pc:cxnChg>
        <pc:cxnChg chg="add">
          <ac:chgData name="Thomas" userId="c87dddfd14196b94" providerId="LiveId" clId="{E0AEF8BD-2A7D-4A59-A573-24C3198F8A74}" dt="2021-08-24T19:02:44.083" v="1002" actId="11529"/>
          <ac:cxnSpMkLst>
            <pc:docMk/>
            <pc:sldMk cId="1568036454" sldId="290"/>
            <ac:cxnSpMk id="10" creationId="{5B178BBD-E860-452D-B003-8F76194B2033}"/>
          </ac:cxnSpMkLst>
        </pc:cxnChg>
      </pc:sldChg>
      <pc:sldChg chg="addSp add mod">
        <pc:chgData name="Thomas" userId="c87dddfd14196b94" providerId="LiveId" clId="{E0AEF8BD-2A7D-4A59-A573-24C3198F8A74}" dt="2021-08-24T19:04:06.467" v="1005" actId="11529"/>
        <pc:sldMkLst>
          <pc:docMk/>
          <pc:sldMk cId="3709978863" sldId="291"/>
        </pc:sldMkLst>
        <pc:cxnChg chg="add">
          <ac:chgData name="Thomas" userId="c87dddfd14196b94" providerId="LiveId" clId="{E0AEF8BD-2A7D-4A59-A573-24C3198F8A74}" dt="2021-08-24T19:03:41.701" v="1004" actId="11529"/>
          <ac:cxnSpMkLst>
            <pc:docMk/>
            <pc:sldMk cId="3709978863" sldId="291"/>
            <ac:cxnSpMk id="5" creationId="{B71BEC02-FD96-4D7F-952A-1959788E09D4}"/>
          </ac:cxnSpMkLst>
        </pc:cxnChg>
        <pc:cxnChg chg="add">
          <ac:chgData name="Thomas" userId="c87dddfd14196b94" providerId="LiveId" clId="{E0AEF8BD-2A7D-4A59-A573-24C3198F8A74}" dt="2021-08-24T19:04:06.467" v="1005" actId="11529"/>
          <ac:cxnSpMkLst>
            <pc:docMk/>
            <pc:sldMk cId="3709978863" sldId="291"/>
            <ac:cxnSpMk id="8" creationId="{F547AC9F-F987-4E76-935B-4CF9AE0F005E}"/>
          </ac:cxnSpMkLst>
        </pc:cxnChg>
      </pc:sldChg>
      <pc:sldChg chg="addSp delSp modSp add del mod">
        <pc:chgData name="Thomas" userId="c87dddfd14196b94" providerId="LiveId" clId="{E0AEF8BD-2A7D-4A59-A573-24C3198F8A74}" dt="2021-08-24T20:20:43.647" v="1600" actId="2696"/>
        <pc:sldMkLst>
          <pc:docMk/>
          <pc:sldMk cId="1468572697" sldId="292"/>
        </pc:sldMkLst>
        <pc:spChg chg="add del mod">
          <ac:chgData name="Thomas" userId="c87dddfd14196b94" providerId="LiveId" clId="{E0AEF8BD-2A7D-4A59-A573-24C3198F8A74}" dt="2021-08-24T20:12:07.385" v="1580" actId="21"/>
          <ac:spMkLst>
            <pc:docMk/>
            <pc:sldMk cId="1468572697" sldId="292"/>
            <ac:spMk id="3" creationId="{47FCA106-39ED-4E26-BE61-AE76AB49AD5D}"/>
          </ac:spMkLst>
        </pc:spChg>
        <pc:spChg chg="add mod">
          <ac:chgData name="Thomas" userId="c87dddfd14196b94" providerId="LiveId" clId="{E0AEF8BD-2A7D-4A59-A573-24C3198F8A74}" dt="2021-08-24T20:11:44.278" v="1579" actId="1076"/>
          <ac:spMkLst>
            <pc:docMk/>
            <pc:sldMk cId="1468572697" sldId="292"/>
            <ac:spMk id="5" creationId="{42C50EF3-DEA8-4F6D-B6DB-79B7CF7A57C4}"/>
          </ac:spMkLst>
        </pc:spChg>
      </pc:sldChg>
      <pc:sldChg chg="add del">
        <pc:chgData name="Thomas" userId="c87dddfd14196b94" providerId="LiveId" clId="{E0AEF8BD-2A7D-4A59-A573-24C3198F8A74}" dt="2021-08-24T20:20:35.392" v="1598"/>
        <pc:sldMkLst>
          <pc:docMk/>
          <pc:sldMk cId="3690436660" sldId="292"/>
        </pc:sldMkLst>
      </pc:sldChg>
      <pc:sldChg chg="modSp new mod">
        <pc:chgData name="Thomas" userId="c87dddfd14196b94" providerId="LiveId" clId="{E0AEF8BD-2A7D-4A59-A573-24C3198F8A74}" dt="2021-08-24T19:05:25.861" v="1018" actId="20577"/>
        <pc:sldMkLst>
          <pc:docMk/>
          <pc:sldMk cId="3172145049" sldId="293"/>
        </pc:sldMkLst>
        <pc:spChg chg="mod">
          <ac:chgData name="Thomas" userId="c87dddfd14196b94" providerId="LiveId" clId="{E0AEF8BD-2A7D-4A59-A573-24C3198F8A74}" dt="2021-08-24T19:05:25.861" v="1018" actId="20577"/>
          <ac:spMkLst>
            <pc:docMk/>
            <pc:sldMk cId="3172145049" sldId="293"/>
            <ac:spMk id="2" creationId="{E2259CCC-4030-49B9-A369-E2D946F6FF34}"/>
          </ac:spMkLst>
        </pc:spChg>
      </pc:sldChg>
      <pc:sldChg chg="add">
        <pc:chgData name="Thomas" userId="c87dddfd14196b94" providerId="LiveId" clId="{E0AEF8BD-2A7D-4A59-A573-24C3198F8A74}" dt="2021-08-24T19:09:30.529" v="1100" actId="2890"/>
        <pc:sldMkLst>
          <pc:docMk/>
          <pc:sldMk cId="1372775598" sldId="294"/>
        </pc:sldMkLst>
      </pc:sldChg>
      <pc:sldChg chg="addSp modSp add mod">
        <pc:chgData name="Thomas" userId="c87dddfd14196b94" providerId="LiveId" clId="{E0AEF8BD-2A7D-4A59-A573-24C3198F8A74}" dt="2021-08-24T19:27:50.043" v="1552" actId="20577"/>
        <pc:sldMkLst>
          <pc:docMk/>
          <pc:sldMk cId="2757504053" sldId="295"/>
        </pc:sldMkLst>
        <pc:spChg chg="mod">
          <ac:chgData name="Thomas" userId="c87dddfd14196b94" providerId="LiveId" clId="{E0AEF8BD-2A7D-4A59-A573-24C3198F8A74}" dt="2021-08-24T19:27:50.043" v="1552" actId="20577"/>
          <ac:spMkLst>
            <pc:docMk/>
            <pc:sldMk cId="2757504053" sldId="295"/>
            <ac:spMk id="2" creationId="{00000000-0000-0000-0000-000000000000}"/>
          </ac:spMkLst>
        </pc:spChg>
        <pc:cxnChg chg="add">
          <ac:chgData name="Thomas" userId="c87dddfd14196b94" providerId="LiveId" clId="{E0AEF8BD-2A7D-4A59-A573-24C3198F8A74}" dt="2021-08-24T19:10:27.363" v="1104" actId="11529"/>
          <ac:cxnSpMkLst>
            <pc:docMk/>
            <pc:sldMk cId="2757504053" sldId="295"/>
            <ac:cxnSpMk id="6" creationId="{44A3DC33-9E11-4A6E-94C8-58BA5D6BF650}"/>
          </ac:cxnSpMkLst>
        </pc:cxnChg>
      </pc:sldChg>
      <pc:sldChg chg="addSp modSp add mod">
        <pc:chgData name="Thomas" userId="c87dddfd14196b94" providerId="LiveId" clId="{E0AEF8BD-2A7D-4A59-A573-24C3198F8A74}" dt="2021-08-24T19:16:51.207" v="1161" actId="14100"/>
        <pc:sldMkLst>
          <pc:docMk/>
          <pc:sldMk cId="1221475333" sldId="296"/>
        </pc:sldMkLst>
        <pc:spChg chg="add mod">
          <ac:chgData name="Thomas" userId="c87dddfd14196b94" providerId="LiveId" clId="{E0AEF8BD-2A7D-4A59-A573-24C3198F8A74}" dt="2021-08-24T19:16:08.751" v="1158" actId="1076"/>
          <ac:spMkLst>
            <pc:docMk/>
            <pc:sldMk cId="1221475333" sldId="296"/>
            <ac:spMk id="3" creationId="{15CEC529-93C7-4010-87AE-5623E01A6178}"/>
          </ac:spMkLst>
        </pc:spChg>
        <pc:cxnChg chg="mod">
          <ac:chgData name="Thomas" userId="c87dddfd14196b94" providerId="LiveId" clId="{E0AEF8BD-2A7D-4A59-A573-24C3198F8A74}" dt="2021-08-24T19:16:51.207" v="1161" actId="14100"/>
          <ac:cxnSpMkLst>
            <pc:docMk/>
            <pc:sldMk cId="1221475333" sldId="296"/>
            <ac:cxnSpMk id="8" creationId="{F547AC9F-F987-4E76-935B-4CF9AE0F005E}"/>
          </ac:cxnSpMkLst>
        </pc:cxnChg>
        <pc:cxnChg chg="add">
          <ac:chgData name="Thomas" userId="c87dddfd14196b94" providerId="LiveId" clId="{E0AEF8BD-2A7D-4A59-A573-24C3198F8A74}" dt="2021-08-24T19:16:03.829" v="1157" actId="11529"/>
          <ac:cxnSpMkLst>
            <pc:docMk/>
            <pc:sldMk cId="1221475333" sldId="296"/>
            <ac:cxnSpMk id="9" creationId="{17D2E4CD-4D28-4BA1-84C7-AD285D42C36F}"/>
          </ac:cxnSpMkLst>
        </pc:cxnChg>
        <pc:cxnChg chg="add mod">
          <ac:chgData name="Thomas" userId="c87dddfd14196b94" providerId="LiveId" clId="{E0AEF8BD-2A7D-4A59-A573-24C3198F8A74}" dt="2021-08-24T19:16:30.859" v="1160" actId="14100"/>
          <ac:cxnSpMkLst>
            <pc:docMk/>
            <pc:sldMk cId="1221475333" sldId="296"/>
            <ac:cxnSpMk id="11" creationId="{2C622545-8696-490B-8910-63F6159485AD}"/>
          </ac:cxnSpMkLst>
        </pc:cxnChg>
      </pc:sldChg>
      <pc:sldChg chg="modSp new mod">
        <pc:chgData name="Thomas" userId="c87dddfd14196b94" providerId="LiveId" clId="{E0AEF8BD-2A7D-4A59-A573-24C3198F8A74}" dt="2021-08-24T19:26:21.256" v="1545" actId="20577"/>
        <pc:sldMkLst>
          <pc:docMk/>
          <pc:sldMk cId="2804382882" sldId="297"/>
        </pc:sldMkLst>
        <pc:spChg chg="mod">
          <ac:chgData name="Thomas" userId="c87dddfd14196b94" providerId="LiveId" clId="{E0AEF8BD-2A7D-4A59-A573-24C3198F8A74}" dt="2021-08-24T19:22:30.961" v="1205" actId="20577"/>
          <ac:spMkLst>
            <pc:docMk/>
            <pc:sldMk cId="2804382882" sldId="297"/>
            <ac:spMk id="2" creationId="{E1FE9DC3-CC6F-4A1F-A849-559A319B1825}"/>
          </ac:spMkLst>
        </pc:spChg>
        <pc:spChg chg="mod">
          <ac:chgData name="Thomas" userId="c87dddfd14196b94" providerId="LiveId" clId="{E0AEF8BD-2A7D-4A59-A573-24C3198F8A74}" dt="2021-08-24T19:26:21.256" v="1545" actId="20577"/>
          <ac:spMkLst>
            <pc:docMk/>
            <pc:sldMk cId="2804382882" sldId="297"/>
            <ac:spMk id="3" creationId="{623EA142-342E-4817-8687-F8DF15975B26}"/>
          </ac:spMkLst>
        </pc:spChg>
      </pc:sldChg>
      <pc:sldChg chg="addSp delSp modSp add mod">
        <pc:chgData name="Thomas" userId="c87dddfd14196b94" providerId="LiveId" clId="{E0AEF8BD-2A7D-4A59-A573-24C3198F8A74}" dt="2021-08-24T20:24:39.158" v="1696" actId="20577"/>
        <pc:sldMkLst>
          <pc:docMk/>
          <pc:sldMk cId="220187307" sldId="298"/>
        </pc:sldMkLst>
        <pc:spChg chg="add del mod">
          <ac:chgData name="Thomas" userId="c87dddfd14196b94" providerId="LiveId" clId="{E0AEF8BD-2A7D-4A59-A573-24C3198F8A74}" dt="2021-08-24T20:15:14.094" v="1590" actId="21"/>
          <ac:spMkLst>
            <pc:docMk/>
            <pc:sldMk cId="220187307" sldId="298"/>
            <ac:spMk id="13" creationId="{97709ED4-50AB-4BE4-A774-712E32E192D8}"/>
          </ac:spMkLst>
        </pc:spChg>
        <pc:spChg chg="add mod">
          <ac:chgData name="Thomas" userId="c87dddfd14196b94" providerId="LiveId" clId="{E0AEF8BD-2A7D-4A59-A573-24C3198F8A74}" dt="2021-08-24T20:24:39.158" v="1696" actId="20577"/>
          <ac:spMkLst>
            <pc:docMk/>
            <pc:sldMk cId="220187307" sldId="298"/>
            <ac:spMk id="14" creationId="{613C1561-0467-4881-AA0B-B9ABE2D015B3}"/>
          </ac:spMkLst>
        </pc:spChg>
        <pc:spChg chg="add del mod">
          <ac:chgData name="Thomas" userId="c87dddfd14196b94" providerId="LiveId" clId="{E0AEF8BD-2A7D-4A59-A573-24C3198F8A74}" dt="2021-08-24T20:22:53.918" v="1682" actId="21"/>
          <ac:spMkLst>
            <pc:docMk/>
            <pc:sldMk cId="220187307" sldId="298"/>
            <ac:spMk id="15" creationId="{C99DAC81-3E4A-4A8A-8860-4B0F2D3D6123}"/>
          </ac:spMkLst>
        </pc:spChg>
        <pc:cxnChg chg="add mod">
          <ac:chgData name="Thomas" userId="c87dddfd14196b94" providerId="LiveId" clId="{E0AEF8BD-2A7D-4A59-A573-24C3198F8A74}" dt="2021-08-24T20:13:11.039" v="1586" actId="1076"/>
          <ac:cxnSpMkLst>
            <pc:docMk/>
            <pc:sldMk cId="220187307" sldId="298"/>
            <ac:cxnSpMk id="6" creationId="{6C1EF490-BC03-440E-9CB4-B2FF7A5ADB2C}"/>
          </ac:cxnSpMkLst>
        </pc:cxnChg>
        <pc:cxnChg chg="add">
          <ac:chgData name="Thomas" userId="c87dddfd14196b94" providerId="LiveId" clId="{E0AEF8BD-2A7D-4A59-A573-24C3198F8A74}" dt="2021-08-24T20:13:02.339" v="1585" actId="11529"/>
          <ac:cxnSpMkLst>
            <pc:docMk/>
            <pc:sldMk cId="220187307" sldId="298"/>
            <ac:cxnSpMk id="12" creationId="{41823E51-44E3-41ED-BD33-3750ACA381C3}"/>
          </ac:cxnSpMkLst>
        </pc:cxnChg>
      </pc:sldChg>
      <pc:sldChg chg="addSp delSp modSp add del mod">
        <pc:chgData name="Thomas" userId="c87dddfd14196b94" providerId="LiveId" clId="{E0AEF8BD-2A7D-4A59-A573-24C3198F8A74}" dt="2021-08-24T20:26:56.736" v="1702" actId="2696"/>
        <pc:sldMkLst>
          <pc:docMk/>
          <pc:sldMk cId="4183644931" sldId="299"/>
        </pc:sldMkLst>
        <pc:spChg chg="add del mod">
          <ac:chgData name="Thomas" userId="c87dddfd14196b94" providerId="LiveId" clId="{E0AEF8BD-2A7D-4A59-A573-24C3198F8A74}" dt="2021-08-24T20:26:02.532" v="1699" actId="21"/>
          <ac:spMkLst>
            <pc:docMk/>
            <pc:sldMk cId="4183644931" sldId="299"/>
            <ac:spMk id="13" creationId="{B9285D88-C8DE-43CF-BEDE-9F9211311B04}"/>
          </ac:spMkLst>
        </pc:spChg>
        <pc:spChg chg="mod">
          <ac:chgData name="Thomas" userId="c87dddfd14196b94" providerId="LiveId" clId="{E0AEF8BD-2A7D-4A59-A573-24C3198F8A74}" dt="2021-08-24T20:24:23.073" v="1693" actId="20577"/>
          <ac:spMkLst>
            <pc:docMk/>
            <pc:sldMk cId="4183644931" sldId="299"/>
            <ac:spMk id="14" creationId="{613C1561-0467-4881-AA0B-B9ABE2D015B3}"/>
          </ac:spMkLst>
        </pc:spChg>
      </pc:sldChg>
      <pc:sldChg chg="delSp add mod ord">
        <pc:chgData name="Thomas" userId="c87dddfd14196b94" providerId="LiveId" clId="{E0AEF8BD-2A7D-4A59-A573-24C3198F8A74}" dt="2021-08-24T20:26:10.872" v="1701"/>
        <pc:sldMkLst>
          <pc:docMk/>
          <pc:sldMk cId="427848344" sldId="300"/>
        </pc:sldMkLst>
        <pc:spChg chg="del">
          <ac:chgData name="Thomas" userId="c87dddfd14196b94" providerId="LiveId" clId="{E0AEF8BD-2A7D-4A59-A573-24C3198F8A74}" dt="2021-08-24T20:25:19.578" v="1698" actId="21"/>
          <ac:spMkLst>
            <pc:docMk/>
            <pc:sldMk cId="427848344" sldId="300"/>
            <ac:spMk id="14" creationId="{613C1561-0467-4881-AA0B-B9ABE2D015B3}"/>
          </ac:spMkLst>
        </pc:spChg>
      </pc:sldChg>
    </pc:docChg>
  </pc:docChgLst>
  <pc:docChgLst>
    <pc:chgData name="Thomas Chlibec" userId="c87dddfd14196b94" providerId="LiveId" clId="{62A8724D-257C-49A7-B62A-A931E4A5F767}"/>
    <pc:docChg chg="undo redo custSel addSld delSld modSld sldOrd">
      <pc:chgData name="Thomas Chlibec" userId="c87dddfd14196b94" providerId="LiveId" clId="{62A8724D-257C-49A7-B62A-A931E4A5F767}" dt="2023-09-15T05:28:43.392" v="10376" actId="2696"/>
      <pc:docMkLst>
        <pc:docMk/>
      </pc:docMkLst>
      <pc:sldChg chg="addSp delSp modSp mod">
        <pc:chgData name="Thomas Chlibec" userId="c87dddfd14196b94" providerId="LiveId" clId="{62A8724D-257C-49A7-B62A-A931E4A5F767}" dt="2023-09-10T17:24:43.911" v="8192" actId="14100"/>
        <pc:sldMkLst>
          <pc:docMk/>
          <pc:sldMk cId="0" sldId="256"/>
        </pc:sldMkLst>
        <pc:spChg chg="mod">
          <ac:chgData name="Thomas Chlibec" userId="c87dddfd14196b94" providerId="LiveId" clId="{62A8724D-257C-49A7-B62A-A931E4A5F767}" dt="2023-08-26T07:45:33.657" v="386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Thomas Chlibec" userId="c87dddfd14196b94" providerId="LiveId" clId="{62A8724D-257C-49A7-B62A-A931E4A5F767}" dt="2023-08-28T05:02:07.403" v="8090" actId="27636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Thomas Chlibec" userId="c87dddfd14196b94" providerId="LiveId" clId="{62A8724D-257C-49A7-B62A-A931E4A5F767}" dt="2023-09-10T17:24:43.911" v="8192" actId="14100"/>
          <ac:spMkLst>
            <pc:docMk/>
            <pc:sldMk cId="0" sldId="256"/>
            <ac:spMk id="7" creationId="{7FCFF0C0-42FB-4F76-F6C7-21455C494846}"/>
          </ac:spMkLst>
        </pc:spChg>
        <pc:picChg chg="del">
          <ac:chgData name="Thomas Chlibec" userId="c87dddfd14196b94" providerId="LiveId" clId="{62A8724D-257C-49A7-B62A-A931E4A5F767}" dt="2023-08-26T09:12:34.938" v="1885" actId="21"/>
          <ac:picMkLst>
            <pc:docMk/>
            <pc:sldMk cId="0" sldId="256"/>
            <ac:picMk id="5" creationId="{530422EB-C8A2-4F17-BD04-AD1788D43148}"/>
          </ac:picMkLst>
        </pc:picChg>
        <pc:picChg chg="add mod">
          <ac:chgData name="Thomas Chlibec" userId="c87dddfd14196b94" providerId="LiveId" clId="{62A8724D-257C-49A7-B62A-A931E4A5F767}" dt="2023-08-27T16:04:16.142" v="8080" actId="14100"/>
          <ac:picMkLst>
            <pc:docMk/>
            <pc:sldMk cId="0" sldId="256"/>
            <ac:picMk id="5" creationId="{D5564AC2-73AA-CF75-E016-B395DD3F4307}"/>
          </ac:picMkLst>
        </pc:picChg>
        <pc:picChg chg="add mod">
          <ac:chgData name="Thomas Chlibec" userId="c87dddfd14196b94" providerId="LiveId" clId="{62A8724D-257C-49A7-B62A-A931E4A5F767}" dt="2023-08-27T16:06:05" v="8083" actId="1076"/>
          <ac:picMkLst>
            <pc:docMk/>
            <pc:sldMk cId="0" sldId="256"/>
            <ac:picMk id="6" creationId="{3596D177-9822-6BD9-143F-9328DCE1D877}"/>
          </ac:picMkLst>
        </pc:picChg>
        <pc:picChg chg="add del mod">
          <ac:chgData name="Thomas Chlibec" userId="c87dddfd14196b94" providerId="LiveId" clId="{62A8724D-257C-49A7-B62A-A931E4A5F767}" dt="2023-08-26T11:55:31.765" v="3374" actId="21"/>
          <ac:picMkLst>
            <pc:docMk/>
            <pc:sldMk cId="0" sldId="256"/>
            <ac:picMk id="7" creationId="{2661888F-5300-25C0-9326-755EA521D7A9}"/>
          </ac:picMkLst>
        </pc:picChg>
        <pc:picChg chg="add mod">
          <ac:chgData name="Thomas Chlibec" userId="c87dddfd14196b94" providerId="LiveId" clId="{62A8724D-257C-49A7-B62A-A931E4A5F767}" dt="2023-08-27T16:06:23.043" v="8085" actId="1076"/>
          <ac:picMkLst>
            <pc:docMk/>
            <pc:sldMk cId="0" sldId="256"/>
            <ac:picMk id="8" creationId="{3C9CAD75-9720-6A44-BB61-F9B01441899A}"/>
          </ac:picMkLst>
        </pc:picChg>
      </pc:sldChg>
      <pc:sldChg chg="del ord">
        <pc:chgData name="Thomas Chlibec" userId="c87dddfd14196b94" providerId="LiveId" clId="{62A8724D-257C-49A7-B62A-A931E4A5F767}" dt="2023-08-26T12:07:42.946" v="3661" actId="2696"/>
        <pc:sldMkLst>
          <pc:docMk/>
          <pc:sldMk cId="0" sldId="257"/>
        </pc:sldMkLst>
      </pc:sldChg>
      <pc:sldChg chg="modSp del mod">
        <pc:chgData name="Thomas Chlibec" userId="c87dddfd14196b94" providerId="LiveId" clId="{62A8724D-257C-49A7-B62A-A931E4A5F767}" dt="2023-09-15T05:28:43.392" v="10376" actId="2696"/>
        <pc:sldMkLst>
          <pc:docMk/>
          <pc:sldMk cId="0" sldId="258"/>
        </pc:sldMkLst>
        <pc:spChg chg="mod">
          <ac:chgData name="Thomas Chlibec" userId="c87dddfd14196b94" providerId="LiveId" clId="{62A8724D-257C-49A7-B62A-A931E4A5F767}" dt="2023-08-27T13:55:05.840" v="7730" actId="20577"/>
          <ac:spMkLst>
            <pc:docMk/>
            <pc:sldMk cId="0" sldId="258"/>
            <ac:spMk id="3" creationId="{00000000-0000-0000-0000-000000000000}"/>
          </ac:spMkLst>
        </pc:spChg>
      </pc:sldChg>
      <pc:sldChg chg="modSp del mod">
        <pc:chgData name="Thomas Chlibec" userId="c87dddfd14196b94" providerId="LiveId" clId="{62A8724D-257C-49A7-B62A-A931E4A5F767}" dt="2023-09-15T05:28:43.392" v="10376" actId="2696"/>
        <pc:sldMkLst>
          <pc:docMk/>
          <pc:sldMk cId="0" sldId="259"/>
        </pc:sldMkLst>
        <pc:spChg chg="mod">
          <ac:chgData name="Thomas Chlibec" userId="c87dddfd14196b94" providerId="LiveId" clId="{62A8724D-257C-49A7-B62A-A931E4A5F767}" dt="2023-08-27T14:17:03.818" v="7819" actId="255"/>
          <ac:spMkLst>
            <pc:docMk/>
            <pc:sldMk cId="0" sldId="259"/>
            <ac:spMk id="3" creationId="{00000000-0000-0000-0000-000000000000}"/>
          </ac:spMkLst>
        </pc:spChg>
        <pc:picChg chg="mod modCrop">
          <ac:chgData name="Thomas Chlibec" userId="c87dddfd14196b94" providerId="LiveId" clId="{62A8724D-257C-49A7-B62A-A931E4A5F767}" dt="2023-08-27T14:17:33.864" v="7822" actId="1076"/>
          <ac:picMkLst>
            <pc:docMk/>
            <pc:sldMk cId="0" sldId="259"/>
            <ac:picMk id="5" creationId="{00000000-0000-0000-0000-000000000000}"/>
          </ac:picMkLst>
        </pc:picChg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139071807" sldId="261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794605942" sldId="262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855994109" sldId="263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434405979" sldId="264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4092852649" sldId="265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015098771" sldId="266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353391665" sldId="267"/>
        </pc:sldMkLst>
      </pc:sldChg>
      <pc:sldChg chg="del">
        <pc:chgData name="Thomas Chlibec" userId="c87dddfd14196b94" providerId="LiveId" clId="{62A8724D-257C-49A7-B62A-A931E4A5F767}" dt="2023-08-26T11:52:29.595" v="3321" actId="2696"/>
        <pc:sldMkLst>
          <pc:docMk/>
          <pc:sldMk cId="2562398318" sldId="268"/>
        </pc:sldMkLst>
      </pc:sldChg>
      <pc:sldChg chg="del ord">
        <pc:chgData name="Thomas Chlibec" userId="c87dddfd14196b94" providerId="LiveId" clId="{62A8724D-257C-49A7-B62A-A931E4A5F767}" dt="2023-09-15T05:28:43.392" v="10376" actId="2696"/>
        <pc:sldMkLst>
          <pc:docMk/>
          <pc:sldMk cId="0" sldId="270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169353240" sldId="271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964808567" sldId="272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754183729" sldId="273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3019411282" sldId="275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13491270" sldId="276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3347202085" sldId="277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624820350" sldId="279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406572489" sldId="280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357709565" sldId="281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84952771" sldId="284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747229743" sldId="285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3919982537" sldId="287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962167360" sldId="288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4213623843" sldId="289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568036454" sldId="290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3709978863" sldId="291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407953479" sldId="293"/>
        </pc:sldMkLst>
      </pc:sldChg>
      <pc:sldChg chg="del ord">
        <pc:chgData name="Thomas Chlibec" userId="c87dddfd14196b94" providerId="LiveId" clId="{62A8724D-257C-49A7-B62A-A931E4A5F767}" dt="2023-08-26T12:07:08.383" v="3660" actId="2696"/>
        <pc:sldMkLst>
          <pc:docMk/>
          <pc:sldMk cId="1854183254" sldId="293"/>
        </pc:sldMkLst>
      </pc:sldChg>
      <pc:sldChg chg="del">
        <pc:chgData name="Thomas Chlibec" userId="c87dddfd14196b94" providerId="LiveId" clId="{62A8724D-257C-49A7-B62A-A931E4A5F767}" dt="2023-08-26T11:52:29.595" v="3321" actId="2696"/>
        <pc:sldMkLst>
          <pc:docMk/>
          <pc:sldMk cId="3172145049" sldId="293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372775598" sldId="294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221475333" sldId="296"/>
        </pc:sldMkLst>
      </pc:sldChg>
      <pc:sldChg chg="modSp mod ord">
        <pc:chgData name="Thomas Chlibec" userId="c87dddfd14196b94" providerId="LiveId" clId="{62A8724D-257C-49A7-B62A-A931E4A5F767}" dt="2023-09-11T18:00:51.664" v="10161" actId="20577"/>
        <pc:sldMkLst>
          <pc:docMk/>
          <pc:sldMk cId="2804382882" sldId="297"/>
        </pc:sldMkLst>
        <pc:spChg chg="mod">
          <ac:chgData name="Thomas Chlibec" userId="c87dddfd14196b94" providerId="LiveId" clId="{62A8724D-257C-49A7-B62A-A931E4A5F767}" dt="2023-09-11T18:00:51.664" v="10161" actId="20577"/>
          <ac:spMkLst>
            <pc:docMk/>
            <pc:sldMk cId="2804382882" sldId="297"/>
            <ac:spMk id="2" creationId="{E1FE9DC3-CC6F-4A1F-A849-559A319B1825}"/>
          </ac:spMkLst>
        </pc:spChg>
        <pc:spChg chg="mod">
          <ac:chgData name="Thomas Chlibec" userId="c87dddfd14196b94" providerId="LiveId" clId="{62A8724D-257C-49A7-B62A-A931E4A5F767}" dt="2023-08-27T09:39:45.574" v="6594" actId="20577"/>
          <ac:spMkLst>
            <pc:docMk/>
            <pc:sldMk cId="2804382882" sldId="297"/>
            <ac:spMk id="3" creationId="{623EA142-342E-4817-8687-F8DF15975B26}"/>
          </ac:spMkLst>
        </pc:spChg>
      </pc:sldChg>
      <pc:sldChg chg="del">
        <pc:chgData name="Thomas Chlibec" userId="c87dddfd14196b94" providerId="LiveId" clId="{62A8724D-257C-49A7-B62A-A931E4A5F767}" dt="2023-08-26T11:52:29.595" v="3321" actId="2696"/>
        <pc:sldMkLst>
          <pc:docMk/>
          <pc:sldMk cId="427848344" sldId="300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773718769" sldId="301"/>
        </pc:sldMkLst>
      </pc:sldChg>
      <pc:sldChg chg="del">
        <pc:chgData name="Thomas Chlibec" userId="c87dddfd14196b94" providerId="LiveId" clId="{62A8724D-257C-49A7-B62A-A931E4A5F767}" dt="2023-08-26T15:09:13.515" v="5669" actId="2696"/>
        <pc:sldMkLst>
          <pc:docMk/>
          <pc:sldMk cId="2956481688" sldId="302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3838859151" sldId="303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404102098" sldId="304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882018891" sldId="307"/>
        </pc:sldMkLst>
      </pc:sldChg>
      <pc:sldChg chg="del">
        <pc:chgData name="Thomas Chlibec" userId="c87dddfd14196b94" providerId="LiveId" clId="{62A8724D-257C-49A7-B62A-A931E4A5F767}" dt="2023-08-26T11:52:29.595" v="3321" actId="2696"/>
        <pc:sldMkLst>
          <pc:docMk/>
          <pc:sldMk cId="561389514" sldId="308"/>
        </pc:sldMkLst>
      </pc:sldChg>
      <pc:sldChg chg="addSp modSp modAnim">
        <pc:chgData name="Thomas Chlibec" userId="c87dddfd14196b94" providerId="LiveId" clId="{62A8724D-257C-49A7-B62A-A931E4A5F767}" dt="2023-09-11T17:59:35.605" v="10139"/>
        <pc:sldMkLst>
          <pc:docMk/>
          <pc:sldMk cId="1814808267" sldId="308"/>
        </pc:sldMkLst>
        <pc:spChg chg="add mod">
          <ac:chgData name="Thomas Chlibec" userId="c87dddfd14196b94" providerId="LiveId" clId="{62A8724D-257C-49A7-B62A-A931E4A5F767}" dt="2023-09-11T17:59:27.847" v="10138"/>
          <ac:spMkLst>
            <pc:docMk/>
            <pc:sldMk cId="1814808267" sldId="308"/>
            <ac:spMk id="3" creationId="{A21839ED-AC41-36EB-20E6-7FBFF5394816}"/>
          </ac:spMkLst>
        </pc:spChg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1952106361" sldId="309"/>
        </pc:sldMkLst>
      </pc:sldChg>
      <pc:sldChg chg="del">
        <pc:chgData name="Thomas Chlibec" userId="c87dddfd14196b94" providerId="LiveId" clId="{62A8724D-257C-49A7-B62A-A931E4A5F767}" dt="2023-08-26T11:52:29.595" v="3321" actId="2696"/>
        <pc:sldMkLst>
          <pc:docMk/>
          <pc:sldMk cId="873510837" sldId="310"/>
        </pc:sldMkLst>
      </pc:sldChg>
      <pc:sldChg chg="addSp modSp mod modAnim">
        <pc:chgData name="Thomas Chlibec" userId="c87dddfd14196b94" providerId="LiveId" clId="{62A8724D-257C-49A7-B62A-A931E4A5F767}" dt="2023-09-11T18:21:47.562" v="10316"/>
        <pc:sldMkLst>
          <pc:docMk/>
          <pc:sldMk cId="2233782165" sldId="310"/>
        </pc:sldMkLst>
        <pc:spChg chg="add mod">
          <ac:chgData name="Thomas Chlibec" userId="c87dddfd14196b94" providerId="LiveId" clId="{62A8724D-257C-49A7-B62A-A931E4A5F767}" dt="2023-08-27T09:38:18.565" v="6543" actId="1076"/>
          <ac:spMkLst>
            <pc:docMk/>
            <pc:sldMk cId="2233782165" sldId="310"/>
            <ac:spMk id="3" creationId="{8713CA05-734D-CE8C-E3F3-675B45C5BF51}"/>
          </ac:spMkLst>
        </pc:spChg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2222251510" sldId="311"/>
        </pc:sldMkLst>
      </pc:sldChg>
      <pc:sldChg chg="del">
        <pc:chgData name="Thomas Chlibec" userId="c87dddfd14196b94" providerId="LiveId" clId="{62A8724D-257C-49A7-B62A-A931E4A5F767}" dt="2023-08-26T12:08:18.347" v="3662" actId="47"/>
        <pc:sldMkLst>
          <pc:docMk/>
          <pc:sldMk cId="558434377" sldId="312"/>
        </pc:sldMkLst>
      </pc:sldChg>
      <pc:sldChg chg="addSp delSp modSp new del mod ord modAnim">
        <pc:chgData name="Thomas Chlibec" userId="c87dddfd14196b94" providerId="LiveId" clId="{62A8724D-257C-49A7-B62A-A931E4A5F767}" dt="2023-08-26T11:16:44.556" v="2851" actId="2696"/>
        <pc:sldMkLst>
          <pc:docMk/>
          <pc:sldMk cId="3818778584" sldId="313"/>
        </pc:sldMkLst>
        <pc:spChg chg="mod">
          <ac:chgData name="Thomas Chlibec" userId="c87dddfd14196b94" providerId="LiveId" clId="{62A8724D-257C-49A7-B62A-A931E4A5F767}" dt="2023-08-26T08:47:53.884" v="1158" actId="20577"/>
          <ac:spMkLst>
            <pc:docMk/>
            <pc:sldMk cId="3818778584" sldId="313"/>
            <ac:spMk id="2" creationId="{75765281-32AC-3D59-C962-B4941A310CD1}"/>
          </ac:spMkLst>
        </pc:spChg>
        <pc:spChg chg="del">
          <ac:chgData name="Thomas Chlibec" userId="c87dddfd14196b94" providerId="LiveId" clId="{62A8724D-257C-49A7-B62A-A931E4A5F767}" dt="2023-08-26T08:35:28.194" v="890"/>
          <ac:spMkLst>
            <pc:docMk/>
            <pc:sldMk cId="3818778584" sldId="313"/>
            <ac:spMk id="3" creationId="{831232C1-D3F9-CB97-633F-AF91AC13C254}"/>
          </ac:spMkLst>
        </pc:spChg>
        <pc:spChg chg="add mod">
          <ac:chgData name="Thomas Chlibec" userId="c87dddfd14196b94" providerId="LiveId" clId="{62A8724D-257C-49A7-B62A-A931E4A5F767}" dt="2023-08-26T11:15:10.213" v="2801" actId="14100"/>
          <ac:spMkLst>
            <pc:docMk/>
            <pc:sldMk cId="3818778584" sldId="313"/>
            <ac:spMk id="7" creationId="{AC659301-F3FE-FAE0-21B0-664A47B43F78}"/>
          </ac:spMkLst>
        </pc:spChg>
        <pc:picChg chg="add mod">
          <ac:chgData name="Thomas Chlibec" userId="c87dddfd14196b94" providerId="LiveId" clId="{62A8724D-257C-49A7-B62A-A931E4A5F767}" dt="2023-08-26T08:37:05.833" v="896" actId="1076"/>
          <ac:picMkLst>
            <pc:docMk/>
            <pc:sldMk cId="3818778584" sldId="313"/>
            <ac:picMk id="5" creationId="{99405854-6250-BA26-98DD-ADED59C1A695}"/>
          </ac:picMkLst>
        </pc:picChg>
        <pc:picChg chg="add del mod">
          <ac:chgData name="Thomas Chlibec" userId="c87dddfd14196b94" providerId="LiveId" clId="{62A8724D-257C-49A7-B62A-A931E4A5F767}" dt="2023-08-26T11:14:38.538" v="2798" actId="21"/>
          <ac:picMkLst>
            <pc:docMk/>
            <pc:sldMk cId="3818778584" sldId="313"/>
            <ac:picMk id="6" creationId="{746819BB-59EC-F5C7-E5E5-C5028AA152CE}"/>
          </ac:picMkLst>
        </pc:picChg>
      </pc:sldChg>
      <pc:sldChg chg="modSp new del mod ord">
        <pc:chgData name="Thomas Chlibec" userId="c87dddfd14196b94" providerId="LiveId" clId="{62A8724D-257C-49A7-B62A-A931E4A5F767}" dt="2023-08-26T10:41:04.685" v="2783" actId="2696"/>
        <pc:sldMkLst>
          <pc:docMk/>
          <pc:sldMk cId="813317268" sldId="314"/>
        </pc:sldMkLst>
        <pc:spChg chg="mod">
          <ac:chgData name="Thomas Chlibec" userId="c87dddfd14196b94" providerId="LiveId" clId="{62A8724D-257C-49A7-B62A-A931E4A5F767}" dt="2023-08-22T06:02:44.957" v="123" actId="20577"/>
          <ac:spMkLst>
            <pc:docMk/>
            <pc:sldMk cId="813317268" sldId="314"/>
            <ac:spMk id="2" creationId="{9C1F51C2-5D7B-DB27-ADFB-00ACA2F34B2D}"/>
          </ac:spMkLst>
        </pc:spChg>
        <pc:spChg chg="mod">
          <ac:chgData name="Thomas Chlibec" userId="c87dddfd14196b94" providerId="LiveId" clId="{62A8724D-257C-49A7-B62A-A931E4A5F767}" dt="2023-08-26T08:50:51.976" v="1188" actId="5793"/>
          <ac:spMkLst>
            <pc:docMk/>
            <pc:sldMk cId="813317268" sldId="314"/>
            <ac:spMk id="3" creationId="{8605B7E4-98DE-FCF7-1EDB-BBE1557DB640}"/>
          </ac:spMkLst>
        </pc:spChg>
      </pc:sldChg>
      <pc:sldChg chg="modSp new del mod">
        <pc:chgData name="Thomas Chlibec" userId="c87dddfd14196b94" providerId="LiveId" clId="{62A8724D-257C-49A7-B62A-A931E4A5F767}" dt="2023-08-26T11:54:31.364" v="3367" actId="2696"/>
        <pc:sldMkLst>
          <pc:docMk/>
          <pc:sldMk cId="167856621" sldId="315"/>
        </pc:sldMkLst>
        <pc:spChg chg="mod">
          <ac:chgData name="Thomas Chlibec" userId="c87dddfd14196b94" providerId="LiveId" clId="{62A8724D-257C-49A7-B62A-A931E4A5F767}" dt="2023-08-22T06:02:20.076" v="122" actId="20577"/>
          <ac:spMkLst>
            <pc:docMk/>
            <pc:sldMk cId="167856621" sldId="315"/>
            <ac:spMk id="2" creationId="{4A451B5E-4589-7D2A-7EB3-128D85808032}"/>
          </ac:spMkLst>
        </pc:spChg>
      </pc:sldChg>
      <pc:sldChg chg="modSp new del mod">
        <pc:chgData name="Thomas Chlibec" userId="c87dddfd14196b94" providerId="LiveId" clId="{62A8724D-257C-49A7-B62A-A931E4A5F767}" dt="2023-08-26T12:04:56.190" v="3659" actId="2696"/>
        <pc:sldMkLst>
          <pc:docMk/>
          <pc:sldMk cId="3744367202" sldId="316"/>
        </pc:sldMkLst>
        <pc:spChg chg="mod">
          <ac:chgData name="Thomas Chlibec" userId="c87dddfd14196b94" providerId="LiveId" clId="{62A8724D-257C-49A7-B62A-A931E4A5F767}" dt="2023-08-22T06:04:29.796" v="161" actId="20577"/>
          <ac:spMkLst>
            <pc:docMk/>
            <pc:sldMk cId="3744367202" sldId="316"/>
            <ac:spMk id="2" creationId="{89977B26-80DE-2E2D-083A-42BC652F7147}"/>
          </ac:spMkLst>
        </pc:spChg>
      </pc:sldChg>
      <pc:sldChg chg="modSp new del mod ord">
        <pc:chgData name="Thomas Chlibec" userId="c87dddfd14196b94" providerId="LiveId" clId="{62A8724D-257C-49A7-B62A-A931E4A5F767}" dt="2023-08-26T13:07:20.886" v="4829" actId="2696"/>
        <pc:sldMkLst>
          <pc:docMk/>
          <pc:sldMk cId="3299016401" sldId="317"/>
        </pc:sldMkLst>
        <pc:spChg chg="mod">
          <ac:chgData name="Thomas Chlibec" userId="c87dddfd14196b94" providerId="LiveId" clId="{62A8724D-257C-49A7-B62A-A931E4A5F767}" dt="2023-08-22T06:05:23.269" v="239" actId="20577"/>
          <ac:spMkLst>
            <pc:docMk/>
            <pc:sldMk cId="3299016401" sldId="317"/>
            <ac:spMk id="2" creationId="{EEF35E00-74A2-322F-7EA3-6CF7A0D94601}"/>
          </ac:spMkLst>
        </pc:spChg>
      </pc:sldChg>
      <pc:sldChg chg="new del">
        <pc:chgData name="Thomas Chlibec" userId="c87dddfd14196b94" providerId="LiveId" clId="{62A8724D-257C-49A7-B62A-A931E4A5F767}" dt="2023-08-22T06:06:07.642" v="243" actId="2696"/>
        <pc:sldMkLst>
          <pc:docMk/>
          <pc:sldMk cId="67610405" sldId="318"/>
        </pc:sldMkLst>
      </pc:sldChg>
      <pc:sldChg chg="modSp add del mod">
        <pc:chgData name="Thomas Chlibec" userId="c87dddfd14196b94" providerId="LiveId" clId="{62A8724D-257C-49A7-B62A-A931E4A5F767}" dt="2023-08-26T14:57:03.298" v="5572" actId="2696"/>
        <pc:sldMkLst>
          <pc:docMk/>
          <pc:sldMk cId="3068022275" sldId="318"/>
        </pc:sldMkLst>
        <pc:spChg chg="mod">
          <ac:chgData name="Thomas Chlibec" userId="c87dddfd14196b94" providerId="LiveId" clId="{62A8724D-257C-49A7-B62A-A931E4A5F767}" dt="2023-08-26T13:17:41.209" v="4943" actId="20577"/>
          <ac:spMkLst>
            <pc:docMk/>
            <pc:sldMk cId="3068022275" sldId="318"/>
            <ac:spMk id="2" creationId="{EEF35E00-74A2-322F-7EA3-6CF7A0D94601}"/>
          </ac:spMkLst>
        </pc:spChg>
        <pc:spChg chg="mod">
          <ac:chgData name="Thomas Chlibec" userId="c87dddfd14196b94" providerId="LiveId" clId="{62A8724D-257C-49A7-B62A-A931E4A5F767}" dt="2023-08-22T06:06:29.611" v="253" actId="20577"/>
          <ac:spMkLst>
            <pc:docMk/>
            <pc:sldMk cId="3068022275" sldId="318"/>
            <ac:spMk id="3" creationId="{0263D79F-BFB2-2663-98CF-749F6109DF29}"/>
          </ac:spMkLst>
        </pc:spChg>
      </pc:sldChg>
      <pc:sldChg chg="modSp new del mod">
        <pc:chgData name="Thomas Chlibec" userId="c87dddfd14196b94" providerId="LiveId" clId="{62A8724D-257C-49A7-B62A-A931E4A5F767}" dt="2023-08-26T12:08:58.825" v="3667" actId="2696"/>
        <pc:sldMkLst>
          <pc:docMk/>
          <pc:sldMk cId="2835324326" sldId="319"/>
        </pc:sldMkLst>
        <pc:spChg chg="mod">
          <ac:chgData name="Thomas Chlibec" userId="c87dddfd14196b94" providerId="LiveId" clId="{62A8724D-257C-49A7-B62A-A931E4A5F767}" dt="2023-08-22T06:06:48.693" v="267" actId="20577"/>
          <ac:spMkLst>
            <pc:docMk/>
            <pc:sldMk cId="2835324326" sldId="319"/>
            <ac:spMk id="2" creationId="{89FD2829-F586-D3F2-052B-05FF91C1B473}"/>
          </ac:spMkLst>
        </pc:spChg>
      </pc:sldChg>
      <pc:sldChg chg="modSp add del mod">
        <pc:chgData name="Thomas Chlibec" userId="c87dddfd14196b94" providerId="LiveId" clId="{62A8724D-257C-49A7-B62A-A931E4A5F767}" dt="2023-08-26T10:41:15.902" v="2784" actId="2696"/>
        <pc:sldMkLst>
          <pc:docMk/>
          <pc:sldMk cId="2988780234" sldId="320"/>
        </pc:sldMkLst>
        <pc:spChg chg="mod">
          <ac:chgData name="Thomas Chlibec" userId="c87dddfd14196b94" providerId="LiveId" clId="{62A8724D-257C-49A7-B62A-A931E4A5F767}" dt="2023-08-22T06:09:32.944" v="304" actId="20577"/>
          <ac:spMkLst>
            <pc:docMk/>
            <pc:sldMk cId="2988780234" sldId="320"/>
            <ac:spMk id="3" creationId="{8605B7E4-98DE-FCF7-1EDB-BBE1557DB640}"/>
          </ac:spMkLst>
        </pc:spChg>
      </pc:sldChg>
      <pc:sldChg chg="modSp add del mod">
        <pc:chgData name="Thomas Chlibec" userId="c87dddfd14196b94" providerId="LiveId" clId="{62A8724D-257C-49A7-B62A-A931E4A5F767}" dt="2023-08-22T06:10:24.355" v="338" actId="2696"/>
        <pc:sldMkLst>
          <pc:docMk/>
          <pc:sldMk cId="987892072" sldId="321"/>
        </pc:sldMkLst>
        <pc:spChg chg="mod">
          <ac:chgData name="Thomas Chlibec" userId="c87dddfd14196b94" providerId="LiveId" clId="{62A8724D-257C-49A7-B62A-A931E4A5F767}" dt="2023-08-22T06:10:00.698" v="337" actId="20577"/>
          <ac:spMkLst>
            <pc:docMk/>
            <pc:sldMk cId="987892072" sldId="321"/>
            <ac:spMk id="3" creationId="{8605B7E4-98DE-FCF7-1EDB-BBE1557DB640}"/>
          </ac:spMkLst>
        </pc:spChg>
      </pc:sldChg>
      <pc:sldChg chg="addSp modSp add del mod ord modAnim">
        <pc:chgData name="Thomas Chlibec" userId="c87dddfd14196b94" providerId="LiveId" clId="{62A8724D-257C-49A7-B62A-A931E4A5F767}" dt="2023-09-13T18:39:51.563" v="10331" actId="2696"/>
        <pc:sldMkLst>
          <pc:docMk/>
          <pc:sldMk cId="1525162351" sldId="321"/>
        </pc:sldMkLst>
        <pc:spChg chg="mod">
          <ac:chgData name="Thomas Chlibec" userId="c87dddfd14196b94" providerId="LiveId" clId="{62A8724D-257C-49A7-B62A-A931E4A5F767}" dt="2023-08-27T08:47:57.143" v="6143" actId="20577"/>
          <ac:spMkLst>
            <pc:docMk/>
            <pc:sldMk cId="1525162351" sldId="321"/>
            <ac:spMk id="2" creationId="{75765281-32AC-3D59-C962-B4941A310CD1}"/>
          </ac:spMkLst>
        </pc:spChg>
        <pc:spChg chg="mod">
          <ac:chgData name="Thomas Chlibec" userId="c87dddfd14196b94" providerId="LiveId" clId="{62A8724D-257C-49A7-B62A-A931E4A5F767}" dt="2023-08-26T12:33:21.825" v="3999" actId="20577"/>
          <ac:spMkLst>
            <pc:docMk/>
            <pc:sldMk cId="1525162351" sldId="321"/>
            <ac:spMk id="3" creationId="{831232C1-D3F9-CB97-633F-AF91AC13C254}"/>
          </ac:spMkLst>
        </pc:spChg>
        <pc:picChg chg="add mod">
          <ac:chgData name="Thomas Chlibec" userId="c87dddfd14196b94" providerId="LiveId" clId="{62A8724D-257C-49A7-B62A-A931E4A5F767}" dt="2023-08-26T10:06:34.911" v="2688" actId="14100"/>
          <ac:picMkLst>
            <pc:docMk/>
            <pc:sldMk cId="1525162351" sldId="321"/>
            <ac:picMk id="5" creationId="{45AA611E-5150-69D1-73FF-9A1A7683CDC0}"/>
          </ac:picMkLst>
        </pc:picChg>
        <pc:picChg chg="add mod">
          <ac:chgData name="Thomas Chlibec" userId="c87dddfd14196b94" providerId="LiveId" clId="{62A8724D-257C-49A7-B62A-A931E4A5F767}" dt="2023-08-26T10:06:46.896" v="2691" actId="1076"/>
          <ac:picMkLst>
            <pc:docMk/>
            <pc:sldMk cId="1525162351" sldId="321"/>
            <ac:picMk id="6" creationId="{266AB5A8-73E3-24B0-A402-2B53DE3CD469}"/>
          </ac:picMkLst>
        </pc:picChg>
      </pc:sldChg>
      <pc:sldChg chg="del">
        <pc:chgData name="Thomas Chlibec" userId="c87dddfd14196b94" providerId="LiveId" clId="{62A8724D-257C-49A7-B62A-A931E4A5F767}" dt="2023-09-15T05:28:43.392" v="10376" actId="2696"/>
        <pc:sldMkLst>
          <pc:docMk/>
          <pc:sldMk cId="2944138457" sldId="321"/>
        </pc:sldMkLst>
      </pc:sldChg>
      <pc:sldChg chg="addSp modSp new del mod ord">
        <pc:chgData name="Thomas Chlibec" userId="c87dddfd14196b94" providerId="LiveId" clId="{62A8724D-257C-49A7-B62A-A931E4A5F767}" dt="2023-08-26T11:32:54.152" v="3025" actId="2696"/>
        <pc:sldMkLst>
          <pc:docMk/>
          <pc:sldMk cId="1424341843" sldId="322"/>
        </pc:sldMkLst>
        <pc:spChg chg="mod">
          <ac:chgData name="Thomas Chlibec" userId="c87dddfd14196b94" providerId="LiveId" clId="{62A8724D-257C-49A7-B62A-A931E4A5F767}" dt="2023-08-26T08:53:21.922" v="1255" actId="20577"/>
          <ac:spMkLst>
            <pc:docMk/>
            <pc:sldMk cId="1424341843" sldId="322"/>
            <ac:spMk id="2" creationId="{A93D1D5E-AC9F-409B-5EF3-275BABA6FA5A}"/>
          </ac:spMkLst>
        </pc:spChg>
        <pc:spChg chg="mod">
          <ac:chgData name="Thomas Chlibec" userId="c87dddfd14196b94" providerId="LiveId" clId="{62A8724D-257C-49A7-B62A-A931E4A5F767}" dt="2023-08-26T08:55:37.116" v="1292" actId="20577"/>
          <ac:spMkLst>
            <pc:docMk/>
            <pc:sldMk cId="1424341843" sldId="322"/>
            <ac:spMk id="3" creationId="{1F853B61-8C10-6289-9667-611056FD5BC8}"/>
          </ac:spMkLst>
        </pc:spChg>
        <pc:spChg chg="add mod">
          <ac:chgData name="Thomas Chlibec" userId="c87dddfd14196b94" providerId="LiveId" clId="{62A8724D-257C-49A7-B62A-A931E4A5F767}" dt="2023-08-26T08:06:51.205" v="546" actId="14100"/>
          <ac:spMkLst>
            <pc:docMk/>
            <pc:sldMk cId="1424341843" sldId="322"/>
            <ac:spMk id="6" creationId="{C7DE6BC0-06EA-0038-6D03-DED6FFCA2745}"/>
          </ac:spMkLst>
        </pc:spChg>
        <pc:picChg chg="add mod modCrop">
          <ac:chgData name="Thomas Chlibec" userId="c87dddfd14196b94" providerId="LiveId" clId="{62A8724D-257C-49A7-B62A-A931E4A5F767}" dt="2023-08-26T08:01:32.984" v="431" actId="1076"/>
          <ac:picMkLst>
            <pc:docMk/>
            <pc:sldMk cId="1424341843" sldId="322"/>
            <ac:picMk id="5" creationId="{E3C2D515-1C5A-8DBE-C06A-7BAD4C4A969C}"/>
          </ac:picMkLst>
        </pc:picChg>
        <pc:picChg chg="add mod">
          <ac:chgData name="Thomas Chlibec" userId="c87dddfd14196b94" providerId="LiveId" clId="{62A8724D-257C-49A7-B62A-A931E4A5F767}" dt="2023-08-26T08:54:32.859" v="1269" actId="1076"/>
          <ac:picMkLst>
            <pc:docMk/>
            <pc:sldMk cId="1424341843" sldId="322"/>
            <ac:picMk id="8" creationId="{2E9DBD5B-0BDB-585A-DBA9-FD173B48D64F}"/>
          </ac:picMkLst>
        </pc:picChg>
      </pc:sldChg>
      <pc:sldChg chg="addSp delSp modSp new mod ord">
        <pc:chgData name="Thomas Chlibec" userId="c87dddfd14196b94" providerId="LiveId" clId="{62A8724D-257C-49A7-B62A-A931E4A5F767}" dt="2023-09-11T17:33:39.834" v="10029" actId="1076"/>
        <pc:sldMkLst>
          <pc:docMk/>
          <pc:sldMk cId="3737123022" sldId="323"/>
        </pc:sldMkLst>
        <pc:spChg chg="del mod">
          <ac:chgData name="Thomas Chlibec" userId="c87dddfd14196b94" providerId="LiveId" clId="{62A8724D-257C-49A7-B62A-A931E4A5F767}" dt="2023-08-26T08:36:24.908" v="892"/>
          <ac:spMkLst>
            <pc:docMk/>
            <pc:sldMk cId="3737123022" sldId="323"/>
            <ac:spMk id="2" creationId="{3479C80A-9930-BBEC-91A6-ABB7FEE5584C}"/>
          </ac:spMkLst>
        </pc:spChg>
        <pc:spChg chg="del">
          <ac:chgData name="Thomas Chlibec" userId="c87dddfd14196b94" providerId="LiveId" clId="{62A8724D-257C-49A7-B62A-A931E4A5F767}" dt="2023-08-26T08:28:00.584" v="761"/>
          <ac:spMkLst>
            <pc:docMk/>
            <pc:sldMk cId="3737123022" sldId="323"/>
            <ac:spMk id="3" creationId="{1817B3AC-29C0-5922-7B38-6B0E6A6CE3BC}"/>
          </ac:spMkLst>
        </pc:spChg>
        <pc:spChg chg="add mod">
          <ac:chgData name="Thomas Chlibec" userId="c87dddfd14196b94" providerId="LiveId" clId="{62A8724D-257C-49A7-B62A-A931E4A5F767}" dt="2023-09-11T17:24:30.452" v="9959" actId="20577"/>
          <ac:spMkLst>
            <pc:docMk/>
            <pc:sldMk cId="3737123022" sldId="323"/>
            <ac:spMk id="3" creationId="{EDF2D360-93AA-3E6A-AB84-6CF7A9AC2BB1}"/>
          </ac:spMkLst>
        </pc:spChg>
        <pc:spChg chg="add mod">
          <ac:chgData name="Thomas Chlibec" userId="c87dddfd14196b94" providerId="LiveId" clId="{62A8724D-257C-49A7-B62A-A931E4A5F767}" dt="2023-09-11T17:31:42.764" v="10020" actId="1076"/>
          <ac:spMkLst>
            <pc:docMk/>
            <pc:sldMk cId="3737123022" sldId="323"/>
            <ac:spMk id="5" creationId="{3998B75B-962F-AD47-8897-0A6DF96220AA}"/>
          </ac:spMkLst>
        </pc:spChg>
        <pc:spChg chg="add del mod">
          <ac:chgData name="Thomas Chlibec" userId="c87dddfd14196b94" providerId="LiveId" clId="{62A8724D-257C-49A7-B62A-A931E4A5F767}" dt="2023-09-11T17:20:45.364" v="9809"/>
          <ac:spMkLst>
            <pc:docMk/>
            <pc:sldMk cId="3737123022" sldId="323"/>
            <ac:spMk id="7" creationId="{9F36873E-D0D3-8895-5F65-9F75370ED1F5}"/>
          </ac:spMkLst>
        </pc:spChg>
        <pc:spChg chg="add mod">
          <ac:chgData name="Thomas Chlibec" userId="c87dddfd14196b94" providerId="LiveId" clId="{62A8724D-257C-49A7-B62A-A931E4A5F767}" dt="2023-09-11T17:33:18.052" v="10025" actId="1076"/>
          <ac:spMkLst>
            <pc:docMk/>
            <pc:sldMk cId="3737123022" sldId="323"/>
            <ac:spMk id="8" creationId="{3C718C22-45FD-F144-3F7E-295D48902F61}"/>
          </ac:spMkLst>
        </pc:spChg>
        <pc:spChg chg="add mod">
          <ac:chgData name="Thomas Chlibec" userId="c87dddfd14196b94" providerId="LiveId" clId="{62A8724D-257C-49A7-B62A-A931E4A5F767}" dt="2023-09-11T17:25:32.134" v="9961" actId="20577"/>
          <ac:spMkLst>
            <pc:docMk/>
            <pc:sldMk cId="3737123022" sldId="323"/>
            <ac:spMk id="10" creationId="{855493B6-87BB-D9E0-40B9-45B9E4465B90}"/>
          </ac:spMkLst>
        </pc:spChg>
        <pc:spChg chg="add mod">
          <ac:chgData name="Thomas Chlibec" userId="c87dddfd14196b94" providerId="LiveId" clId="{62A8724D-257C-49A7-B62A-A931E4A5F767}" dt="2023-09-11T17:33:39.834" v="10029" actId="1076"/>
          <ac:spMkLst>
            <pc:docMk/>
            <pc:sldMk cId="3737123022" sldId="323"/>
            <ac:spMk id="11" creationId="{82573EE9-A828-6BBE-8132-9B02043A89DE}"/>
          </ac:spMkLst>
        </pc:spChg>
        <pc:picChg chg="add mod">
          <ac:chgData name="Thomas Chlibec" userId="c87dddfd14196b94" providerId="LiveId" clId="{62A8724D-257C-49A7-B62A-A931E4A5F767}" dt="2023-09-11T17:20:19.848" v="9805"/>
          <ac:picMkLst>
            <pc:docMk/>
            <pc:sldMk cId="3737123022" sldId="323"/>
            <ac:picMk id="2" creationId="{3572D068-BBE4-F748-4C35-9C8320405916}"/>
          </ac:picMkLst>
        </pc:picChg>
        <pc:picChg chg="add mod">
          <ac:chgData name="Thomas Chlibec" userId="c87dddfd14196b94" providerId="LiveId" clId="{62A8724D-257C-49A7-B62A-A931E4A5F767}" dt="2023-08-26T08:37:10.722" v="897" actId="1076"/>
          <ac:picMkLst>
            <pc:docMk/>
            <pc:sldMk cId="3737123022" sldId="323"/>
            <ac:picMk id="6" creationId="{AB8DDB14-5CA2-AB57-E6B9-D06260A61F8A}"/>
          </ac:picMkLst>
        </pc:picChg>
        <pc:cxnChg chg="add del mod">
          <ac:chgData name="Thomas Chlibec" userId="c87dddfd14196b94" providerId="LiveId" clId="{62A8724D-257C-49A7-B62A-A931E4A5F767}" dt="2023-09-11T17:20:45.348" v="9807" actId="478"/>
          <ac:cxnSpMkLst>
            <pc:docMk/>
            <pc:sldMk cId="3737123022" sldId="323"/>
            <ac:cxnSpMk id="9" creationId="{E8A7EE8D-C11B-09B7-29BB-FDA33F9FF57F}"/>
          </ac:cxnSpMkLst>
        </pc:cxnChg>
      </pc:sldChg>
      <pc:sldChg chg="addSp modSp add del mod ord">
        <pc:chgData name="Thomas Chlibec" userId="c87dddfd14196b94" providerId="LiveId" clId="{62A8724D-257C-49A7-B62A-A931E4A5F767}" dt="2023-08-26T11:17:58.222" v="2854" actId="2696"/>
        <pc:sldMkLst>
          <pc:docMk/>
          <pc:sldMk cId="3170459471" sldId="324"/>
        </pc:sldMkLst>
        <pc:spChg chg="mod">
          <ac:chgData name="Thomas Chlibec" userId="c87dddfd14196b94" providerId="LiveId" clId="{62A8724D-257C-49A7-B62A-A931E4A5F767}" dt="2023-08-26T08:51:11.594" v="1189"/>
          <ac:spMkLst>
            <pc:docMk/>
            <pc:sldMk cId="3170459471" sldId="324"/>
            <ac:spMk id="2" creationId="{A93D1D5E-AC9F-409B-5EF3-275BABA6FA5A}"/>
          </ac:spMkLst>
        </pc:spChg>
        <pc:spChg chg="mod">
          <ac:chgData name="Thomas Chlibec" userId="c87dddfd14196b94" providerId="LiveId" clId="{62A8724D-257C-49A7-B62A-A931E4A5F767}" dt="2023-08-26T08:52:48.483" v="1252" actId="207"/>
          <ac:spMkLst>
            <pc:docMk/>
            <pc:sldMk cId="3170459471" sldId="324"/>
            <ac:spMk id="3" creationId="{1F853B61-8C10-6289-9667-611056FD5BC8}"/>
          </ac:spMkLst>
        </pc:spChg>
        <pc:spChg chg="add mod">
          <ac:chgData name="Thomas Chlibec" userId="c87dddfd14196b94" providerId="LiveId" clId="{62A8724D-257C-49A7-B62A-A931E4A5F767}" dt="2023-08-26T08:05:43.303" v="486" actId="692"/>
          <ac:spMkLst>
            <pc:docMk/>
            <pc:sldMk cId="3170459471" sldId="324"/>
            <ac:spMk id="6" creationId="{45E4C0DD-C04F-6A11-AB2D-28FE6DD0D68E}"/>
          </ac:spMkLst>
        </pc:spChg>
      </pc:sldChg>
      <pc:sldChg chg="addSp delSp modSp add del mod ord">
        <pc:chgData name="Thomas Chlibec" userId="c87dddfd14196b94" providerId="LiveId" clId="{62A8724D-257C-49A7-B62A-A931E4A5F767}" dt="2023-08-26T12:04:34.959" v="3658" actId="2696"/>
        <pc:sldMkLst>
          <pc:docMk/>
          <pc:sldMk cId="3670838053" sldId="325"/>
        </pc:sldMkLst>
        <pc:spChg chg="mod">
          <ac:chgData name="Thomas Chlibec" userId="c87dddfd14196b94" providerId="LiveId" clId="{62A8724D-257C-49A7-B62A-A931E4A5F767}" dt="2023-08-26T08:56:21.508" v="1301"/>
          <ac:spMkLst>
            <pc:docMk/>
            <pc:sldMk cId="3670838053" sldId="325"/>
            <ac:spMk id="2" creationId="{A93D1D5E-AC9F-409B-5EF3-275BABA6FA5A}"/>
          </ac:spMkLst>
        </pc:spChg>
        <pc:spChg chg="add del">
          <ac:chgData name="Thomas Chlibec" userId="c87dddfd14196b94" providerId="LiveId" clId="{62A8724D-257C-49A7-B62A-A931E4A5F767}" dt="2023-08-26T08:19:31.376" v="663"/>
          <ac:spMkLst>
            <pc:docMk/>
            <pc:sldMk cId="3670838053" sldId="325"/>
            <ac:spMk id="3" creationId="{1F853B61-8C10-6289-9667-611056FD5BC8}"/>
          </ac:spMkLst>
        </pc:spChg>
        <pc:spChg chg="mod">
          <ac:chgData name="Thomas Chlibec" userId="c87dddfd14196b94" providerId="LiveId" clId="{62A8724D-257C-49A7-B62A-A931E4A5F767}" dt="2023-08-26T08:07:14.361" v="550" actId="1076"/>
          <ac:spMkLst>
            <pc:docMk/>
            <pc:sldMk cId="3670838053" sldId="325"/>
            <ac:spMk id="6" creationId="{C7DE6BC0-06EA-0038-6D03-DED6FFCA2745}"/>
          </ac:spMkLst>
        </pc:spChg>
        <pc:spChg chg="add mod">
          <ac:chgData name="Thomas Chlibec" userId="c87dddfd14196b94" providerId="LiveId" clId="{62A8724D-257C-49A7-B62A-A931E4A5F767}" dt="2023-08-26T08:58:04.285" v="1404" actId="1076"/>
          <ac:spMkLst>
            <pc:docMk/>
            <pc:sldMk cId="3670838053" sldId="325"/>
            <ac:spMk id="11" creationId="{ED958DE7-EBFE-AC5C-FE68-3261BED34453}"/>
          </ac:spMkLst>
        </pc:spChg>
        <pc:spChg chg="add mod">
          <ac:chgData name="Thomas Chlibec" userId="c87dddfd14196b94" providerId="LiveId" clId="{62A8724D-257C-49A7-B62A-A931E4A5F767}" dt="2023-08-26T11:54:51.744" v="3369" actId="21"/>
          <ac:spMkLst>
            <pc:docMk/>
            <pc:sldMk cId="3670838053" sldId="325"/>
            <ac:spMk id="13" creationId="{E4EB3047-38D9-50AA-BC1E-29A715E78CF5}"/>
          </ac:spMkLst>
        </pc:spChg>
        <pc:picChg chg="add del mod">
          <ac:chgData name="Thomas Chlibec" userId="c87dddfd14196b94" providerId="LiveId" clId="{62A8724D-257C-49A7-B62A-A931E4A5F767}" dt="2023-08-26T08:12:59.742" v="650"/>
          <ac:picMkLst>
            <pc:docMk/>
            <pc:sldMk cId="3670838053" sldId="325"/>
            <ac:picMk id="8" creationId="{345563A7-3F1D-E127-C4EF-792935EEFC97}"/>
          </ac:picMkLst>
        </pc:picChg>
        <pc:picChg chg="add del mod">
          <ac:chgData name="Thomas Chlibec" userId="c87dddfd14196b94" providerId="LiveId" clId="{62A8724D-257C-49A7-B62A-A931E4A5F767}" dt="2023-08-26T11:54:51.744" v="3369" actId="21"/>
          <ac:picMkLst>
            <pc:docMk/>
            <pc:sldMk cId="3670838053" sldId="325"/>
            <ac:picMk id="10" creationId="{49C4E73E-26C1-E3DB-EA65-239CD67DDB27}"/>
          </ac:picMkLst>
        </pc:picChg>
      </pc:sldChg>
      <pc:sldChg chg="modSp new del mod">
        <pc:chgData name="Thomas Chlibec" userId="c87dddfd14196b94" providerId="LiveId" clId="{62A8724D-257C-49A7-B62A-A931E4A5F767}" dt="2023-08-26T13:05:54.623" v="4810" actId="2696"/>
        <pc:sldMkLst>
          <pc:docMk/>
          <pc:sldMk cId="2140595953" sldId="326"/>
        </pc:sldMkLst>
        <pc:spChg chg="mod">
          <ac:chgData name="Thomas Chlibec" userId="c87dddfd14196b94" providerId="LiveId" clId="{62A8724D-257C-49A7-B62A-A931E4A5F767}" dt="2023-08-26T08:45:49.157" v="1074" actId="20577"/>
          <ac:spMkLst>
            <pc:docMk/>
            <pc:sldMk cId="2140595953" sldId="326"/>
            <ac:spMk id="2" creationId="{DA0EEF6C-784B-3ED6-4C66-3BD7F1E4FF10}"/>
          </ac:spMkLst>
        </pc:spChg>
        <pc:spChg chg="mod">
          <ac:chgData name="Thomas Chlibec" userId="c87dddfd14196b94" providerId="LiveId" clId="{62A8724D-257C-49A7-B62A-A931E4A5F767}" dt="2023-08-26T12:29:40.648" v="3953" actId="20577"/>
          <ac:spMkLst>
            <pc:docMk/>
            <pc:sldMk cId="2140595953" sldId="326"/>
            <ac:spMk id="3" creationId="{98F41BD3-1498-C39C-A06D-1DC42EFB671F}"/>
          </ac:spMkLst>
        </pc:spChg>
      </pc:sldChg>
      <pc:sldChg chg="del">
        <pc:chgData name="Thomas Chlibec" userId="c87dddfd14196b94" providerId="LiveId" clId="{62A8724D-257C-49A7-B62A-A931E4A5F767}" dt="2023-08-26T14:56:11.308" v="5571" actId="2696"/>
        <pc:sldMkLst>
          <pc:docMk/>
          <pc:sldMk cId="2794860021" sldId="326"/>
        </pc:sldMkLst>
      </pc:sldChg>
      <pc:sldChg chg="addSp modSp new mod ord">
        <pc:chgData name="Thomas Chlibec" userId="c87dddfd14196b94" providerId="LiveId" clId="{62A8724D-257C-49A7-B62A-A931E4A5F767}" dt="2023-08-26T12:45:05.324" v="4535" actId="20577"/>
        <pc:sldMkLst>
          <pc:docMk/>
          <pc:sldMk cId="86346906" sldId="327"/>
        </pc:sldMkLst>
        <pc:spChg chg="mod">
          <ac:chgData name="Thomas Chlibec" userId="c87dddfd14196b94" providerId="LiveId" clId="{62A8724D-257C-49A7-B62A-A931E4A5F767}" dt="2023-08-26T08:46:15.174" v="1096" actId="20577"/>
          <ac:spMkLst>
            <pc:docMk/>
            <pc:sldMk cId="86346906" sldId="327"/>
            <ac:spMk id="2" creationId="{AA06DDC0-F43E-2AC3-C9FE-C65E6DB15A72}"/>
          </ac:spMkLst>
        </pc:spChg>
        <pc:spChg chg="mod">
          <ac:chgData name="Thomas Chlibec" userId="c87dddfd14196b94" providerId="LiveId" clId="{62A8724D-257C-49A7-B62A-A931E4A5F767}" dt="2023-08-26T09:03:53.811" v="1521" actId="27636"/>
          <ac:spMkLst>
            <pc:docMk/>
            <pc:sldMk cId="86346906" sldId="327"/>
            <ac:spMk id="3" creationId="{323B8CA2-4F61-B6E7-A32E-D55FE9D16483}"/>
          </ac:spMkLst>
        </pc:spChg>
        <pc:spChg chg="add mod">
          <ac:chgData name="Thomas Chlibec" userId="c87dddfd14196b94" providerId="LiveId" clId="{62A8724D-257C-49A7-B62A-A931E4A5F767}" dt="2023-08-26T09:05:12.925" v="1562" actId="1076"/>
          <ac:spMkLst>
            <pc:docMk/>
            <pc:sldMk cId="86346906" sldId="327"/>
            <ac:spMk id="5" creationId="{F3F901B2-4832-A70F-C24D-DF892B9842A7}"/>
          </ac:spMkLst>
        </pc:spChg>
        <pc:spChg chg="add mod">
          <ac:chgData name="Thomas Chlibec" userId="c87dddfd14196b94" providerId="LiveId" clId="{62A8724D-257C-49A7-B62A-A931E4A5F767}" dt="2023-08-26T09:05:25.952" v="1564" actId="1076"/>
          <ac:spMkLst>
            <pc:docMk/>
            <pc:sldMk cId="86346906" sldId="327"/>
            <ac:spMk id="6" creationId="{A5B19F2C-FADE-77D2-6859-AAB5178753E3}"/>
          </ac:spMkLst>
        </pc:spChg>
        <pc:spChg chg="add mod">
          <ac:chgData name="Thomas Chlibec" userId="c87dddfd14196b94" providerId="LiveId" clId="{62A8724D-257C-49A7-B62A-A931E4A5F767}" dt="2023-08-26T12:45:05.324" v="4535" actId="20577"/>
          <ac:spMkLst>
            <pc:docMk/>
            <pc:sldMk cId="86346906" sldId="327"/>
            <ac:spMk id="7" creationId="{0C89278A-4361-7E17-4EEC-CDEB7A47F6FB}"/>
          </ac:spMkLst>
        </pc:spChg>
        <pc:spChg chg="add mod">
          <ac:chgData name="Thomas Chlibec" userId="c87dddfd14196b94" providerId="LiveId" clId="{62A8724D-257C-49A7-B62A-A931E4A5F767}" dt="2023-08-26T10:04:14.252" v="2681" actId="1076"/>
          <ac:spMkLst>
            <pc:docMk/>
            <pc:sldMk cId="86346906" sldId="327"/>
            <ac:spMk id="8" creationId="{0294F5A6-6D7E-0863-2DBF-3F8E0E1C43EB}"/>
          </ac:spMkLst>
        </pc:spChg>
        <pc:spChg chg="add mod">
          <ac:chgData name="Thomas Chlibec" userId="c87dddfd14196b94" providerId="LiveId" clId="{62A8724D-257C-49A7-B62A-A931E4A5F767}" dt="2023-08-26T12:44:32.847" v="4509" actId="20577"/>
          <ac:spMkLst>
            <pc:docMk/>
            <pc:sldMk cId="86346906" sldId="327"/>
            <ac:spMk id="9" creationId="{24F55D78-E840-6345-A5C2-FF1FAFC584B5}"/>
          </ac:spMkLst>
        </pc:spChg>
        <pc:spChg chg="add mod">
          <ac:chgData name="Thomas Chlibec" userId="c87dddfd14196b94" providerId="LiveId" clId="{62A8724D-257C-49A7-B62A-A931E4A5F767}" dt="2023-08-26T09:11:40.945" v="1883" actId="20577"/>
          <ac:spMkLst>
            <pc:docMk/>
            <pc:sldMk cId="86346906" sldId="327"/>
            <ac:spMk id="10" creationId="{F21EC711-09C5-1D08-316A-D612BE310B91}"/>
          </ac:spMkLst>
        </pc:spChg>
      </pc:sldChg>
      <pc:sldChg chg="addSp delSp modSp add mod ord modAnim">
        <pc:chgData name="Thomas Chlibec" userId="c87dddfd14196b94" providerId="LiveId" clId="{62A8724D-257C-49A7-B62A-A931E4A5F767}" dt="2023-08-26T12:17:56.196" v="3718" actId="20577"/>
        <pc:sldMkLst>
          <pc:docMk/>
          <pc:sldMk cId="1676641936" sldId="328"/>
        </pc:sldMkLst>
        <pc:spChg chg="mod">
          <ac:chgData name="Thomas Chlibec" userId="c87dddfd14196b94" providerId="LiveId" clId="{62A8724D-257C-49A7-B62A-A931E4A5F767}" dt="2023-08-26T12:17:56.196" v="3718" actId="20577"/>
          <ac:spMkLst>
            <pc:docMk/>
            <pc:sldMk cId="1676641936" sldId="328"/>
            <ac:spMk id="2" creationId="{75765281-32AC-3D59-C962-B4941A310CD1}"/>
          </ac:spMkLst>
        </pc:spChg>
        <pc:spChg chg="del">
          <ac:chgData name="Thomas Chlibec" userId="c87dddfd14196b94" providerId="LiveId" clId="{62A8724D-257C-49A7-B62A-A931E4A5F767}" dt="2023-08-26T10:07:36.567" v="2698" actId="478"/>
          <ac:spMkLst>
            <pc:docMk/>
            <pc:sldMk cId="1676641936" sldId="328"/>
            <ac:spMk id="3" creationId="{831232C1-D3F9-CB97-633F-AF91AC13C254}"/>
          </ac:spMkLst>
        </pc:spChg>
        <pc:spChg chg="add del mod">
          <ac:chgData name="Thomas Chlibec" userId="c87dddfd14196b94" providerId="LiveId" clId="{62A8724D-257C-49A7-B62A-A931E4A5F767}" dt="2023-08-26T10:07:39.935" v="2699" actId="478"/>
          <ac:spMkLst>
            <pc:docMk/>
            <pc:sldMk cId="1676641936" sldId="328"/>
            <ac:spMk id="7" creationId="{C04E2854-BB0C-3217-7ED6-8119CAA1146D}"/>
          </ac:spMkLst>
        </pc:spChg>
        <pc:picChg chg="del mod">
          <ac:chgData name="Thomas Chlibec" userId="c87dddfd14196b94" providerId="LiveId" clId="{62A8724D-257C-49A7-B62A-A931E4A5F767}" dt="2023-08-26T10:36:49.638" v="2753" actId="21"/>
          <ac:picMkLst>
            <pc:docMk/>
            <pc:sldMk cId="1676641936" sldId="328"/>
            <ac:picMk id="5" creationId="{45AA611E-5150-69D1-73FF-9A1A7683CDC0}"/>
          </ac:picMkLst>
        </pc:picChg>
        <pc:picChg chg="add del mod">
          <ac:chgData name="Thomas Chlibec" userId="c87dddfd14196b94" providerId="LiveId" clId="{62A8724D-257C-49A7-B62A-A931E4A5F767}" dt="2023-08-26T10:38:22.065" v="2763" actId="21"/>
          <ac:picMkLst>
            <pc:docMk/>
            <pc:sldMk cId="1676641936" sldId="328"/>
            <ac:picMk id="8" creationId="{1D482E57-F3AA-8307-4B59-B144B43D2E0F}"/>
          </ac:picMkLst>
        </pc:picChg>
        <pc:picChg chg="add mod">
          <ac:chgData name="Thomas Chlibec" userId="c87dddfd14196b94" providerId="LiveId" clId="{62A8724D-257C-49A7-B62A-A931E4A5F767}" dt="2023-08-26T10:37:16.449" v="2756" actId="1076"/>
          <ac:picMkLst>
            <pc:docMk/>
            <pc:sldMk cId="1676641936" sldId="328"/>
            <ac:picMk id="10" creationId="{DDC43FFE-85BD-924B-88D8-253D7B98F9E4}"/>
          </ac:picMkLst>
        </pc:picChg>
        <pc:picChg chg="add mod">
          <ac:chgData name="Thomas Chlibec" userId="c87dddfd14196b94" providerId="LiveId" clId="{62A8724D-257C-49A7-B62A-A931E4A5F767}" dt="2023-08-26T10:38:47.787" v="2770" actId="14100"/>
          <ac:picMkLst>
            <pc:docMk/>
            <pc:sldMk cId="1676641936" sldId="328"/>
            <ac:picMk id="12" creationId="{61D247D9-90D2-EA47-2FE1-5C667CC9C9D5}"/>
          </ac:picMkLst>
        </pc:picChg>
        <pc:picChg chg="add mod">
          <ac:chgData name="Thomas Chlibec" userId="c87dddfd14196b94" providerId="LiveId" clId="{62A8724D-257C-49A7-B62A-A931E4A5F767}" dt="2023-08-26T10:38:52.921" v="2772" actId="14100"/>
          <ac:picMkLst>
            <pc:docMk/>
            <pc:sldMk cId="1676641936" sldId="328"/>
            <ac:picMk id="14" creationId="{7AF11581-B17D-7B51-2C2D-70BC3B3446DE}"/>
          </ac:picMkLst>
        </pc:picChg>
      </pc:sldChg>
      <pc:sldChg chg="addSp delSp modSp add mod ord modAnim">
        <pc:chgData name="Thomas Chlibec" userId="c87dddfd14196b94" providerId="LiveId" clId="{62A8724D-257C-49A7-B62A-A931E4A5F767}" dt="2023-09-11T17:49:10.002" v="10037"/>
        <pc:sldMkLst>
          <pc:docMk/>
          <pc:sldMk cId="789254741" sldId="329"/>
        </pc:sldMkLst>
        <pc:spChg chg="mod">
          <ac:chgData name="Thomas Chlibec" userId="c87dddfd14196b94" providerId="LiveId" clId="{62A8724D-257C-49A7-B62A-A931E4A5F767}" dt="2023-08-27T08:45:50.252" v="6018" actId="20577"/>
          <ac:spMkLst>
            <pc:docMk/>
            <pc:sldMk cId="789254741" sldId="329"/>
            <ac:spMk id="2" creationId="{75765281-32AC-3D59-C962-B4941A310CD1}"/>
          </ac:spMkLst>
        </pc:spChg>
        <pc:spChg chg="del mod">
          <ac:chgData name="Thomas Chlibec" userId="c87dddfd14196b94" providerId="LiveId" clId="{62A8724D-257C-49A7-B62A-A931E4A5F767}" dt="2023-08-26T09:59:00.544" v="2640" actId="478"/>
          <ac:spMkLst>
            <pc:docMk/>
            <pc:sldMk cId="789254741" sldId="329"/>
            <ac:spMk id="3" creationId="{831232C1-D3F9-CB97-633F-AF91AC13C254}"/>
          </ac:spMkLst>
        </pc:spChg>
        <pc:spChg chg="add mod">
          <ac:chgData name="Thomas Chlibec" userId="c87dddfd14196b94" providerId="LiveId" clId="{62A8724D-257C-49A7-B62A-A931E4A5F767}" dt="2023-08-26T09:59:23.247" v="2668" actId="20577"/>
          <ac:spMkLst>
            <pc:docMk/>
            <pc:sldMk cId="789254741" sldId="329"/>
            <ac:spMk id="7" creationId="{6B6A9FA4-4958-7E93-07E2-B1B517845D9E}"/>
          </ac:spMkLst>
        </pc:spChg>
        <pc:spChg chg="add del mod">
          <ac:chgData name="Thomas Chlibec" userId="c87dddfd14196b94" providerId="LiveId" clId="{62A8724D-257C-49A7-B62A-A931E4A5F767}" dt="2023-08-26T10:35:38.673" v="2750" actId="478"/>
          <ac:spMkLst>
            <pc:docMk/>
            <pc:sldMk cId="789254741" sldId="329"/>
            <ac:spMk id="12" creationId="{EF9CFFA7-77D3-3DED-DB4D-18F17438A7C8}"/>
          </ac:spMkLst>
        </pc:spChg>
        <pc:spChg chg="add mod">
          <ac:chgData name="Thomas Chlibec" userId="c87dddfd14196b94" providerId="LiveId" clId="{62A8724D-257C-49A7-B62A-A931E4A5F767}" dt="2023-08-26T13:10:14.646" v="4846" actId="1076"/>
          <ac:spMkLst>
            <pc:docMk/>
            <pc:sldMk cId="789254741" sldId="329"/>
            <ac:spMk id="15" creationId="{FE3BCDD8-3B99-07FA-5ED3-8097AF9DC3AA}"/>
          </ac:spMkLst>
        </pc:spChg>
        <pc:spChg chg="add mod">
          <ac:chgData name="Thomas Chlibec" userId="c87dddfd14196b94" providerId="LiveId" clId="{62A8724D-257C-49A7-B62A-A931E4A5F767}" dt="2023-08-26T13:10:33.280" v="4869" actId="1076"/>
          <ac:spMkLst>
            <pc:docMk/>
            <pc:sldMk cId="789254741" sldId="329"/>
            <ac:spMk id="16" creationId="{8FA5C22E-51E8-87F9-DD17-4C860BA531F7}"/>
          </ac:spMkLst>
        </pc:spChg>
        <pc:picChg chg="del mod">
          <ac:chgData name="Thomas Chlibec" userId="c87dddfd14196b94" providerId="LiveId" clId="{62A8724D-257C-49A7-B62A-A931E4A5F767}" dt="2023-08-26T10:28:33.202" v="2702" actId="21"/>
          <ac:picMkLst>
            <pc:docMk/>
            <pc:sldMk cId="789254741" sldId="329"/>
            <ac:picMk id="5" creationId="{45AA611E-5150-69D1-73FF-9A1A7683CDC0}"/>
          </ac:picMkLst>
        </pc:picChg>
        <pc:picChg chg="add mod">
          <ac:chgData name="Thomas Chlibec" userId="c87dddfd14196b94" providerId="LiveId" clId="{62A8724D-257C-49A7-B62A-A931E4A5F767}" dt="2023-08-26T10:35:44.535" v="2751" actId="14100"/>
          <ac:picMkLst>
            <pc:docMk/>
            <pc:sldMk cId="789254741" sldId="329"/>
            <ac:picMk id="9" creationId="{D66546C6-B6C5-3E0B-FE5F-7B979EB20D9C}"/>
          </ac:picMkLst>
        </pc:picChg>
        <pc:picChg chg="add mod">
          <ac:chgData name="Thomas Chlibec" userId="c87dddfd14196b94" providerId="LiveId" clId="{62A8724D-257C-49A7-B62A-A931E4A5F767}" dt="2023-08-26T10:35:53.001" v="2752" actId="14100"/>
          <ac:picMkLst>
            <pc:docMk/>
            <pc:sldMk cId="789254741" sldId="329"/>
            <ac:picMk id="11" creationId="{DF01179D-0D29-710A-E3E5-97F8DACC8BF3}"/>
          </ac:picMkLst>
        </pc:picChg>
        <pc:picChg chg="add mod">
          <ac:chgData name="Thomas Chlibec" userId="c87dddfd14196b94" providerId="LiveId" clId="{62A8724D-257C-49A7-B62A-A931E4A5F767}" dt="2023-08-26T10:35:23.916" v="2749" actId="14100"/>
          <ac:picMkLst>
            <pc:docMk/>
            <pc:sldMk cId="789254741" sldId="329"/>
            <ac:picMk id="14" creationId="{3E7182E4-6958-7476-C12F-DBCAF9697742}"/>
          </ac:picMkLst>
        </pc:picChg>
      </pc:sldChg>
      <pc:sldChg chg="addSp delSp modSp new mod modAnim">
        <pc:chgData name="Thomas Chlibec" userId="c87dddfd14196b94" providerId="LiveId" clId="{62A8724D-257C-49A7-B62A-A931E4A5F767}" dt="2023-08-27T09:27:41.239" v="6498" actId="20577"/>
        <pc:sldMkLst>
          <pc:docMk/>
          <pc:sldMk cId="948138875" sldId="330"/>
        </pc:sldMkLst>
        <pc:spChg chg="mod">
          <ac:chgData name="Thomas Chlibec" userId="c87dddfd14196b94" providerId="LiveId" clId="{62A8724D-257C-49A7-B62A-A931E4A5F767}" dt="2023-08-27T09:27:41.239" v="6498" actId="20577"/>
          <ac:spMkLst>
            <pc:docMk/>
            <pc:sldMk cId="948138875" sldId="330"/>
            <ac:spMk id="2" creationId="{B27606E7-EA05-7686-6412-8C33B4076C69}"/>
          </ac:spMkLst>
        </pc:spChg>
        <pc:spChg chg="del">
          <ac:chgData name="Thomas Chlibec" userId="c87dddfd14196b94" providerId="LiveId" clId="{62A8724D-257C-49A7-B62A-A931E4A5F767}" dt="2023-08-26T09:22:50.168" v="1914"/>
          <ac:spMkLst>
            <pc:docMk/>
            <pc:sldMk cId="948138875" sldId="330"/>
            <ac:spMk id="3" creationId="{584522CD-0ACE-AD91-ABE4-4A2C0302F723}"/>
          </ac:spMkLst>
        </pc:spChg>
        <pc:spChg chg="add mod">
          <ac:chgData name="Thomas Chlibec" userId="c87dddfd14196b94" providerId="LiveId" clId="{62A8724D-257C-49A7-B62A-A931E4A5F767}" dt="2023-08-26T15:02:17.178" v="5667" actId="688"/>
          <ac:spMkLst>
            <pc:docMk/>
            <pc:sldMk cId="948138875" sldId="330"/>
            <ac:spMk id="10" creationId="{6182008F-086F-C05F-F0E5-F16D4958C35C}"/>
          </ac:spMkLst>
        </pc:spChg>
        <pc:picChg chg="add mod">
          <ac:chgData name="Thomas Chlibec" userId="c87dddfd14196b94" providerId="LiveId" clId="{62A8724D-257C-49A7-B62A-A931E4A5F767}" dt="2023-08-26T09:28:31.527" v="1939" actId="14100"/>
          <ac:picMkLst>
            <pc:docMk/>
            <pc:sldMk cId="948138875" sldId="330"/>
            <ac:picMk id="6" creationId="{C833613F-2E44-877B-9B43-C6B3E95CC109}"/>
          </ac:picMkLst>
        </pc:picChg>
        <pc:picChg chg="add mod">
          <ac:chgData name="Thomas Chlibec" userId="c87dddfd14196b94" providerId="LiveId" clId="{62A8724D-257C-49A7-B62A-A931E4A5F767}" dt="2023-08-26T09:52:08.483" v="2590" actId="14100"/>
          <ac:picMkLst>
            <pc:docMk/>
            <pc:sldMk cId="948138875" sldId="330"/>
            <ac:picMk id="8" creationId="{97C7250D-141E-88A6-6B53-2C5DF7759744}"/>
          </ac:picMkLst>
        </pc:picChg>
        <pc:picChg chg="add mod">
          <ac:chgData name="Thomas Chlibec" userId="c87dddfd14196b94" providerId="LiveId" clId="{62A8724D-257C-49A7-B62A-A931E4A5F767}" dt="2023-08-26T11:55:49.315" v="3377" actId="1076"/>
          <ac:picMkLst>
            <pc:docMk/>
            <pc:sldMk cId="948138875" sldId="330"/>
            <ac:picMk id="9" creationId="{635319C6-5BFF-F5CC-0DFE-28B3DFC7344C}"/>
          </ac:picMkLst>
        </pc:picChg>
      </pc:sldChg>
      <pc:sldChg chg="modSp new del mod">
        <pc:chgData name="Thomas Chlibec" userId="c87dddfd14196b94" providerId="LiveId" clId="{62A8724D-257C-49A7-B62A-A931E4A5F767}" dt="2023-08-26T11:54:31.364" v="3367" actId="2696"/>
        <pc:sldMkLst>
          <pc:docMk/>
          <pc:sldMk cId="2182050752" sldId="331"/>
        </pc:sldMkLst>
        <pc:spChg chg="mod">
          <ac:chgData name="Thomas Chlibec" userId="c87dddfd14196b94" providerId="LiveId" clId="{62A8724D-257C-49A7-B62A-A931E4A5F767}" dt="2023-08-26T08:59:45.053" v="1441" actId="20577"/>
          <ac:spMkLst>
            <pc:docMk/>
            <pc:sldMk cId="2182050752" sldId="331"/>
            <ac:spMk id="2" creationId="{02AE1FD3-8755-91B4-DBE7-4DE0052E74F3}"/>
          </ac:spMkLst>
        </pc:spChg>
      </pc:sldChg>
      <pc:sldChg chg="addSp delSp modSp add mod">
        <pc:chgData name="Thomas Chlibec" userId="c87dddfd14196b94" providerId="LiveId" clId="{62A8724D-257C-49A7-B62A-A931E4A5F767}" dt="2023-09-11T17:19:00.911" v="9802" actId="20577"/>
        <pc:sldMkLst>
          <pc:docMk/>
          <pc:sldMk cId="2424349210" sldId="332"/>
        </pc:sldMkLst>
        <pc:spChg chg="mod">
          <ac:chgData name="Thomas Chlibec" userId="c87dddfd14196b94" providerId="LiveId" clId="{62A8724D-257C-49A7-B62A-A931E4A5F767}" dt="2023-08-27T09:27:58.748" v="6517" actId="20577"/>
          <ac:spMkLst>
            <pc:docMk/>
            <pc:sldMk cId="2424349210" sldId="332"/>
            <ac:spMk id="2" creationId="{B27606E7-EA05-7686-6412-8C33B4076C69}"/>
          </ac:spMkLst>
        </pc:spChg>
        <pc:spChg chg="add mod">
          <ac:chgData name="Thomas Chlibec" userId="c87dddfd14196b94" providerId="LiveId" clId="{62A8724D-257C-49A7-B62A-A931E4A5F767}" dt="2023-09-11T17:14:52.561" v="9740" actId="1076"/>
          <ac:spMkLst>
            <pc:docMk/>
            <pc:sldMk cId="2424349210" sldId="332"/>
            <ac:spMk id="3" creationId="{914658F8-A2E0-23C7-8000-1AD481F10E32}"/>
          </ac:spMkLst>
        </pc:spChg>
        <pc:spChg chg="add mod">
          <ac:chgData name="Thomas Chlibec" userId="c87dddfd14196b94" providerId="LiveId" clId="{62A8724D-257C-49A7-B62A-A931E4A5F767}" dt="2023-09-11T17:19:00.911" v="9802" actId="20577"/>
          <ac:spMkLst>
            <pc:docMk/>
            <pc:sldMk cId="2424349210" sldId="332"/>
            <ac:spMk id="5" creationId="{C30D6315-94D1-7D15-8E0E-69C807144FA4}"/>
          </ac:spMkLst>
        </pc:spChg>
        <pc:picChg chg="del">
          <ac:chgData name="Thomas Chlibec" userId="c87dddfd14196b94" providerId="LiveId" clId="{62A8724D-257C-49A7-B62A-A931E4A5F767}" dt="2023-08-26T09:31:40.598" v="1941" actId="21"/>
          <ac:picMkLst>
            <pc:docMk/>
            <pc:sldMk cId="2424349210" sldId="332"/>
            <ac:picMk id="6" creationId="{C833613F-2E44-877B-9B43-C6B3E95CC109}"/>
          </ac:picMkLst>
        </pc:picChg>
        <pc:picChg chg="add del mod ord">
          <ac:chgData name="Thomas Chlibec" userId="c87dddfd14196b94" providerId="LiveId" clId="{62A8724D-257C-49A7-B62A-A931E4A5F767}" dt="2023-08-27T09:29:17.921" v="6536" actId="21"/>
          <ac:picMkLst>
            <pc:docMk/>
            <pc:sldMk cId="2424349210" sldId="332"/>
            <ac:picMk id="7" creationId="{F8367BDA-154D-7A6B-2768-E4D2EE2015BD}"/>
          </ac:picMkLst>
        </pc:picChg>
        <pc:picChg chg="del mod">
          <ac:chgData name="Thomas Chlibec" userId="c87dddfd14196b94" providerId="LiveId" clId="{62A8724D-257C-49A7-B62A-A931E4A5F767}" dt="2023-08-26T09:52:02.579" v="2589" actId="21"/>
          <ac:picMkLst>
            <pc:docMk/>
            <pc:sldMk cId="2424349210" sldId="332"/>
            <ac:picMk id="8" creationId="{97C7250D-141E-88A6-6B53-2C5DF7759744}"/>
          </ac:picMkLst>
        </pc:picChg>
      </pc:sldChg>
      <pc:sldChg chg="addSp delSp modSp add mod">
        <pc:chgData name="Thomas Chlibec" userId="c87dddfd14196b94" providerId="LiveId" clId="{62A8724D-257C-49A7-B62A-A931E4A5F767}" dt="2023-08-26T12:18:50.535" v="3794" actId="20577"/>
        <pc:sldMkLst>
          <pc:docMk/>
          <pc:sldMk cId="4049040" sldId="333"/>
        </pc:sldMkLst>
        <pc:spChg chg="mod">
          <ac:chgData name="Thomas Chlibec" userId="c87dddfd14196b94" providerId="LiveId" clId="{62A8724D-257C-49A7-B62A-A931E4A5F767}" dt="2023-08-26T12:18:50.535" v="3794" actId="20577"/>
          <ac:spMkLst>
            <pc:docMk/>
            <pc:sldMk cId="4049040" sldId="333"/>
            <ac:spMk id="2" creationId="{75765281-32AC-3D59-C962-B4941A310CD1}"/>
          </ac:spMkLst>
        </pc:spChg>
        <pc:picChg chg="add mod">
          <ac:chgData name="Thomas Chlibec" userId="c87dddfd14196b94" providerId="LiveId" clId="{62A8724D-257C-49A7-B62A-A931E4A5F767}" dt="2023-08-26T10:40:22.101" v="2782" actId="1076"/>
          <ac:picMkLst>
            <pc:docMk/>
            <pc:sldMk cId="4049040" sldId="333"/>
            <ac:picMk id="5" creationId="{B6E7884E-46DC-6DB2-B778-DB856350DCA8}"/>
          </ac:picMkLst>
        </pc:picChg>
        <pc:picChg chg="add mod">
          <ac:chgData name="Thomas Chlibec" userId="c87dddfd14196b94" providerId="LiveId" clId="{62A8724D-257C-49A7-B62A-A931E4A5F767}" dt="2023-08-26T10:39:58.687" v="2777" actId="1076"/>
          <ac:picMkLst>
            <pc:docMk/>
            <pc:sldMk cId="4049040" sldId="333"/>
            <ac:picMk id="7" creationId="{518C1F38-5110-D4EF-0B7A-A2267F47001D}"/>
          </ac:picMkLst>
        </pc:picChg>
        <pc:picChg chg="del">
          <ac:chgData name="Thomas Chlibec" userId="c87dddfd14196b94" providerId="LiveId" clId="{62A8724D-257C-49A7-B62A-A931E4A5F767}" dt="2023-08-26T10:39:33.287" v="2774" actId="21"/>
          <ac:picMkLst>
            <pc:docMk/>
            <pc:sldMk cId="4049040" sldId="333"/>
            <ac:picMk id="10" creationId="{DDC43FFE-85BD-924B-88D8-253D7B98F9E4}"/>
          </ac:picMkLst>
        </pc:picChg>
        <pc:picChg chg="del">
          <ac:chgData name="Thomas Chlibec" userId="c87dddfd14196b94" providerId="LiveId" clId="{62A8724D-257C-49A7-B62A-A931E4A5F767}" dt="2023-08-26T10:39:29.865" v="2773" actId="21"/>
          <ac:picMkLst>
            <pc:docMk/>
            <pc:sldMk cId="4049040" sldId="333"/>
            <ac:picMk id="12" creationId="{61D247D9-90D2-EA47-2FE1-5C667CC9C9D5}"/>
          </ac:picMkLst>
        </pc:picChg>
      </pc:sldChg>
      <pc:sldChg chg="addSp delSp modSp add mod">
        <pc:chgData name="Thomas Chlibec" userId="c87dddfd14196b94" providerId="LiveId" clId="{62A8724D-257C-49A7-B62A-A931E4A5F767}" dt="2023-08-26T15:41:40.296" v="5671" actId="11529"/>
        <pc:sldMkLst>
          <pc:docMk/>
          <pc:sldMk cId="3981814221" sldId="334"/>
        </pc:sldMkLst>
        <pc:spChg chg="mod">
          <ac:chgData name="Thomas Chlibec" userId="c87dddfd14196b94" providerId="LiveId" clId="{62A8724D-257C-49A7-B62A-A931E4A5F767}" dt="2023-08-26T12:18:25.243" v="3757" actId="20577"/>
          <ac:spMkLst>
            <pc:docMk/>
            <pc:sldMk cId="3981814221" sldId="334"/>
            <ac:spMk id="2" creationId="{75765281-32AC-3D59-C962-B4941A310CD1}"/>
          </ac:spMkLst>
        </pc:spChg>
        <pc:spChg chg="add">
          <ac:chgData name="Thomas Chlibec" userId="c87dddfd14196b94" providerId="LiveId" clId="{62A8724D-257C-49A7-B62A-A931E4A5F767}" dt="2023-08-26T15:41:27.926" v="5670" actId="11529"/>
          <ac:spMkLst>
            <pc:docMk/>
            <pc:sldMk cId="3981814221" sldId="334"/>
            <ac:spMk id="3" creationId="{6FBE341B-596D-75EA-4DE3-89329E745A36}"/>
          </ac:spMkLst>
        </pc:spChg>
        <pc:spChg chg="add">
          <ac:chgData name="Thomas Chlibec" userId="c87dddfd14196b94" providerId="LiveId" clId="{62A8724D-257C-49A7-B62A-A931E4A5F767}" dt="2023-08-26T15:41:40.296" v="5671" actId="11529"/>
          <ac:spMkLst>
            <pc:docMk/>
            <pc:sldMk cId="3981814221" sldId="334"/>
            <ac:spMk id="6" creationId="{07CFA9BE-B6CD-CC20-A487-EA037CE25212}"/>
          </ac:spMkLst>
        </pc:spChg>
        <pc:picChg chg="add mod">
          <ac:chgData name="Thomas Chlibec" userId="c87dddfd14196b94" providerId="LiveId" clId="{62A8724D-257C-49A7-B62A-A931E4A5F767}" dt="2023-08-26T11:31:38.032" v="3018" actId="1076"/>
          <ac:picMkLst>
            <pc:docMk/>
            <pc:sldMk cId="3981814221" sldId="334"/>
            <ac:picMk id="5" creationId="{1886CF3B-75D0-8F8E-FA05-03B32754E0E7}"/>
          </ac:picMkLst>
        </pc:picChg>
        <pc:picChg chg="del">
          <ac:chgData name="Thomas Chlibec" userId="c87dddfd14196b94" providerId="LiveId" clId="{62A8724D-257C-49A7-B62A-A931E4A5F767}" dt="2023-08-26T11:05:14.338" v="2794" actId="478"/>
          <ac:picMkLst>
            <pc:docMk/>
            <pc:sldMk cId="3981814221" sldId="334"/>
            <ac:picMk id="10" creationId="{DDC43FFE-85BD-924B-88D8-253D7B98F9E4}"/>
          </ac:picMkLst>
        </pc:picChg>
        <pc:picChg chg="del">
          <ac:chgData name="Thomas Chlibec" userId="c87dddfd14196b94" providerId="LiveId" clId="{62A8724D-257C-49A7-B62A-A931E4A5F767}" dt="2023-08-26T11:05:14.338" v="2794" actId="478"/>
          <ac:picMkLst>
            <pc:docMk/>
            <pc:sldMk cId="3981814221" sldId="334"/>
            <ac:picMk id="12" creationId="{61D247D9-90D2-EA47-2FE1-5C667CC9C9D5}"/>
          </ac:picMkLst>
        </pc:picChg>
        <pc:picChg chg="del">
          <ac:chgData name="Thomas Chlibec" userId="c87dddfd14196b94" providerId="LiveId" clId="{62A8724D-257C-49A7-B62A-A931E4A5F767}" dt="2023-08-26T11:05:14.338" v="2794" actId="478"/>
          <ac:picMkLst>
            <pc:docMk/>
            <pc:sldMk cId="3981814221" sldId="334"/>
            <ac:picMk id="14" creationId="{7AF11581-B17D-7B51-2C2D-70BC3B3446DE}"/>
          </ac:picMkLst>
        </pc:picChg>
      </pc:sldChg>
      <pc:sldChg chg="add del">
        <pc:chgData name="Thomas Chlibec" userId="c87dddfd14196b94" providerId="LiveId" clId="{62A8724D-257C-49A7-B62A-A931E4A5F767}" dt="2023-08-26T11:23:30.850" v="2916" actId="2696"/>
        <pc:sldMkLst>
          <pc:docMk/>
          <pc:sldMk cId="867914898" sldId="335"/>
        </pc:sldMkLst>
      </pc:sldChg>
      <pc:sldChg chg="add del">
        <pc:chgData name="Thomas Chlibec" userId="c87dddfd14196b94" providerId="LiveId" clId="{62A8724D-257C-49A7-B62A-A931E4A5F767}" dt="2023-08-26T11:23:33.993" v="2917" actId="2696"/>
        <pc:sldMkLst>
          <pc:docMk/>
          <pc:sldMk cId="3242002134" sldId="336"/>
        </pc:sldMkLst>
      </pc:sldChg>
      <pc:sldChg chg="addSp modSp add mod modAnim">
        <pc:chgData name="Thomas Chlibec" userId="c87dddfd14196b94" providerId="LiveId" clId="{62A8724D-257C-49A7-B62A-A931E4A5F767}" dt="2023-08-27T08:42:51.254" v="5730" actId="20577"/>
        <pc:sldMkLst>
          <pc:docMk/>
          <pc:sldMk cId="3850988998" sldId="337"/>
        </pc:sldMkLst>
        <pc:spChg chg="mod">
          <ac:chgData name="Thomas Chlibec" userId="c87dddfd14196b94" providerId="LiveId" clId="{62A8724D-257C-49A7-B62A-A931E4A5F767}" dt="2023-08-27T08:42:51.254" v="5730" actId="20577"/>
          <ac:spMkLst>
            <pc:docMk/>
            <pc:sldMk cId="3850988998" sldId="337"/>
            <ac:spMk id="2" creationId="{75765281-32AC-3D59-C962-B4941A310CD1}"/>
          </ac:spMkLst>
        </pc:spChg>
        <pc:spChg chg="add mod">
          <ac:chgData name="Thomas Chlibec" userId="c87dddfd14196b94" providerId="LiveId" clId="{62A8724D-257C-49A7-B62A-A931E4A5F767}" dt="2023-08-26T11:21:09.415" v="2893" actId="1076"/>
          <ac:spMkLst>
            <pc:docMk/>
            <pc:sldMk cId="3850988998" sldId="337"/>
            <ac:spMk id="3" creationId="{E7692481-76AE-1C8C-CDE4-E67AB64ED42C}"/>
          </ac:spMkLst>
        </pc:spChg>
      </pc:sldChg>
      <pc:sldChg chg="addSp modSp add mod modAnim">
        <pc:chgData name="Thomas Chlibec" userId="c87dddfd14196b94" providerId="LiveId" clId="{62A8724D-257C-49A7-B62A-A931E4A5F767}" dt="2023-08-27T09:06:24.431" v="6294" actId="27636"/>
        <pc:sldMkLst>
          <pc:docMk/>
          <pc:sldMk cId="3938961533" sldId="338"/>
        </pc:sldMkLst>
        <pc:spChg chg="mod">
          <ac:chgData name="Thomas Chlibec" userId="c87dddfd14196b94" providerId="LiveId" clId="{62A8724D-257C-49A7-B62A-A931E4A5F767}" dt="2023-08-27T08:43:05.009" v="5779" actId="20577"/>
          <ac:spMkLst>
            <pc:docMk/>
            <pc:sldMk cId="3938961533" sldId="338"/>
            <ac:spMk id="2" creationId="{75765281-32AC-3D59-C962-B4941A310CD1}"/>
          </ac:spMkLst>
        </pc:spChg>
        <pc:spChg chg="add mod">
          <ac:chgData name="Thomas Chlibec" userId="c87dddfd14196b94" providerId="LiveId" clId="{62A8724D-257C-49A7-B62A-A931E4A5F767}" dt="2023-08-27T09:06:24.431" v="6294" actId="27636"/>
          <ac:spMkLst>
            <pc:docMk/>
            <pc:sldMk cId="3938961533" sldId="338"/>
            <ac:spMk id="3" creationId="{04EB6D5E-245A-44AC-344A-3F94DA57993C}"/>
          </ac:spMkLst>
        </pc:spChg>
        <pc:spChg chg="mod">
          <ac:chgData name="Thomas Chlibec" userId="c87dddfd14196b94" providerId="LiveId" clId="{62A8724D-257C-49A7-B62A-A931E4A5F767}" dt="2023-08-26T11:19:33.563" v="2862" actId="14100"/>
          <ac:spMkLst>
            <pc:docMk/>
            <pc:sldMk cId="3938961533" sldId="338"/>
            <ac:spMk id="7" creationId="{AC659301-F3FE-FAE0-21B0-664A47B43F78}"/>
          </ac:spMkLst>
        </pc:spChg>
        <pc:picChg chg="mod">
          <ac:chgData name="Thomas Chlibec" userId="c87dddfd14196b94" providerId="LiveId" clId="{62A8724D-257C-49A7-B62A-A931E4A5F767}" dt="2023-08-26T11:19:36.046" v="2863" actId="1076"/>
          <ac:picMkLst>
            <pc:docMk/>
            <pc:sldMk cId="3938961533" sldId="338"/>
            <ac:picMk id="5" creationId="{99405854-6250-BA26-98DD-ADED59C1A695}"/>
          </ac:picMkLst>
        </pc:picChg>
        <pc:picChg chg="add mod">
          <ac:chgData name="Thomas Chlibec" userId="c87dddfd14196b94" providerId="LiveId" clId="{62A8724D-257C-49A7-B62A-A931E4A5F767}" dt="2023-08-26T11:19:22.650" v="2859" actId="1076"/>
          <ac:picMkLst>
            <pc:docMk/>
            <pc:sldMk cId="3938961533" sldId="338"/>
            <ac:picMk id="6" creationId="{E749336C-E515-0C75-6B09-41DFFF2D72E4}"/>
          </ac:picMkLst>
        </pc:picChg>
      </pc:sldChg>
      <pc:sldChg chg="addSp delSp modSp add mod modAnim">
        <pc:chgData name="Thomas Chlibec" userId="c87dddfd14196b94" providerId="LiveId" clId="{62A8724D-257C-49A7-B62A-A931E4A5F767}" dt="2023-08-27T09:04:21.852" v="6279" actId="20577"/>
        <pc:sldMkLst>
          <pc:docMk/>
          <pc:sldMk cId="3861265405" sldId="339"/>
        </pc:sldMkLst>
        <pc:spChg chg="mod">
          <ac:chgData name="Thomas Chlibec" userId="c87dddfd14196b94" providerId="LiveId" clId="{62A8724D-257C-49A7-B62A-A931E4A5F767}" dt="2023-08-27T08:43:20.275" v="5828" actId="20577"/>
          <ac:spMkLst>
            <pc:docMk/>
            <pc:sldMk cId="3861265405" sldId="339"/>
            <ac:spMk id="2" creationId="{75765281-32AC-3D59-C962-B4941A310CD1}"/>
          </ac:spMkLst>
        </pc:spChg>
        <pc:spChg chg="add del mod">
          <ac:chgData name="Thomas Chlibec" userId="c87dddfd14196b94" providerId="LiveId" clId="{62A8724D-257C-49A7-B62A-A931E4A5F767}" dt="2023-08-26T11:22:43.299" v="2914" actId="21"/>
          <ac:spMkLst>
            <pc:docMk/>
            <pc:sldMk cId="3861265405" sldId="339"/>
            <ac:spMk id="3" creationId="{8B17D79C-F7AE-C3CA-5AF3-ECE5D263879C}"/>
          </ac:spMkLst>
        </pc:spChg>
        <pc:spChg chg="add mod">
          <ac:chgData name="Thomas Chlibec" userId="c87dddfd14196b94" providerId="LiveId" clId="{62A8724D-257C-49A7-B62A-A931E4A5F767}" dt="2023-08-27T09:04:21.852" v="6279" actId="20577"/>
          <ac:spMkLst>
            <pc:docMk/>
            <pc:sldMk cId="3861265405" sldId="339"/>
            <ac:spMk id="6" creationId="{5061CC84-3EB1-B46D-7733-7B5018C820B9}"/>
          </ac:spMkLst>
        </pc:spChg>
        <pc:spChg chg="mod">
          <ac:chgData name="Thomas Chlibec" userId="c87dddfd14196b94" providerId="LiveId" clId="{62A8724D-257C-49A7-B62A-A931E4A5F767}" dt="2023-08-26T11:20:20.267" v="2865" actId="1076"/>
          <ac:spMkLst>
            <pc:docMk/>
            <pc:sldMk cId="3861265405" sldId="339"/>
            <ac:spMk id="7" creationId="{AC659301-F3FE-FAE0-21B0-664A47B43F78}"/>
          </ac:spMkLst>
        </pc:spChg>
      </pc:sldChg>
      <pc:sldChg chg="addSp delSp modSp add del mod">
        <pc:chgData name="Thomas Chlibec" userId="c87dddfd14196b94" providerId="LiveId" clId="{62A8724D-257C-49A7-B62A-A931E4A5F767}" dt="2023-09-11T17:31:20.807" v="10017" actId="2696"/>
        <pc:sldMkLst>
          <pc:docMk/>
          <pc:sldMk cId="3536483655" sldId="340"/>
        </pc:sldMkLst>
        <pc:spChg chg="add mod">
          <ac:chgData name="Thomas Chlibec" userId="c87dddfd14196b94" providerId="LiveId" clId="{62A8724D-257C-49A7-B62A-A931E4A5F767}" dt="2023-08-27T09:08:31.846" v="6334"/>
          <ac:spMkLst>
            <pc:docMk/>
            <pc:sldMk cId="3536483655" sldId="340"/>
            <ac:spMk id="2" creationId="{988EDC35-7CBC-91B3-1531-9DF37322BBB8}"/>
          </ac:spMkLst>
        </pc:spChg>
        <pc:spChg chg="del mod">
          <ac:chgData name="Thomas Chlibec" userId="c87dddfd14196b94" providerId="LiveId" clId="{62A8724D-257C-49A7-B62A-A931E4A5F767}" dt="2023-08-27T09:08:21.064" v="6333" actId="21"/>
          <ac:spMkLst>
            <pc:docMk/>
            <pc:sldMk cId="3536483655" sldId="340"/>
            <ac:spMk id="7" creationId="{9F36873E-D0D3-8895-5F65-9F75370ED1F5}"/>
          </ac:spMkLst>
        </pc:spChg>
        <pc:spChg chg="mod">
          <ac:chgData name="Thomas Chlibec" userId="c87dddfd14196b94" providerId="LiveId" clId="{62A8724D-257C-49A7-B62A-A931E4A5F767}" dt="2023-08-27T08:44:35.524" v="5903" actId="20577"/>
          <ac:spMkLst>
            <pc:docMk/>
            <pc:sldMk cId="3536483655" sldId="340"/>
            <ac:spMk id="10" creationId="{855493B6-87BB-D9E0-40B9-45B9E4465B90}"/>
          </ac:spMkLst>
        </pc:spChg>
        <pc:picChg chg="add del mod">
          <ac:chgData name="Thomas Chlibec" userId="c87dddfd14196b94" providerId="LiveId" clId="{62A8724D-257C-49A7-B62A-A931E4A5F767}" dt="2023-09-11T17:28:45.097" v="10004" actId="21"/>
          <ac:picMkLst>
            <pc:docMk/>
            <pc:sldMk cId="3536483655" sldId="340"/>
            <ac:picMk id="3" creationId="{F831EC01-8312-F7B0-D223-3E68899DCE7C}"/>
          </ac:picMkLst>
        </pc:picChg>
        <pc:cxnChg chg="mod">
          <ac:chgData name="Thomas Chlibec" userId="c87dddfd14196b94" providerId="LiveId" clId="{62A8724D-257C-49A7-B62A-A931E4A5F767}" dt="2023-08-27T09:08:37.456" v="6335" actId="14100"/>
          <ac:cxnSpMkLst>
            <pc:docMk/>
            <pc:sldMk cId="3536483655" sldId="340"/>
            <ac:cxnSpMk id="9" creationId="{E8A7EE8D-C11B-09B7-29BB-FDA33F9FF57F}"/>
          </ac:cxnSpMkLst>
        </pc:cxnChg>
      </pc:sldChg>
      <pc:sldChg chg="addSp delSp modSp add mod modAnim">
        <pc:chgData name="Thomas Chlibec" userId="c87dddfd14196b94" providerId="LiveId" clId="{62A8724D-257C-49A7-B62A-A931E4A5F767}" dt="2023-08-26T12:19:14.945" v="3831" actId="20577"/>
        <pc:sldMkLst>
          <pc:docMk/>
          <pc:sldMk cId="919333147" sldId="341"/>
        </pc:sldMkLst>
        <pc:spChg chg="mod">
          <ac:chgData name="Thomas Chlibec" userId="c87dddfd14196b94" providerId="LiveId" clId="{62A8724D-257C-49A7-B62A-A931E4A5F767}" dt="2023-08-26T12:19:14.945" v="3831" actId="20577"/>
          <ac:spMkLst>
            <pc:docMk/>
            <pc:sldMk cId="919333147" sldId="341"/>
            <ac:spMk id="2" creationId="{75765281-32AC-3D59-C962-B4941A310CD1}"/>
          </ac:spMkLst>
        </pc:spChg>
        <pc:picChg chg="del">
          <ac:chgData name="Thomas Chlibec" userId="c87dddfd14196b94" providerId="LiveId" clId="{62A8724D-257C-49A7-B62A-A931E4A5F767}" dt="2023-08-26T11:32:05.734" v="3020" actId="478"/>
          <ac:picMkLst>
            <pc:docMk/>
            <pc:sldMk cId="919333147" sldId="341"/>
            <ac:picMk id="5" creationId="{B6E7884E-46DC-6DB2-B778-DB856350DCA8}"/>
          </ac:picMkLst>
        </pc:picChg>
        <pc:picChg chg="add mod">
          <ac:chgData name="Thomas Chlibec" userId="c87dddfd14196b94" providerId="LiveId" clId="{62A8724D-257C-49A7-B62A-A931E4A5F767}" dt="2023-08-26T11:32:29.822" v="3024" actId="14100"/>
          <ac:picMkLst>
            <pc:docMk/>
            <pc:sldMk cId="919333147" sldId="341"/>
            <ac:picMk id="6" creationId="{0CC2FA7C-514E-E9E3-D095-DD45909963AE}"/>
          </ac:picMkLst>
        </pc:picChg>
        <pc:picChg chg="del">
          <ac:chgData name="Thomas Chlibec" userId="c87dddfd14196b94" providerId="LiveId" clId="{62A8724D-257C-49A7-B62A-A931E4A5F767}" dt="2023-08-26T11:32:05.734" v="3020" actId="478"/>
          <ac:picMkLst>
            <pc:docMk/>
            <pc:sldMk cId="919333147" sldId="341"/>
            <ac:picMk id="7" creationId="{518C1F38-5110-D4EF-0B7A-A2267F47001D}"/>
          </ac:picMkLst>
        </pc:picChg>
        <pc:picChg chg="del">
          <ac:chgData name="Thomas Chlibec" userId="c87dddfd14196b94" providerId="LiveId" clId="{62A8724D-257C-49A7-B62A-A931E4A5F767}" dt="2023-08-26T11:32:05.734" v="3020" actId="478"/>
          <ac:picMkLst>
            <pc:docMk/>
            <pc:sldMk cId="919333147" sldId="341"/>
            <ac:picMk id="8" creationId="{1D482E57-F3AA-8307-4B59-B144B43D2E0F}"/>
          </ac:picMkLst>
        </pc:picChg>
      </pc:sldChg>
      <pc:sldChg chg="addSp delSp modSp new mod">
        <pc:chgData name="Thomas Chlibec" userId="c87dddfd14196b94" providerId="LiveId" clId="{62A8724D-257C-49A7-B62A-A931E4A5F767}" dt="2023-08-26T11:35:01.029" v="3067" actId="1076"/>
        <pc:sldMkLst>
          <pc:docMk/>
          <pc:sldMk cId="2752081789" sldId="342"/>
        </pc:sldMkLst>
        <pc:spChg chg="mod">
          <ac:chgData name="Thomas Chlibec" userId="c87dddfd14196b94" providerId="LiveId" clId="{62A8724D-257C-49A7-B62A-A931E4A5F767}" dt="2023-08-26T11:34:04.171" v="3063" actId="20577"/>
          <ac:spMkLst>
            <pc:docMk/>
            <pc:sldMk cId="2752081789" sldId="342"/>
            <ac:spMk id="2" creationId="{343CD0E7-42EC-276C-6081-DA3695C9E074}"/>
          </ac:spMkLst>
        </pc:spChg>
        <pc:spChg chg="del">
          <ac:chgData name="Thomas Chlibec" userId="c87dddfd14196b94" providerId="LiveId" clId="{62A8724D-257C-49A7-B62A-A931E4A5F767}" dt="2023-08-26T11:34:54.107" v="3064"/>
          <ac:spMkLst>
            <pc:docMk/>
            <pc:sldMk cId="2752081789" sldId="342"/>
            <ac:spMk id="3" creationId="{A86D3DAE-6FA1-69A6-13C1-D586021A7E1B}"/>
          </ac:spMkLst>
        </pc:spChg>
        <pc:picChg chg="add mod">
          <ac:chgData name="Thomas Chlibec" userId="c87dddfd14196b94" providerId="LiveId" clId="{62A8724D-257C-49A7-B62A-A931E4A5F767}" dt="2023-08-26T11:35:01.029" v="3067" actId="1076"/>
          <ac:picMkLst>
            <pc:docMk/>
            <pc:sldMk cId="2752081789" sldId="342"/>
            <ac:picMk id="5" creationId="{273817BC-F9E3-FA52-E995-BC4A5A4BA69C}"/>
          </ac:picMkLst>
        </pc:picChg>
      </pc:sldChg>
      <pc:sldChg chg="addSp delSp modSp add mod ord">
        <pc:chgData name="Thomas Chlibec" userId="c87dddfd14196b94" providerId="LiveId" clId="{62A8724D-257C-49A7-B62A-A931E4A5F767}" dt="2023-09-10T17:23:51.360" v="8184" actId="20577"/>
        <pc:sldMkLst>
          <pc:docMk/>
          <pc:sldMk cId="3811325657" sldId="343"/>
        </pc:sldMkLst>
        <pc:spChg chg="add mod">
          <ac:chgData name="Thomas Chlibec" userId="c87dddfd14196b94" providerId="LiveId" clId="{62A8724D-257C-49A7-B62A-A931E4A5F767}" dt="2023-08-27T09:30:17.873" v="6539"/>
          <ac:spMkLst>
            <pc:docMk/>
            <pc:sldMk cId="3811325657" sldId="343"/>
            <ac:spMk id="3" creationId="{8385BF10-D512-26B7-36EC-E48E068FA352}"/>
          </ac:spMkLst>
        </pc:spChg>
        <pc:spChg chg="add mod">
          <ac:chgData name="Thomas Chlibec" userId="c87dddfd14196b94" providerId="LiveId" clId="{62A8724D-257C-49A7-B62A-A931E4A5F767}" dt="2023-09-10T17:23:51.360" v="8184" actId="20577"/>
          <ac:spMkLst>
            <pc:docMk/>
            <pc:sldMk cId="3811325657" sldId="343"/>
            <ac:spMk id="6" creationId="{CC779789-F5C8-C4BB-E36D-9F1CF288DBA9}"/>
          </ac:spMkLst>
        </pc:spChg>
        <pc:picChg chg="del">
          <ac:chgData name="Thomas Chlibec" userId="c87dddfd14196b94" providerId="LiveId" clId="{62A8724D-257C-49A7-B62A-A931E4A5F767}" dt="2023-08-26T11:35:19.542" v="3069" actId="21"/>
          <ac:picMkLst>
            <pc:docMk/>
            <pc:sldMk cId="3811325657" sldId="343"/>
            <ac:picMk id="5" creationId="{273817BC-F9E3-FA52-E995-BC4A5A4BA69C}"/>
          </ac:picMkLst>
        </pc:picChg>
      </pc:sldChg>
      <pc:sldChg chg="addSp delSp modSp add mod">
        <pc:chgData name="Thomas Chlibec" userId="c87dddfd14196b94" providerId="LiveId" clId="{62A8724D-257C-49A7-B62A-A931E4A5F767}" dt="2023-08-26T11:43:52.204" v="3175" actId="20577"/>
        <pc:sldMkLst>
          <pc:docMk/>
          <pc:sldMk cId="1657962413" sldId="344"/>
        </pc:sldMkLst>
        <pc:spChg chg="del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3" creationId="{323B8CA2-4F61-B6E7-A32E-D55FE9D16483}"/>
          </ac:spMkLst>
        </pc:spChg>
        <pc:spChg chg="del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5" creationId="{F3F901B2-4832-A70F-C24D-DF892B9842A7}"/>
          </ac:spMkLst>
        </pc:spChg>
        <pc:spChg chg="del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6" creationId="{A5B19F2C-FADE-77D2-6859-AAB5178753E3}"/>
          </ac:spMkLst>
        </pc:spChg>
        <pc:spChg chg="del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7" creationId="{0C89278A-4361-7E17-4EEC-CDEB7A47F6FB}"/>
          </ac:spMkLst>
        </pc:spChg>
        <pc:spChg chg="del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8" creationId="{0294F5A6-6D7E-0863-2DBF-3F8E0E1C43EB}"/>
          </ac:spMkLst>
        </pc:spChg>
        <pc:spChg chg="del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9" creationId="{24F55D78-E840-6345-A5C2-FF1FAFC584B5}"/>
          </ac:spMkLst>
        </pc:spChg>
        <pc:spChg chg="del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10" creationId="{F21EC711-09C5-1D08-316A-D612BE310B91}"/>
          </ac:spMkLst>
        </pc:spChg>
        <pc:spChg chg="add mod">
          <ac:chgData name="Thomas Chlibec" userId="c87dddfd14196b94" providerId="LiveId" clId="{62A8724D-257C-49A7-B62A-A931E4A5F767}" dt="2023-08-26T11:38:10.382" v="3100" actId="478"/>
          <ac:spMkLst>
            <pc:docMk/>
            <pc:sldMk cId="1657962413" sldId="344"/>
            <ac:spMk id="12" creationId="{4E5416A6-423D-9475-1B8E-3E9252BF9A39}"/>
          </ac:spMkLst>
        </pc:spChg>
        <pc:spChg chg="add mod">
          <ac:chgData name="Thomas Chlibec" userId="c87dddfd14196b94" providerId="LiveId" clId="{62A8724D-257C-49A7-B62A-A931E4A5F767}" dt="2023-08-26T11:43:52.204" v="3175" actId="20577"/>
          <ac:spMkLst>
            <pc:docMk/>
            <pc:sldMk cId="1657962413" sldId="344"/>
            <ac:spMk id="15" creationId="{C53AB23B-68CC-5E27-D0B1-1F955650FB4C}"/>
          </ac:spMkLst>
        </pc:spChg>
        <pc:picChg chg="add mod">
          <ac:chgData name="Thomas Chlibec" userId="c87dddfd14196b94" providerId="LiveId" clId="{62A8724D-257C-49A7-B62A-A931E4A5F767}" dt="2023-08-26T11:43:26.830" v="3167"/>
          <ac:picMkLst>
            <pc:docMk/>
            <pc:sldMk cId="1657962413" sldId="344"/>
            <ac:picMk id="13" creationId="{C0DD0775-607D-1D2F-D867-825C33DD7696}"/>
          </ac:picMkLst>
        </pc:picChg>
        <pc:picChg chg="add mod">
          <ac:chgData name="Thomas Chlibec" userId="c87dddfd14196b94" providerId="LiveId" clId="{62A8724D-257C-49A7-B62A-A931E4A5F767}" dt="2023-08-26T11:43:26.830" v="3167"/>
          <ac:picMkLst>
            <pc:docMk/>
            <pc:sldMk cId="1657962413" sldId="344"/>
            <ac:picMk id="14" creationId="{B1B7184E-CC28-656A-5FAD-6A73B3AE89D7}"/>
          </ac:picMkLst>
        </pc:picChg>
      </pc:sldChg>
      <pc:sldChg chg="addSp delSp modSp mod ord">
        <pc:chgData name="Thomas Chlibec" userId="c87dddfd14196b94" providerId="LiveId" clId="{62A8724D-257C-49A7-B62A-A931E4A5F767}" dt="2023-09-13T18:43:37.934" v="10341" actId="1076"/>
        <pc:sldMkLst>
          <pc:docMk/>
          <pc:sldMk cId="615382810" sldId="345"/>
        </pc:sldMkLst>
        <pc:spChg chg="mod">
          <ac:chgData name="Thomas Chlibec" userId="c87dddfd14196b94" providerId="LiveId" clId="{62A8724D-257C-49A7-B62A-A931E4A5F767}" dt="2023-08-27T08:47:13.579" v="6139" actId="20577"/>
          <ac:spMkLst>
            <pc:docMk/>
            <pc:sldMk cId="615382810" sldId="345"/>
            <ac:spMk id="2" creationId="{AA06DDC0-F43E-2AC3-C9FE-C65E6DB15A72}"/>
          </ac:spMkLst>
        </pc:spChg>
        <pc:spChg chg="add del">
          <ac:chgData name="Thomas Chlibec" userId="c87dddfd14196b94" providerId="LiveId" clId="{62A8724D-257C-49A7-B62A-A931E4A5F767}" dt="2023-08-26T13:50:00.702" v="5088"/>
          <ac:spMkLst>
            <pc:docMk/>
            <pc:sldMk cId="615382810" sldId="345"/>
            <ac:spMk id="3" creationId="{77DC3A76-F20C-8C67-F1A6-E2C04D171ED6}"/>
          </ac:spMkLst>
        </pc:spChg>
        <pc:spChg chg="add mod">
          <ac:chgData name="Thomas Chlibec" userId="c87dddfd14196b94" providerId="LiveId" clId="{62A8724D-257C-49A7-B62A-A931E4A5F767}" dt="2023-09-13T18:42:50.857" v="10337" actId="207"/>
          <ac:spMkLst>
            <pc:docMk/>
            <pc:sldMk cId="615382810" sldId="345"/>
            <ac:spMk id="3" creationId="{7E3CAA5C-00D3-347E-BEE7-AD5B4321EF3D}"/>
          </ac:spMkLst>
        </pc:spChg>
        <pc:spChg chg="add mod">
          <ac:chgData name="Thomas Chlibec" userId="c87dddfd14196b94" providerId="LiveId" clId="{62A8724D-257C-49A7-B62A-A931E4A5F767}" dt="2023-09-13T18:43:37.934" v="10341" actId="1076"/>
          <ac:spMkLst>
            <pc:docMk/>
            <pc:sldMk cId="615382810" sldId="345"/>
            <ac:spMk id="5" creationId="{20BFBFF0-0F60-1473-D22E-DD9B2525D137}"/>
          </ac:spMkLst>
        </pc:spChg>
        <pc:spChg chg="add mod">
          <ac:chgData name="Thomas Chlibec" userId="c87dddfd14196b94" providerId="LiveId" clId="{62A8724D-257C-49A7-B62A-A931E4A5F767}" dt="2023-09-13T18:43:31.559" v="10340" actId="1076"/>
          <ac:spMkLst>
            <pc:docMk/>
            <pc:sldMk cId="615382810" sldId="345"/>
            <ac:spMk id="7" creationId="{3EFE9A80-0CCE-1AF9-396E-CA7F9A4C4CF0}"/>
          </ac:spMkLst>
        </pc:spChg>
        <pc:spChg chg="mod">
          <ac:chgData name="Thomas Chlibec" userId="c87dddfd14196b94" providerId="LiveId" clId="{62A8724D-257C-49A7-B62A-A931E4A5F767}" dt="2023-08-26T14:35:15.218" v="5365" actId="5793"/>
          <ac:spMkLst>
            <pc:docMk/>
            <pc:sldMk cId="615382810" sldId="345"/>
            <ac:spMk id="12" creationId="{4E5416A6-423D-9475-1B8E-3E9252BF9A39}"/>
          </ac:spMkLst>
        </pc:spChg>
        <pc:picChg chg="add mod">
          <ac:chgData name="Thomas Chlibec" userId="c87dddfd14196b94" providerId="LiveId" clId="{62A8724D-257C-49A7-B62A-A931E4A5F767}" dt="2023-08-26T14:35:57.222" v="5369" actId="14100"/>
          <ac:picMkLst>
            <pc:docMk/>
            <pc:sldMk cId="615382810" sldId="345"/>
            <ac:picMk id="6" creationId="{92A2621F-20DD-7BB8-F20A-AFA27484C94E}"/>
          </ac:picMkLst>
        </pc:picChg>
        <pc:picChg chg="add mod">
          <ac:chgData name="Thomas Chlibec" userId="c87dddfd14196b94" providerId="LiveId" clId="{62A8724D-257C-49A7-B62A-A931E4A5F767}" dt="2023-08-27T08:47:36.698" v="6142" actId="1076"/>
          <ac:picMkLst>
            <pc:docMk/>
            <pc:sldMk cId="615382810" sldId="345"/>
            <ac:picMk id="8" creationId="{1B006FD7-39AA-C463-FD7E-64FA0D7A1A40}"/>
          </ac:picMkLst>
        </pc:picChg>
        <pc:picChg chg="add mod">
          <ac:chgData name="Thomas Chlibec" userId="c87dddfd14196b94" providerId="LiveId" clId="{62A8724D-257C-49A7-B62A-A931E4A5F767}" dt="2023-08-26T14:37:23.167" v="5385" actId="14100"/>
          <ac:picMkLst>
            <pc:docMk/>
            <pc:sldMk cId="615382810" sldId="345"/>
            <ac:picMk id="10" creationId="{6C8AC615-2C1F-A7F3-02C4-9BCCF353AB44}"/>
          </ac:picMkLst>
        </pc:picChg>
      </pc:sldChg>
      <pc:sldChg chg="modSp add del mod">
        <pc:chgData name="Thomas Chlibec" userId="c87dddfd14196b94" providerId="LiveId" clId="{62A8724D-257C-49A7-B62A-A931E4A5F767}" dt="2023-08-26T13:05:04.637" v="4809" actId="2696"/>
        <pc:sldMkLst>
          <pc:docMk/>
          <pc:sldMk cId="3323020181" sldId="345"/>
        </pc:sldMkLst>
        <pc:spChg chg="mod">
          <ac:chgData name="Thomas Chlibec" userId="c87dddfd14196b94" providerId="LiveId" clId="{62A8724D-257C-49A7-B62A-A931E4A5F767}" dt="2023-08-26T12:47:04.949" v="4573" actId="20577"/>
          <ac:spMkLst>
            <pc:docMk/>
            <pc:sldMk cId="3323020181" sldId="345"/>
            <ac:spMk id="2" creationId="{AA06DDC0-F43E-2AC3-C9FE-C65E6DB15A72}"/>
          </ac:spMkLst>
        </pc:spChg>
        <pc:spChg chg="mod">
          <ac:chgData name="Thomas Chlibec" userId="c87dddfd14196b94" providerId="LiveId" clId="{62A8724D-257C-49A7-B62A-A931E4A5F767}" dt="2023-08-26T12:55:56.047" v="4808" actId="20577"/>
          <ac:spMkLst>
            <pc:docMk/>
            <pc:sldMk cId="3323020181" sldId="345"/>
            <ac:spMk id="12" creationId="{4E5416A6-423D-9475-1B8E-3E9252BF9A39}"/>
          </ac:spMkLst>
        </pc:spChg>
      </pc:sldChg>
      <pc:sldChg chg="add del">
        <pc:chgData name="Thomas Chlibec" userId="c87dddfd14196b94" providerId="LiveId" clId="{62A8724D-257C-49A7-B62A-A931E4A5F767}" dt="2023-08-26T11:54:05.649" v="3366" actId="2696"/>
        <pc:sldMkLst>
          <pc:docMk/>
          <pc:sldMk cId="2485874201" sldId="346"/>
        </pc:sldMkLst>
      </pc:sldChg>
      <pc:sldChg chg="add del">
        <pc:chgData name="Thomas Chlibec" userId="c87dddfd14196b94" providerId="LiveId" clId="{62A8724D-257C-49A7-B62A-A931E4A5F767}" dt="2023-08-26T11:54:40.700" v="3368" actId="2696"/>
        <pc:sldMkLst>
          <pc:docMk/>
          <pc:sldMk cId="731464827" sldId="347"/>
        </pc:sldMkLst>
      </pc:sldChg>
      <pc:sldChg chg="addSp delSp modSp new mod ord modAnim">
        <pc:chgData name="Thomas Chlibec" userId="c87dddfd14196b94" providerId="LiveId" clId="{62A8724D-257C-49A7-B62A-A931E4A5F767}" dt="2023-09-13T19:08:04.574" v="10368" actId="1076"/>
        <pc:sldMkLst>
          <pc:docMk/>
          <pc:sldMk cId="45158409" sldId="348"/>
        </pc:sldMkLst>
        <pc:spChg chg="mod">
          <ac:chgData name="Thomas Chlibec" userId="c87dddfd14196b94" providerId="LiveId" clId="{62A8724D-257C-49A7-B62A-A931E4A5F767}" dt="2023-08-27T08:45:30.254" v="5980" actId="20577"/>
          <ac:spMkLst>
            <pc:docMk/>
            <pc:sldMk cId="45158409" sldId="348"/>
            <ac:spMk id="2" creationId="{76017070-C00B-4F5D-FC33-2DF02A1BB77B}"/>
          </ac:spMkLst>
        </pc:spChg>
        <pc:spChg chg="del">
          <ac:chgData name="Thomas Chlibec" userId="c87dddfd14196b94" providerId="LiveId" clId="{62A8724D-257C-49A7-B62A-A931E4A5F767}" dt="2023-08-26T11:39:25.689" v="3105"/>
          <ac:spMkLst>
            <pc:docMk/>
            <pc:sldMk cId="45158409" sldId="348"/>
            <ac:spMk id="3" creationId="{43FDD5F5-1736-95BD-E198-A0AA8E36DF1F}"/>
          </ac:spMkLst>
        </pc:spChg>
        <pc:spChg chg="add mod">
          <ac:chgData name="Thomas Chlibec" userId="c87dddfd14196b94" providerId="LiveId" clId="{62A8724D-257C-49A7-B62A-A931E4A5F767}" dt="2023-09-11T17:44:04.820" v="10033" actId="20577"/>
          <ac:spMkLst>
            <pc:docMk/>
            <pc:sldMk cId="45158409" sldId="348"/>
            <ac:spMk id="6" creationId="{8BD7851B-0091-07B8-9ADF-A79B7424C035}"/>
          </ac:spMkLst>
        </pc:spChg>
        <pc:spChg chg="add mod">
          <ac:chgData name="Thomas Chlibec" userId="c87dddfd14196b94" providerId="LiveId" clId="{62A8724D-257C-49A7-B62A-A931E4A5F767}" dt="2023-09-13T19:05:40.979" v="10359" actId="1076"/>
          <ac:spMkLst>
            <pc:docMk/>
            <pc:sldMk cId="45158409" sldId="348"/>
            <ac:spMk id="7" creationId="{CC844741-80F7-B002-112B-CAD81F83C240}"/>
          </ac:spMkLst>
        </pc:spChg>
        <pc:spChg chg="add mod">
          <ac:chgData name="Thomas Chlibec" userId="c87dddfd14196b94" providerId="LiveId" clId="{62A8724D-257C-49A7-B62A-A931E4A5F767}" dt="2023-09-13T19:08:04.574" v="10368" actId="1076"/>
          <ac:spMkLst>
            <pc:docMk/>
            <pc:sldMk cId="45158409" sldId="348"/>
            <ac:spMk id="8" creationId="{7F2AE518-CBA7-672F-788C-D7BB12604EDB}"/>
          </ac:spMkLst>
        </pc:spChg>
        <pc:spChg chg="add mod">
          <ac:chgData name="Thomas Chlibec" userId="c87dddfd14196b94" providerId="LiveId" clId="{62A8724D-257C-49A7-B62A-A931E4A5F767}" dt="2023-09-13T19:07:21.942" v="10367" actId="688"/>
          <ac:spMkLst>
            <pc:docMk/>
            <pc:sldMk cId="45158409" sldId="348"/>
            <ac:spMk id="9" creationId="{1777A62D-3383-9CE6-2EB0-D573AFF505A4}"/>
          </ac:spMkLst>
        </pc:spChg>
        <pc:picChg chg="add mod">
          <ac:chgData name="Thomas Chlibec" userId="c87dddfd14196b94" providerId="LiveId" clId="{62A8724D-257C-49A7-B62A-A931E4A5F767}" dt="2023-09-13T18:41:31.040" v="10333" actId="14100"/>
          <ac:picMkLst>
            <pc:docMk/>
            <pc:sldMk cId="45158409" sldId="348"/>
            <ac:picMk id="3" creationId="{51EEF544-AC31-6D3D-982E-9BCAE5B8D08A}"/>
          </ac:picMkLst>
        </pc:picChg>
        <pc:picChg chg="add mod">
          <ac:chgData name="Thomas Chlibec" userId="c87dddfd14196b94" providerId="LiveId" clId="{62A8724D-257C-49A7-B62A-A931E4A5F767}" dt="2023-08-26T11:39:25.689" v="3105"/>
          <ac:picMkLst>
            <pc:docMk/>
            <pc:sldMk cId="45158409" sldId="348"/>
            <ac:picMk id="5" creationId="{B1E4F763-EE53-8C21-5D5C-36BFA173DE99}"/>
          </ac:picMkLst>
        </pc:picChg>
      </pc:sldChg>
      <pc:sldChg chg="addSp delSp modSp new mod ord modAnim">
        <pc:chgData name="Thomas Chlibec" userId="c87dddfd14196b94" providerId="LiveId" clId="{62A8724D-257C-49A7-B62A-A931E4A5F767}" dt="2023-09-11T17:43:57.858" v="10031" actId="20577"/>
        <pc:sldMkLst>
          <pc:docMk/>
          <pc:sldMk cId="4081169267" sldId="349"/>
        </pc:sldMkLst>
        <pc:spChg chg="mod">
          <ac:chgData name="Thomas Chlibec" userId="c87dddfd14196b94" providerId="LiveId" clId="{62A8724D-257C-49A7-B62A-A931E4A5F767}" dt="2023-08-27T08:45:10.789" v="5942" actId="20577"/>
          <ac:spMkLst>
            <pc:docMk/>
            <pc:sldMk cId="4081169267" sldId="349"/>
            <ac:spMk id="2" creationId="{7DC25DBA-7B8A-6630-9AB2-CA0D0D9F24AB}"/>
          </ac:spMkLst>
        </pc:spChg>
        <pc:spChg chg="del">
          <ac:chgData name="Thomas Chlibec" userId="c87dddfd14196b94" providerId="LiveId" clId="{62A8724D-257C-49A7-B62A-A931E4A5F767}" dt="2023-08-26T11:40:20.557" v="3107"/>
          <ac:spMkLst>
            <pc:docMk/>
            <pc:sldMk cId="4081169267" sldId="349"/>
            <ac:spMk id="3" creationId="{DD7951D4-DA29-8EBF-16B0-A40ACE287392}"/>
          </ac:spMkLst>
        </pc:spChg>
        <pc:spChg chg="add mod">
          <ac:chgData name="Thomas Chlibec" userId="c87dddfd14196b94" providerId="LiveId" clId="{62A8724D-257C-49A7-B62A-A931E4A5F767}" dt="2023-09-11T17:43:57.858" v="10031" actId="20577"/>
          <ac:spMkLst>
            <pc:docMk/>
            <pc:sldMk cId="4081169267" sldId="349"/>
            <ac:spMk id="6" creationId="{8A016805-4825-BFE7-EF2D-87E57E6F405C}"/>
          </ac:spMkLst>
        </pc:spChg>
        <pc:picChg chg="add mod">
          <ac:chgData name="Thomas Chlibec" userId="c87dddfd14196b94" providerId="LiveId" clId="{62A8724D-257C-49A7-B62A-A931E4A5F767}" dt="2023-08-26T11:40:20.557" v="3107"/>
          <ac:picMkLst>
            <pc:docMk/>
            <pc:sldMk cId="4081169267" sldId="349"/>
            <ac:picMk id="5" creationId="{ABC78559-E4DE-DD00-B870-728068C73910}"/>
          </ac:picMkLst>
        </pc:picChg>
      </pc:sldChg>
      <pc:sldChg chg="addSp modSp mod ord">
        <pc:chgData name="Thomas Chlibec" userId="c87dddfd14196b94" providerId="LiveId" clId="{62A8724D-257C-49A7-B62A-A931E4A5F767}" dt="2023-08-26T11:46:22.435" v="3282" actId="1076"/>
        <pc:sldMkLst>
          <pc:docMk/>
          <pc:sldMk cId="745343416" sldId="350"/>
        </pc:sldMkLst>
        <pc:spChg chg="mod">
          <ac:chgData name="Thomas Chlibec" userId="c87dddfd14196b94" providerId="LiveId" clId="{62A8724D-257C-49A7-B62A-A931E4A5F767}" dt="2023-08-26T11:45:28.696" v="3241" actId="20577"/>
          <ac:spMkLst>
            <pc:docMk/>
            <pc:sldMk cId="745343416" sldId="350"/>
            <ac:spMk id="2" creationId="{91EAA2C0-A11C-4DAE-969B-C72F38E61D30}"/>
          </ac:spMkLst>
        </pc:spChg>
        <pc:spChg chg="add mod">
          <ac:chgData name="Thomas Chlibec" userId="c87dddfd14196b94" providerId="LiveId" clId="{62A8724D-257C-49A7-B62A-A931E4A5F767}" dt="2023-08-26T11:46:22.435" v="3282" actId="1076"/>
          <ac:spMkLst>
            <pc:docMk/>
            <pc:sldMk cId="745343416" sldId="350"/>
            <ac:spMk id="3" creationId="{6B3A4443-09A5-CA62-1875-BD51D3C7CC75}"/>
          </ac:spMkLst>
        </pc:spChg>
      </pc:sldChg>
      <pc:sldChg chg="addSp modSp mod ord">
        <pc:chgData name="Thomas Chlibec" userId="c87dddfd14196b94" providerId="LiveId" clId="{62A8724D-257C-49A7-B62A-A931E4A5F767}" dt="2023-08-26T11:46:32.872" v="3283"/>
        <pc:sldMkLst>
          <pc:docMk/>
          <pc:sldMk cId="1790550872" sldId="351"/>
        </pc:sldMkLst>
        <pc:spChg chg="mod">
          <ac:chgData name="Thomas Chlibec" userId="c87dddfd14196b94" providerId="LiveId" clId="{62A8724D-257C-49A7-B62A-A931E4A5F767}" dt="2023-08-26T11:45:13.391" v="3208" actId="20577"/>
          <ac:spMkLst>
            <pc:docMk/>
            <pc:sldMk cId="1790550872" sldId="351"/>
            <ac:spMk id="2" creationId="{00000000-0000-0000-0000-000000000000}"/>
          </ac:spMkLst>
        </pc:spChg>
        <pc:spChg chg="add mod">
          <ac:chgData name="Thomas Chlibec" userId="c87dddfd14196b94" providerId="LiveId" clId="{62A8724D-257C-49A7-B62A-A931E4A5F767}" dt="2023-08-26T11:46:32.872" v="3283"/>
          <ac:spMkLst>
            <pc:docMk/>
            <pc:sldMk cId="1790550872" sldId="351"/>
            <ac:spMk id="3" creationId="{C22AAA4C-A773-1814-1484-D5ED0D7CBF19}"/>
          </ac:spMkLst>
        </pc:spChg>
      </pc:sldChg>
      <pc:sldChg chg="addSp modSp mod ord">
        <pc:chgData name="Thomas Chlibec" userId="c87dddfd14196b94" providerId="LiveId" clId="{62A8724D-257C-49A7-B62A-A931E4A5F767}" dt="2023-08-26T11:46:37.083" v="3284"/>
        <pc:sldMkLst>
          <pc:docMk/>
          <pc:sldMk cId="3630699255" sldId="352"/>
        </pc:sldMkLst>
        <pc:spChg chg="mod">
          <ac:chgData name="Thomas Chlibec" userId="c87dddfd14196b94" providerId="LiveId" clId="{62A8724D-257C-49A7-B62A-A931E4A5F767}" dt="2023-08-26T11:45:41.058" v="3270" actId="20577"/>
          <ac:spMkLst>
            <pc:docMk/>
            <pc:sldMk cId="3630699255" sldId="352"/>
            <ac:spMk id="2" creationId="{91EAA2C0-A11C-4DAE-969B-C72F38E61D30}"/>
          </ac:spMkLst>
        </pc:spChg>
        <pc:spChg chg="add mod">
          <ac:chgData name="Thomas Chlibec" userId="c87dddfd14196b94" providerId="LiveId" clId="{62A8724D-257C-49A7-B62A-A931E4A5F767}" dt="2023-08-26T11:46:37.083" v="3284"/>
          <ac:spMkLst>
            <pc:docMk/>
            <pc:sldMk cId="3630699255" sldId="352"/>
            <ac:spMk id="3" creationId="{0E1CB4E0-E13B-B97C-DACA-70D35576CEDE}"/>
          </ac:spMkLst>
        </pc:spChg>
      </pc:sldChg>
      <pc:sldChg chg="addSp modSp mod">
        <pc:chgData name="Thomas Chlibec" userId="c87dddfd14196b94" providerId="LiveId" clId="{62A8724D-257C-49A7-B62A-A931E4A5F767}" dt="2023-08-26T11:48:13.548" v="3319" actId="20577"/>
        <pc:sldMkLst>
          <pc:docMk/>
          <pc:sldMk cId="2794929659" sldId="353"/>
        </pc:sldMkLst>
        <pc:spChg chg="mod">
          <ac:chgData name="Thomas Chlibec" userId="c87dddfd14196b94" providerId="LiveId" clId="{62A8724D-257C-49A7-B62A-A931E4A5F767}" dt="2023-08-26T11:47:59.399" v="3306" actId="20577"/>
          <ac:spMkLst>
            <pc:docMk/>
            <pc:sldMk cId="2794929659" sldId="353"/>
            <ac:spMk id="2" creationId="{3CD87A5B-7CDA-47AE-9789-3F9D23904A65}"/>
          </ac:spMkLst>
        </pc:spChg>
        <pc:spChg chg="add mod">
          <ac:chgData name="Thomas Chlibec" userId="c87dddfd14196b94" providerId="LiveId" clId="{62A8724D-257C-49A7-B62A-A931E4A5F767}" dt="2023-08-26T11:48:13.548" v="3319" actId="20577"/>
          <ac:spMkLst>
            <pc:docMk/>
            <pc:sldMk cId="2794929659" sldId="353"/>
            <ac:spMk id="4" creationId="{44EBAAF5-E14E-40CF-4AA8-EB65EB0A2DF7}"/>
          </ac:spMkLst>
        </pc:spChg>
      </pc:sldChg>
      <pc:sldChg chg="add del">
        <pc:chgData name="Thomas Chlibec" userId="c87dddfd14196b94" providerId="LiveId" clId="{62A8724D-257C-49A7-B62A-A931E4A5F767}" dt="2023-09-13T18:46:10.149" v="10342" actId="2696"/>
        <pc:sldMkLst>
          <pc:docMk/>
          <pc:sldMk cId="1876447954" sldId="354"/>
        </pc:sldMkLst>
      </pc:sldChg>
      <pc:sldChg chg="modSp del mod">
        <pc:chgData name="Thomas Chlibec" userId="c87dddfd14196b94" providerId="LiveId" clId="{62A8724D-257C-49A7-B62A-A931E4A5F767}" dt="2023-08-27T13:56:42.074" v="7735" actId="2696"/>
        <pc:sldMkLst>
          <pc:docMk/>
          <pc:sldMk cId="0" sldId="355"/>
        </pc:sldMkLst>
        <pc:picChg chg="mod">
          <ac:chgData name="Thomas Chlibec" userId="c87dddfd14196b94" providerId="LiveId" clId="{62A8724D-257C-49A7-B62A-A931E4A5F767}" dt="2023-08-26T11:57:29.914" v="3407" actId="1036"/>
          <ac:picMkLst>
            <pc:docMk/>
            <pc:sldMk cId="0" sldId="355"/>
            <ac:picMk id="6" creationId="{8ED48508-2259-40E2-A7CC-4AC13C232495}"/>
          </ac:picMkLst>
        </pc:picChg>
      </pc:sldChg>
      <pc:sldChg chg="addSp delSp modSp mod">
        <pc:chgData name="Thomas Chlibec" userId="c87dddfd14196b94" providerId="LiveId" clId="{62A8724D-257C-49A7-B62A-A931E4A5F767}" dt="2023-08-28T05:09:47.731" v="8123" actId="27636"/>
        <pc:sldMkLst>
          <pc:docMk/>
          <pc:sldMk cId="1360730638" sldId="357"/>
        </pc:sldMkLst>
        <pc:spChg chg="mod">
          <ac:chgData name="Thomas Chlibec" userId="c87dddfd14196b94" providerId="LiveId" clId="{62A8724D-257C-49A7-B62A-A931E4A5F767}" dt="2023-08-28T05:09:47.731" v="8123" actId="27636"/>
          <ac:spMkLst>
            <pc:docMk/>
            <pc:sldMk cId="1360730638" sldId="357"/>
            <ac:spMk id="4" creationId="{00000000-0000-0000-0000-000000000000}"/>
          </ac:spMkLst>
        </pc:spChg>
        <pc:spChg chg="add del mod">
          <ac:chgData name="Thomas Chlibec" userId="c87dddfd14196b94" providerId="LiveId" clId="{62A8724D-257C-49A7-B62A-A931E4A5F767}" dt="2023-08-27T09:17:31.519" v="6431"/>
          <ac:spMkLst>
            <pc:docMk/>
            <pc:sldMk cId="1360730638" sldId="357"/>
            <ac:spMk id="8" creationId="{A6611C95-1F9C-0CC9-7EC5-63140273D593}"/>
          </ac:spMkLst>
        </pc:spChg>
      </pc:sldChg>
      <pc:sldChg chg="addSp modSp mod modAnim">
        <pc:chgData name="Thomas Chlibec" userId="c87dddfd14196b94" providerId="LiveId" clId="{62A8724D-257C-49A7-B62A-A931E4A5F767}" dt="2023-08-26T13:22:09.610" v="4947"/>
        <pc:sldMkLst>
          <pc:docMk/>
          <pc:sldMk cId="1093690432" sldId="358"/>
        </pc:sldMkLst>
        <pc:spChg chg="add">
          <ac:chgData name="Thomas Chlibec" userId="c87dddfd14196b94" providerId="LiveId" clId="{62A8724D-257C-49A7-B62A-A931E4A5F767}" dt="2023-08-26T13:21:01.589" v="4944" actId="11529"/>
          <ac:spMkLst>
            <pc:docMk/>
            <pc:sldMk cId="1093690432" sldId="358"/>
            <ac:spMk id="5" creationId="{9A320D65-CA30-07E5-F37F-BF5B8D20A1E7}"/>
          </ac:spMkLst>
        </pc:spChg>
        <pc:spChg chg="add mod">
          <ac:chgData name="Thomas Chlibec" userId="c87dddfd14196b94" providerId="LiveId" clId="{62A8724D-257C-49A7-B62A-A931E4A5F767}" dt="2023-08-26T13:21:57.201" v="4946" actId="1076"/>
          <ac:spMkLst>
            <pc:docMk/>
            <pc:sldMk cId="1093690432" sldId="358"/>
            <ac:spMk id="7" creationId="{C1B11513-8346-7EB9-5165-7A7D6399675A}"/>
          </ac:spMkLst>
        </pc:spChg>
      </pc:sldChg>
      <pc:sldChg chg="del">
        <pc:chgData name="Thomas Chlibec" userId="c87dddfd14196b94" providerId="LiveId" clId="{62A8724D-257C-49A7-B62A-A931E4A5F767}" dt="2023-08-26T13:22:19.928" v="4948" actId="2696"/>
        <pc:sldMkLst>
          <pc:docMk/>
          <pc:sldMk cId="3941561610" sldId="359"/>
        </pc:sldMkLst>
      </pc:sldChg>
      <pc:sldChg chg="modSp mod">
        <pc:chgData name="Thomas Chlibec" userId="c87dddfd14196b94" providerId="LiveId" clId="{62A8724D-257C-49A7-B62A-A931E4A5F767}" dt="2023-09-11T17:58:22.255" v="10137" actId="20577"/>
        <pc:sldMkLst>
          <pc:docMk/>
          <pc:sldMk cId="0" sldId="360"/>
        </pc:sldMkLst>
        <pc:spChg chg="mod">
          <ac:chgData name="Thomas Chlibec" userId="c87dddfd14196b94" providerId="LiveId" clId="{62A8724D-257C-49A7-B62A-A931E4A5F767}" dt="2023-09-11T17:58:22.255" v="10137" actId="20577"/>
          <ac:spMkLst>
            <pc:docMk/>
            <pc:sldMk cId="0" sldId="360"/>
            <ac:spMk id="2" creationId="{00000000-0000-0000-0000-000000000000}"/>
          </ac:spMkLst>
        </pc:spChg>
      </pc:sldChg>
      <pc:sldChg chg="modSp mod">
        <pc:chgData name="Thomas Chlibec" userId="c87dddfd14196b94" providerId="LiveId" clId="{62A8724D-257C-49A7-B62A-A931E4A5F767}" dt="2023-08-28T05:09:47.793" v="8124" actId="27636"/>
        <pc:sldMkLst>
          <pc:docMk/>
          <pc:sldMk cId="2738899189" sldId="361"/>
        </pc:sldMkLst>
        <pc:spChg chg="mod">
          <ac:chgData name="Thomas Chlibec" userId="c87dddfd14196b94" providerId="LiveId" clId="{62A8724D-257C-49A7-B62A-A931E4A5F767}" dt="2023-08-28T05:09:47.793" v="8124" actId="27636"/>
          <ac:spMkLst>
            <pc:docMk/>
            <pc:sldMk cId="2738899189" sldId="361"/>
            <ac:spMk id="4" creationId="{A639CC60-69C5-43DA-9D6C-D35A3B9523F0}"/>
          </ac:spMkLst>
        </pc:spChg>
      </pc:sldChg>
      <pc:sldChg chg="addSp modSp mod">
        <pc:chgData name="Thomas Chlibec" userId="c87dddfd14196b94" providerId="LiveId" clId="{62A8724D-257C-49A7-B62A-A931E4A5F767}" dt="2023-09-11T17:01:31.291" v="9659" actId="5793"/>
        <pc:sldMkLst>
          <pc:docMk/>
          <pc:sldMk cId="4123804135" sldId="362"/>
        </pc:sldMkLst>
        <pc:spChg chg="mod">
          <ac:chgData name="Thomas Chlibec" userId="c87dddfd14196b94" providerId="LiveId" clId="{62A8724D-257C-49A7-B62A-A931E4A5F767}" dt="2023-09-11T17:01:31.291" v="9659" actId="5793"/>
          <ac:spMkLst>
            <pc:docMk/>
            <pc:sldMk cId="4123804135" sldId="362"/>
            <ac:spMk id="2" creationId="{749A4BB7-0978-4B5C-A9A4-5FEFA6E1EBE1}"/>
          </ac:spMkLst>
        </pc:spChg>
        <pc:spChg chg="add mod">
          <ac:chgData name="Thomas Chlibec" userId="c87dddfd14196b94" providerId="LiveId" clId="{62A8724D-257C-49A7-B62A-A931E4A5F767}" dt="2023-08-26T13:24:10.927" v="4986" actId="1076"/>
          <ac:spMkLst>
            <pc:docMk/>
            <pc:sldMk cId="4123804135" sldId="362"/>
            <ac:spMk id="3" creationId="{2E87E998-A5C3-F06E-56C1-E0C79198D398}"/>
          </ac:spMkLst>
        </pc:spChg>
      </pc:sldChg>
      <pc:sldChg chg="addSp modSp">
        <pc:chgData name="Thomas Chlibec" userId="c87dddfd14196b94" providerId="LiveId" clId="{62A8724D-257C-49A7-B62A-A931E4A5F767}" dt="2023-08-26T13:24:18.077" v="4987"/>
        <pc:sldMkLst>
          <pc:docMk/>
          <pc:sldMk cId="3969611613" sldId="363"/>
        </pc:sldMkLst>
        <pc:spChg chg="add mod">
          <ac:chgData name="Thomas Chlibec" userId="c87dddfd14196b94" providerId="LiveId" clId="{62A8724D-257C-49A7-B62A-A931E4A5F767}" dt="2023-08-26T13:24:18.077" v="4987"/>
          <ac:spMkLst>
            <pc:docMk/>
            <pc:sldMk cId="3969611613" sldId="363"/>
            <ac:spMk id="3" creationId="{7AD41F07-EE68-118A-A6E0-C25DB8CAEC85}"/>
          </ac:spMkLst>
        </pc:spChg>
      </pc:sldChg>
      <pc:sldChg chg="addSp modSp mod modAnim">
        <pc:chgData name="Thomas Chlibec" userId="c87dddfd14196b94" providerId="LiveId" clId="{62A8724D-257C-49A7-B62A-A931E4A5F767}" dt="2023-09-11T18:20:30.037" v="10314"/>
        <pc:sldMkLst>
          <pc:docMk/>
          <pc:sldMk cId="1648522404" sldId="364"/>
        </pc:sldMkLst>
        <pc:spChg chg="add mod">
          <ac:chgData name="Thomas Chlibec" userId="c87dddfd14196b94" providerId="LiveId" clId="{62A8724D-257C-49A7-B62A-A931E4A5F767}" dt="2023-08-26T13:24:23.105" v="4988"/>
          <ac:spMkLst>
            <pc:docMk/>
            <pc:sldMk cId="1648522404" sldId="364"/>
            <ac:spMk id="7" creationId="{49F5D26E-F3E9-4F4C-07AC-FE625BF5E078}"/>
          </ac:spMkLst>
        </pc:spChg>
        <pc:spChg chg="add mod">
          <ac:chgData name="Thomas Chlibec" userId="c87dddfd14196b94" providerId="LiveId" clId="{62A8724D-257C-49A7-B62A-A931E4A5F767}" dt="2023-08-27T14:09:47.502" v="7771" actId="208"/>
          <ac:spMkLst>
            <pc:docMk/>
            <pc:sldMk cId="1648522404" sldId="364"/>
            <ac:spMk id="10" creationId="{B77B4456-7854-DE02-6B63-8ED4D43B9B4C}"/>
          </ac:spMkLst>
        </pc:spChg>
      </pc:sldChg>
      <pc:sldChg chg="addSp delSp modSp new mod">
        <pc:chgData name="Thomas Chlibec" userId="c87dddfd14196b94" providerId="LiveId" clId="{62A8724D-257C-49A7-B62A-A931E4A5F767}" dt="2023-09-11T17:53:37.941" v="10084" actId="20577"/>
        <pc:sldMkLst>
          <pc:docMk/>
          <pc:sldMk cId="2689500617" sldId="365"/>
        </pc:sldMkLst>
        <pc:spChg chg="mod">
          <ac:chgData name="Thomas Chlibec" userId="c87dddfd14196b94" providerId="LiveId" clId="{62A8724D-257C-49A7-B62A-A931E4A5F767}" dt="2023-09-11T17:53:37.941" v="10084" actId="20577"/>
          <ac:spMkLst>
            <pc:docMk/>
            <pc:sldMk cId="2689500617" sldId="365"/>
            <ac:spMk id="2" creationId="{4331B08A-0788-A3F8-566F-D3C4B8A911F1}"/>
          </ac:spMkLst>
        </pc:spChg>
        <pc:spChg chg="del">
          <ac:chgData name="Thomas Chlibec" userId="c87dddfd14196b94" providerId="LiveId" clId="{62A8724D-257C-49A7-B62A-A931E4A5F767}" dt="2023-08-26T13:16:01.691" v="4891"/>
          <ac:spMkLst>
            <pc:docMk/>
            <pc:sldMk cId="2689500617" sldId="365"/>
            <ac:spMk id="3" creationId="{D6DEC6B6-0000-B9FB-D600-385887756D72}"/>
          </ac:spMkLst>
        </pc:spChg>
        <pc:picChg chg="add mod">
          <ac:chgData name="Thomas Chlibec" userId="c87dddfd14196b94" providerId="LiveId" clId="{62A8724D-257C-49A7-B62A-A931E4A5F767}" dt="2023-09-11T17:53:13.260" v="10064" actId="1076"/>
          <ac:picMkLst>
            <pc:docMk/>
            <pc:sldMk cId="2689500617" sldId="365"/>
            <ac:picMk id="6" creationId="{5D259AEA-7DA6-911F-81EA-F52EEBE8A023}"/>
          </ac:picMkLst>
        </pc:picChg>
      </pc:sldChg>
      <pc:sldChg chg="addSp delSp modSp add del mod">
        <pc:chgData name="Thomas Chlibec" userId="c87dddfd14196b94" providerId="LiveId" clId="{62A8724D-257C-49A7-B62A-A931E4A5F767}" dt="2023-08-26T12:04:28.751" v="3657" actId="2696"/>
        <pc:sldMkLst>
          <pc:docMk/>
          <pc:sldMk cId="3663372626" sldId="366"/>
        </pc:sldMkLst>
        <pc:spChg chg="add del mod">
          <ac:chgData name="Thomas Chlibec" userId="c87dddfd14196b94" providerId="LiveId" clId="{62A8724D-257C-49A7-B62A-A931E4A5F767}" dt="2023-08-26T11:59:06.488" v="3427"/>
          <ac:spMkLst>
            <pc:docMk/>
            <pc:sldMk cId="3663372626" sldId="366"/>
            <ac:spMk id="3" creationId="{7432D623-865A-FA28-76CE-CE10F44BECAD}"/>
          </ac:spMkLst>
        </pc:spChg>
      </pc:sldChg>
      <pc:sldChg chg="modSp mod ord">
        <pc:chgData name="Thomas Chlibec" userId="c87dddfd14196b94" providerId="LiveId" clId="{62A8724D-257C-49A7-B62A-A931E4A5F767}" dt="2023-09-11T18:23:22.573" v="10320"/>
        <pc:sldMkLst>
          <pc:docMk/>
          <pc:sldMk cId="1647447264" sldId="367"/>
        </pc:sldMkLst>
        <pc:spChg chg="mod">
          <ac:chgData name="Thomas Chlibec" userId="c87dddfd14196b94" providerId="LiveId" clId="{62A8724D-257C-49A7-B62A-A931E4A5F767}" dt="2023-08-26T13:17:13.415" v="4903" actId="5793"/>
          <ac:spMkLst>
            <pc:docMk/>
            <pc:sldMk cId="1647447264" sldId="367"/>
            <ac:spMk id="2" creationId="{0C6938CA-CF04-4F0A-9745-304DD69E2DD9}"/>
          </ac:spMkLst>
        </pc:spChg>
      </pc:sldChg>
      <pc:sldChg chg="addSp delSp modSp new mod modAnim">
        <pc:chgData name="Thomas Chlibec" userId="c87dddfd14196b94" providerId="LiveId" clId="{62A8724D-257C-49A7-B62A-A931E4A5F767}" dt="2023-09-11T18:00:21.465" v="10142" actId="20577"/>
        <pc:sldMkLst>
          <pc:docMk/>
          <pc:sldMk cId="968781995" sldId="368"/>
        </pc:sldMkLst>
        <pc:spChg chg="mod">
          <ac:chgData name="Thomas Chlibec" userId="c87dddfd14196b94" providerId="LiveId" clId="{62A8724D-257C-49A7-B62A-A931E4A5F767}" dt="2023-09-11T18:00:21.465" v="10142" actId="20577"/>
          <ac:spMkLst>
            <pc:docMk/>
            <pc:sldMk cId="968781995" sldId="368"/>
            <ac:spMk id="2" creationId="{286BE2EB-0996-2CB1-443F-7855FDC60C16}"/>
          </ac:spMkLst>
        </pc:spChg>
        <pc:spChg chg="del">
          <ac:chgData name="Thomas Chlibec" userId="c87dddfd14196b94" providerId="LiveId" clId="{62A8724D-257C-49A7-B62A-A931E4A5F767}" dt="2023-08-26T13:35:16.616" v="5044"/>
          <ac:spMkLst>
            <pc:docMk/>
            <pc:sldMk cId="968781995" sldId="368"/>
            <ac:spMk id="3" creationId="{48F4E6F9-006E-ED6C-AD4F-E86FB763D2D5}"/>
          </ac:spMkLst>
        </pc:spChg>
        <pc:picChg chg="add mod">
          <ac:chgData name="Thomas Chlibec" userId="c87dddfd14196b94" providerId="LiveId" clId="{62A8724D-257C-49A7-B62A-A931E4A5F767}" dt="2023-08-26T13:35:16.616" v="5044"/>
          <ac:picMkLst>
            <pc:docMk/>
            <pc:sldMk cId="968781995" sldId="368"/>
            <ac:picMk id="5" creationId="{119E0880-1F0E-E0B5-25C0-119FDAEFC9A7}"/>
          </ac:picMkLst>
        </pc:picChg>
      </pc:sldChg>
      <pc:sldChg chg="del">
        <pc:chgData name="Thomas Chlibec" userId="c87dddfd14196b94" providerId="LiveId" clId="{62A8724D-257C-49A7-B62A-A931E4A5F767}" dt="2023-08-26T13:06:34.090" v="4811" actId="2696"/>
        <pc:sldMkLst>
          <pc:docMk/>
          <pc:sldMk cId="2643317117" sldId="368"/>
        </pc:sldMkLst>
      </pc:sldChg>
      <pc:sldChg chg="modSp new del mod">
        <pc:chgData name="Thomas Chlibec" userId="c87dddfd14196b94" providerId="LiveId" clId="{62A8724D-257C-49A7-B62A-A931E4A5F767}" dt="2023-08-26T13:05:04.637" v="4809" actId="2696"/>
        <pc:sldMkLst>
          <pc:docMk/>
          <pc:sldMk cId="3858429309" sldId="368"/>
        </pc:sldMkLst>
        <pc:spChg chg="mod">
          <ac:chgData name="Thomas Chlibec" userId="c87dddfd14196b94" providerId="LiveId" clId="{62A8724D-257C-49A7-B62A-A931E4A5F767}" dt="2023-08-26T12:52:08.418" v="4699"/>
          <ac:spMkLst>
            <pc:docMk/>
            <pc:sldMk cId="3858429309" sldId="368"/>
            <ac:spMk id="2" creationId="{4A27D641-3655-B4BF-11AB-3CBE9647303D}"/>
          </ac:spMkLst>
        </pc:spChg>
      </pc:sldChg>
      <pc:sldChg chg="addSp delSp modSp new mod modAnim">
        <pc:chgData name="Thomas Chlibec" userId="c87dddfd14196b94" providerId="LiveId" clId="{62A8724D-257C-49A7-B62A-A931E4A5F767}" dt="2023-09-11T18:00:31.387" v="10145" actId="20577"/>
        <pc:sldMkLst>
          <pc:docMk/>
          <pc:sldMk cId="123781767" sldId="369"/>
        </pc:sldMkLst>
        <pc:spChg chg="mod">
          <ac:chgData name="Thomas Chlibec" userId="c87dddfd14196b94" providerId="LiveId" clId="{62A8724D-257C-49A7-B62A-A931E4A5F767}" dt="2023-09-11T18:00:31.387" v="10145" actId="20577"/>
          <ac:spMkLst>
            <pc:docMk/>
            <pc:sldMk cId="123781767" sldId="369"/>
            <ac:spMk id="2" creationId="{C7DBBD7E-0FD2-573B-8E61-0047052BE3A6}"/>
          </ac:spMkLst>
        </pc:spChg>
        <pc:spChg chg="del">
          <ac:chgData name="Thomas Chlibec" userId="c87dddfd14196b94" providerId="LiveId" clId="{62A8724D-257C-49A7-B62A-A931E4A5F767}" dt="2023-08-26T13:35:50.338" v="5045"/>
          <ac:spMkLst>
            <pc:docMk/>
            <pc:sldMk cId="123781767" sldId="369"/>
            <ac:spMk id="3" creationId="{6144325E-8FD1-DFAA-81C9-B89079F7C7CA}"/>
          </ac:spMkLst>
        </pc:spChg>
        <pc:picChg chg="add mod">
          <ac:chgData name="Thomas Chlibec" userId="c87dddfd14196b94" providerId="LiveId" clId="{62A8724D-257C-49A7-B62A-A931E4A5F767}" dt="2023-08-26T13:35:50.338" v="5045"/>
          <ac:picMkLst>
            <pc:docMk/>
            <pc:sldMk cId="123781767" sldId="369"/>
            <ac:picMk id="5" creationId="{0D8857DE-3F22-7A82-EA83-6EB2D5B92BFB}"/>
          </ac:picMkLst>
        </pc:picChg>
      </pc:sldChg>
      <pc:sldChg chg="addSp delSp modSp new mod modAnim">
        <pc:chgData name="Thomas Chlibec" userId="c87dddfd14196b94" providerId="LiveId" clId="{62A8724D-257C-49A7-B62A-A931E4A5F767}" dt="2023-08-27T13:51:05.192" v="7667" actId="20577"/>
        <pc:sldMkLst>
          <pc:docMk/>
          <pc:sldMk cId="3921152468" sldId="370"/>
        </pc:sldMkLst>
        <pc:spChg chg="mod">
          <ac:chgData name="Thomas Chlibec" userId="c87dddfd14196b94" providerId="LiveId" clId="{62A8724D-257C-49A7-B62A-A931E4A5F767}" dt="2023-08-27T13:51:05.192" v="7667" actId="20577"/>
          <ac:spMkLst>
            <pc:docMk/>
            <pc:sldMk cId="3921152468" sldId="370"/>
            <ac:spMk id="2" creationId="{A034463A-86E6-47FE-0BEA-062733009AE5}"/>
          </ac:spMkLst>
        </pc:spChg>
        <pc:spChg chg="del">
          <ac:chgData name="Thomas Chlibec" userId="c87dddfd14196b94" providerId="LiveId" clId="{62A8724D-257C-49A7-B62A-A931E4A5F767}" dt="2023-08-26T13:36:20.414" v="5046"/>
          <ac:spMkLst>
            <pc:docMk/>
            <pc:sldMk cId="3921152468" sldId="370"/>
            <ac:spMk id="3" creationId="{A3E44E45-7EB9-FF14-1F74-B703ED7C60EE}"/>
          </ac:spMkLst>
        </pc:spChg>
        <pc:picChg chg="add mod">
          <ac:chgData name="Thomas Chlibec" userId="c87dddfd14196b94" providerId="LiveId" clId="{62A8724D-257C-49A7-B62A-A931E4A5F767}" dt="2023-08-26T13:36:20.414" v="5046"/>
          <ac:picMkLst>
            <pc:docMk/>
            <pc:sldMk cId="3921152468" sldId="370"/>
            <ac:picMk id="5" creationId="{45574B3A-BE9E-13BC-957B-9699995262ED}"/>
          </ac:picMkLst>
        </pc:picChg>
      </pc:sldChg>
      <pc:sldChg chg="addSp modSp add mod ord">
        <pc:chgData name="Thomas Chlibec" userId="c87dddfd14196b94" providerId="LiveId" clId="{62A8724D-257C-49A7-B62A-A931E4A5F767}" dt="2023-09-13T18:48:42.475" v="10344" actId="20578"/>
        <pc:sldMkLst>
          <pc:docMk/>
          <pc:sldMk cId="4200550741" sldId="371"/>
        </pc:sldMkLst>
        <pc:spChg chg="add mod">
          <ac:chgData name="Thomas Chlibec" userId="c87dddfd14196b94" providerId="LiveId" clId="{62A8724D-257C-49A7-B62A-A931E4A5F767}" dt="2023-08-27T09:02:20.528" v="6267" actId="1076"/>
          <ac:spMkLst>
            <pc:docMk/>
            <pc:sldMk cId="4200550741" sldId="371"/>
            <ac:spMk id="3" creationId="{E60BD4A6-D498-DCC1-4D8D-596081DFB651}"/>
          </ac:spMkLst>
        </pc:spChg>
        <pc:spChg chg="mod">
          <ac:chgData name="Thomas Chlibec" userId="c87dddfd14196b94" providerId="LiveId" clId="{62A8724D-257C-49A7-B62A-A931E4A5F767}" dt="2023-09-13T18:48:42.475" v="10344" actId="20578"/>
          <ac:spMkLst>
            <pc:docMk/>
            <pc:sldMk cId="4200550741" sldId="371"/>
            <ac:spMk id="12" creationId="{4E5416A6-423D-9475-1B8E-3E9252BF9A39}"/>
          </ac:spMkLst>
        </pc:spChg>
      </pc:sldChg>
      <pc:sldChg chg="modSp new del mod">
        <pc:chgData name="Thomas Chlibec" userId="c87dddfd14196b94" providerId="LiveId" clId="{62A8724D-257C-49A7-B62A-A931E4A5F767}" dt="2023-08-26T14:37:59.465" v="5386" actId="2696"/>
        <pc:sldMkLst>
          <pc:docMk/>
          <pc:sldMk cId="669473465" sldId="372"/>
        </pc:sldMkLst>
        <pc:spChg chg="mod">
          <ac:chgData name="Thomas Chlibec" userId="c87dddfd14196b94" providerId="LiveId" clId="{62A8724D-257C-49A7-B62A-A931E4A5F767}" dt="2023-08-26T14:13:33.308" v="5353" actId="20577"/>
          <ac:spMkLst>
            <pc:docMk/>
            <pc:sldMk cId="669473465" sldId="372"/>
            <ac:spMk id="2" creationId="{766F6E50-43CC-D6EE-1278-65239100DF28}"/>
          </ac:spMkLst>
        </pc:spChg>
      </pc:sldChg>
      <pc:sldChg chg="modSp add mod ord">
        <pc:chgData name="Thomas Chlibec" userId="c87dddfd14196b94" providerId="LiveId" clId="{62A8724D-257C-49A7-B62A-A931E4A5F767}" dt="2023-08-27T09:01:24.609" v="6243" actId="12"/>
        <pc:sldMkLst>
          <pc:docMk/>
          <pc:sldMk cId="1172128064" sldId="373"/>
        </pc:sldMkLst>
        <pc:spChg chg="mod">
          <ac:chgData name="Thomas Chlibec" userId="c87dddfd14196b94" providerId="LiveId" clId="{62A8724D-257C-49A7-B62A-A931E4A5F767}" dt="2023-08-27T09:01:24.609" v="6243" actId="12"/>
          <ac:spMkLst>
            <pc:docMk/>
            <pc:sldMk cId="1172128064" sldId="373"/>
            <ac:spMk id="12" creationId="{4E5416A6-423D-9475-1B8E-3E9252BF9A39}"/>
          </ac:spMkLst>
        </pc:spChg>
      </pc:sldChg>
      <pc:sldChg chg="addSp delSp modSp new mod">
        <pc:chgData name="Thomas Chlibec" userId="c87dddfd14196b94" providerId="LiveId" clId="{62A8724D-257C-49A7-B62A-A931E4A5F767}" dt="2023-08-26T14:50:59.110" v="5479" actId="167"/>
        <pc:sldMkLst>
          <pc:docMk/>
          <pc:sldMk cId="642662961" sldId="374"/>
        </pc:sldMkLst>
        <pc:spChg chg="mod">
          <ac:chgData name="Thomas Chlibec" userId="c87dddfd14196b94" providerId="LiveId" clId="{62A8724D-257C-49A7-B62A-A931E4A5F767}" dt="2023-08-26T14:49:37.116" v="5472" actId="20577"/>
          <ac:spMkLst>
            <pc:docMk/>
            <pc:sldMk cId="642662961" sldId="374"/>
            <ac:spMk id="2" creationId="{AB65812E-ABCB-8989-EA19-1C7FACBCD401}"/>
          </ac:spMkLst>
        </pc:spChg>
        <pc:spChg chg="del">
          <ac:chgData name="Thomas Chlibec" userId="c87dddfd14196b94" providerId="LiveId" clId="{62A8724D-257C-49A7-B62A-A931E4A5F767}" dt="2023-08-26T14:49:27.588" v="5458"/>
          <ac:spMkLst>
            <pc:docMk/>
            <pc:sldMk cId="642662961" sldId="374"/>
            <ac:spMk id="3" creationId="{E01B2D9E-F380-4BAC-31FA-F8D580A746EC}"/>
          </ac:spMkLst>
        </pc:spChg>
        <pc:picChg chg="add mod">
          <ac:chgData name="Thomas Chlibec" userId="c87dddfd14196b94" providerId="LiveId" clId="{62A8724D-257C-49A7-B62A-A931E4A5F767}" dt="2023-08-26T14:50:42.441" v="5476" actId="1076"/>
          <ac:picMkLst>
            <pc:docMk/>
            <pc:sldMk cId="642662961" sldId="374"/>
            <ac:picMk id="6" creationId="{E08EEE24-6113-C6F3-52AB-FFD8800D2053}"/>
          </ac:picMkLst>
        </pc:picChg>
        <pc:picChg chg="add del mod">
          <ac:chgData name="Thomas Chlibec" userId="c87dddfd14196b94" providerId="LiveId" clId="{62A8724D-257C-49A7-B62A-A931E4A5F767}" dt="2023-08-26T14:50:46.695" v="5477" actId="21"/>
          <ac:picMkLst>
            <pc:docMk/>
            <pc:sldMk cId="642662961" sldId="374"/>
            <ac:picMk id="7" creationId="{6C7C7F7C-3A95-AA1C-ECF8-702D686BA983}"/>
          </ac:picMkLst>
        </pc:picChg>
        <pc:picChg chg="add mod ord">
          <ac:chgData name="Thomas Chlibec" userId="c87dddfd14196b94" providerId="LiveId" clId="{62A8724D-257C-49A7-B62A-A931E4A5F767}" dt="2023-08-26T14:50:59.110" v="5479" actId="167"/>
          <ac:picMkLst>
            <pc:docMk/>
            <pc:sldMk cId="642662961" sldId="374"/>
            <ac:picMk id="8" creationId="{E51C8506-6BBF-F1D6-C384-256515CD753D}"/>
          </ac:picMkLst>
        </pc:picChg>
      </pc:sldChg>
      <pc:sldChg chg="modSp new del mod ord">
        <pc:chgData name="Thomas Chlibec" userId="c87dddfd14196b94" providerId="LiveId" clId="{62A8724D-257C-49A7-B62A-A931E4A5F767}" dt="2023-09-15T05:28:43.392" v="10376" actId="2696"/>
        <pc:sldMkLst>
          <pc:docMk/>
          <pc:sldMk cId="995821421" sldId="375"/>
        </pc:sldMkLst>
        <pc:spChg chg="mod">
          <ac:chgData name="Thomas Chlibec" userId="c87dddfd14196b94" providerId="LiveId" clId="{62A8724D-257C-49A7-B62A-A931E4A5F767}" dt="2023-08-26T14:57:15.110" v="5582" actId="20577"/>
          <ac:spMkLst>
            <pc:docMk/>
            <pc:sldMk cId="995821421" sldId="375"/>
            <ac:spMk id="2" creationId="{D68790D9-015A-F93F-8D46-29F945DC3727}"/>
          </ac:spMkLst>
        </pc:spChg>
      </pc:sldChg>
      <pc:sldChg chg="addSp delSp modSp del mod">
        <pc:chgData name="Thomas Chlibec" userId="c87dddfd14196b94" providerId="LiveId" clId="{62A8724D-257C-49A7-B62A-A931E4A5F767}" dt="2023-08-27T09:29:48.917" v="6538" actId="2696"/>
        <pc:sldMkLst>
          <pc:docMk/>
          <pc:sldMk cId="1981735127" sldId="376"/>
        </pc:sldMkLst>
        <pc:spChg chg="add mod">
          <ac:chgData name="Thomas Chlibec" userId="c87dddfd14196b94" providerId="LiveId" clId="{62A8724D-257C-49A7-B62A-A931E4A5F767}" dt="2023-08-27T09:12:04.541" v="6342" actId="1076"/>
          <ac:spMkLst>
            <pc:docMk/>
            <pc:sldMk cId="1981735127" sldId="376"/>
            <ac:spMk id="5" creationId="{C338566F-D7AF-FF6C-6740-55CD74EBEEDD}"/>
          </ac:spMkLst>
        </pc:spChg>
        <pc:picChg chg="del">
          <ac:chgData name="Thomas Chlibec" userId="c87dddfd14196b94" providerId="LiveId" clId="{62A8724D-257C-49A7-B62A-A931E4A5F767}" dt="2023-08-27T09:10:39.801" v="6336" actId="21"/>
          <ac:picMkLst>
            <pc:docMk/>
            <pc:sldMk cId="1981735127" sldId="376"/>
            <ac:picMk id="8" creationId="{E51C8506-6BBF-F1D6-C384-256515CD753D}"/>
          </ac:picMkLst>
        </pc:picChg>
      </pc:sldChg>
      <pc:sldChg chg="addSp delSp modSp mod ord modAnim">
        <pc:chgData name="Thomas Chlibec" userId="c87dddfd14196b94" providerId="LiveId" clId="{62A8724D-257C-49A7-B62A-A931E4A5F767}" dt="2023-09-13T19:13:12.889" v="10375"/>
        <pc:sldMkLst>
          <pc:docMk/>
          <pc:sldMk cId="3880618263" sldId="377"/>
        </pc:sldMkLst>
        <pc:spChg chg="mod">
          <ac:chgData name="Thomas Chlibec" userId="c87dddfd14196b94" providerId="LiveId" clId="{62A8724D-257C-49A7-B62A-A931E4A5F767}" dt="2023-09-13T18:51:28.179" v="10347" actId="1076"/>
          <ac:spMkLst>
            <pc:docMk/>
            <pc:sldMk cId="3880618263" sldId="377"/>
            <ac:spMk id="2" creationId="{AB65812E-ABCB-8989-EA19-1C7FACBCD401}"/>
          </ac:spMkLst>
        </pc:spChg>
        <pc:spChg chg="add mod">
          <ac:chgData name="Thomas Chlibec" userId="c87dddfd14196b94" providerId="LiveId" clId="{62A8724D-257C-49A7-B62A-A931E4A5F767}" dt="2023-08-27T08:58:53.092" v="6238" actId="14100"/>
          <ac:spMkLst>
            <pc:docMk/>
            <pc:sldMk cId="3880618263" sldId="377"/>
            <ac:spMk id="3" creationId="{240D8006-6CB6-B5AB-0602-48EB57BDC0DC}"/>
          </ac:spMkLst>
        </pc:spChg>
        <pc:spChg chg="add mod">
          <ac:chgData name="Thomas Chlibec" userId="c87dddfd14196b94" providerId="LiveId" clId="{62A8724D-257C-49A7-B62A-A931E4A5F767}" dt="2023-08-27T08:54:19.979" v="6169" actId="14100"/>
          <ac:spMkLst>
            <pc:docMk/>
            <pc:sldMk cId="3880618263" sldId="377"/>
            <ac:spMk id="5" creationId="{3CBFFCA0-B5CE-17EF-AEE8-10DBBA9DC235}"/>
          </ac:spMkLst>
        </pc:spChg>
        <pc:spChg chg="add mod">
          <ac:chgData name="Thomas Chlibec" userId="c87dddfd14196b94" providerId="LiveId" clId="{62A8724D-257C-49A7-B62A-A931E4A5F767}" dt="2023-08-27T08:57:02.556" v="6192" actId="1076"/>
          <ac:spMkLst>
            <pc:docMk/>
            <pc:sldMk cId="3880618263" sldId="377"/>
            <ac:spMk id="7" creationId="{7E3784C3-DA01-EAC3-FA02-708BDA684608}"/>
          </ac:spMkLst>
        </pc:spChg>
        <pc:spChg chg="add mod">
          <ac:chgData name="Thomas Chlibec" userId="c87dddfd14196b94" providerId="LiveId" clId="{62A8724D-257C-49A7-B62A-A931E4A5F767}" dt="2023-09-10T17:49:55.306" v="9175"/>
          <ac:spMkLst>
            <pc:docMk/>
            <pc:sldMk cId="3880618263" sldId="377"/>
            <ac:spMk id="8" creationId="{5524653C-0745-354B-9108-770D024D966E}"/>
          </ac:spMkLst>
        </pc:spChg>
        <pc:spChg chg="add mod">
          <ac:chgData name="Thomas Chlibec" userId="c87dddfd14196b94" providerId="LiveId" clId="{62A8724D-257C-49A7-B62A-A931E4A5F767}" dt="2023-08-27T08:58:59.749" v="6239" actId="1076"/>
          <ac:spMkLst>
            <pc:docMk/>
            <pc:sldMk cId="3880618263" sldId="377"/>
            <ac:spMk id="9" creationId="{B2F65E2B-AF32-AC91-36E9-3EC1789C13D6}"/>
          </ac:spMkLst>
        </pc:spChg>
        <pc:spChg chg="add mod">
          <ac:chgData name="Thomas Chlibec" userId="c87dddfd14196b94" providerId="LiveId" clId="{62A8724D-257C-49A7-B62A-A931E4A5F767}" dt="2023-09-13T19:12:47.703" v="10374" actId="1076"/>
          <ac:spMkLst>
            <pc:docMk/>
            <pc:sldMk cId="3880618263" sldId="377"/>
            <ac:spMk id="10" creationId="{41C488A0-5A4D-B89F-748D-67B168F621A9}"/>
          </ac:spMkLst>
        </pc:spChg>
        <pc:spChg chg="add del mod">
          <ac:chgData name="Thomas Chlibec" userId="c87dddfd14196b94" providerId="LiveId" clId="{62A8724D-257C-49A7-B62A-A931E4A5F767}" dt="2023-09-10T17:50:55.600" v="9185" actId="5793"/>
          <ac:spMkLst>
            <pc:docMk/>
            <pc:sldMk cId="3880618263" sldId="377"/>
            <ac:spMk id="11" creationId="{00813009-7A34-140C-DE3D-AD862FEB91FE}"/>
          </ac:spMkLst>
        </pc:spChg>
        <pc:picChg chg="mod">
          <ac:chgData name="Thomas Chlibec" userId="c87dddfd14196b94" providerId="LiveId" clId="{62A8724D-257C-49A7-B62A-A931E4A5F767}" dt="2023-09-13T19:12:38.013" v="10373" actId="1076"/>
          <ac:picMkLst>
            <pc:docMk/>
            <pc:sldMk cId="3880618263" sldId="377"/>
            <ac:picMk id="6" creationId="{E08EEE24-6113-C6F3-52AB-FFD8800D2053}"/>
          </ac:picMkLst>
        </pc:picChg>
        <pc:picChg chg="del">
          <ac:chgData name="Thomas Chlibec" userId="c87dddfd14196b94" providerId="LiveId" clId="{62A8724D-257C-49A7-B62A-A931E4A5F767}" dt="2023-08-27T09:00:14.685" v="6240" actId="21"/>
          <ac:picMkLst>
            <pc:docMk/>
            <pc:sldMk cId="3880618263" sldId="377"/>
            <ac:picMk id="8" creationId="{E51C8506-6BBF-F1D6-C384-256515CD753D}"/>
          </ac:picMkLst>
        </pc:picChg>
      </pc:sldChg>
      <pc:sldChg chg="addSp modSp new mod ord modAnim">
        <pc:chgData name="Thomas Chlibec" userId="c87dddfd14196b94" providerId="LiveId" clId="{62A8724D-257C-49A7-B62A-A931E4A5F767}" dt="2023-09-11T18:23:20.175" v="10318"/>
        <pc:sldMkLst>
          <pc:docMk/>
          <pc:sldMk cId="804420" sldId="378"/>
        </pc:sldMkLst>
        <pc:spChg chg="mod">
          <ac:chgData name="Thomas Chlibec" userId="c87dddfd14196b94" providerId="LiveId" clId="{62A8724D-257C-49A7-B62A-A931E4A5F767}" dt="2023-09-11T18:01:22.310" v="10176" actId="20577"/>
          <ac:spMkLst>
            <pc:docMk/>
            <pc:sldMk cId="804420" sldId="378"/>
            <ac:spMk id="2" creationId="{6C082CF5-77D6-001A-A85F-607807937905}"/>
          </ac:spMkLst>
        </pc:spChg>
        <pc:spChg chg="add mod">
          <ac:chgData name="Thomas Chlibec" userId="c87dddfd14196b94" providerId="LiveId" clId="{62A8724D-257C-49A7-B62A-A931E4A5F767}" dt="2023-09-11T18:02:07.236" v="10203" actId="122"/>
          <ac:spMkLst>
            <pc:docMk/>
            <pc:sldMk cId="804420" sldId="378"/>
            <ac:spMk id="6" creationId="{8D7D376C-8B51-7BB4-DA3D-BD3956C1CEE1}"/>
          </ac:spMkLst>
        </pc:spChg>
        <pc:picChg chg="add mod">
          <ac:chgData name="Thomas Chlibec" userId="c87dddfd14196b94" providerId="LiveId" clId="{62A8724D-257C-49A7-B62A-A931E4A5F767}" dt="2023-08-27T09:22:56.057" v="6440" actId="1076"/>
          <ac:picMkLst>
            <pc:docMk/>
            <pc:sldMk cId="804420" sldId="378"/>
            <ac:picMk id="5" creationId="{4C2045A6-B5ED-556A-7181-58D5F715C28E}"/>
          </ac:picMkLst>
        </pc:picChg>
      </pc:sldChg>
      <pc:sldChg chg="addSp delSp modSp new mod modAnim">
        <pc:chgData name="Thomas Chlibec" userId="c87dddfd14196b94" providerId="LiveId" clId="{62A8724D-257C-49A7-B62A-A931E4A5F767}" dt="2023-09-11T17:07:49.804" v="9709"/>
        <pc:sldMkLst>
          <pc:docMk/>
          <pc:sldMk cId="3360260399" sldId="379"/>
        </pc:sldMkLst>
        <pc:spChg chg="mod">
          <ac:chgData name="Thomas Chlibec" userId="c87dddfd14196b94" providerId="LiveId" clId="{62A8724D-257C-49A7-B62A-A931E4A5F767}" dt="2023-08-27T13:45:34.996" v="7614" actId="20577"/>
          <ac:spMkLst>
            <pc:docMk/>
            <pc:sldMk cId="3360260399" sldId="379"/>
            <ac:spMk id="2" creationId="{3FA0FB9F-AC11-7A5B-40E7-A4BDB7AE3256}"/>
          </ac:spMkLst>
        </pc:spChg>
        <pc:spChg chg="mod">
          <ac:chgData name="Thomas Chlibec" userId="c87dddfd14196b94" providerId="LiveId" clId="{62A8724D-257C-49A7-B62A-A931E4A5F767}" dt="2023-08-28T05:05:26.215" v="8122" actId="20577"/>
          <ac:spMkLst>
            <pc:docMk/>
            <pc:sldMk cId="3360260399" sldId="379"/>
            <ac:spMk id="3" creationId="{48A1762F-AE1F-8EC2-372D-0678418CE3C7}"/>
          </ac:spMkLst>
        </pc:spChg>
        <pc:spChg chg="mod">
          <ac:chgData name="Thomas Chlibec" userId="c87dddfd14196b94" providerId="LiveId" clId="{62A8724D-257C-49A7-B62A-A931E4A5F767}" dt="2023-08-28T05:14:54.399" v="8129" actId="1076"/>
          <ac:spMkLst>
            <pc:docMk/>
            <pc:sldMk cId="3360260399" sldId="379"/>
            <ac:spMk id="4" creationId="{48D83B20-95BC-24D5-34E5-227E32804767}"/>
          </ac:spMkLst>
        </pc:spChg>
        <pc:picChg chg="add del mod">
          <ac:chgData name="Thomas Chlibec" userId="c87dddfd14196b94" providerId="LiveId" clId="{62A8724D-257C-49A7-B62A-A931E4A5F767}" dt="2023-08-27T13:42:37.763" v="7577" actId="21"/>
          <ac:picMkLst>
            <pc:docMk/>
            <pc:sldMk cId="3360260399" sldId="379"/>
            <ac:picMk id="6" creationId="{DA2900B9-737A-1115-383E-2DAF4AC80987}"/>
          </ac:picMkLst>
        </pc:picChg>
        <pc:picChg chg="add mod">
          <ac:chgData name="Thomas Chlibec" userId="c87dddfd14196b94" providerId="LiveId" clId="{62A8724D-257C-49A7-B62A-A931E4A5F767}" dt="2023-08-27T14:11:02.825" v="7772" actId="1076"/>
          <ac:picMkLst>
            <pc:docMk/>
            <pc:sldMk cId="3360260399" sldId="379"/>
            <ac:picMk id="8" creationId="{E36955D2-5C49-6D09-4839-9205FED749AF}"/>
          </ac:picMkLst>
        </pc:picChg>
        <pc:picChg chg="add mod">
          <ac:chgData name="Thomas Chlibec" userId="c87dddfd14196b94" providerId="LiveId" clId="{62A8724D-257C-49A7-B62A-A931E4A5F767}" dt="2023-08-27T14:11:06.700" v="7773" actId="1076"/>
          <ac:picMkLst>
            <pc:docMk/>
            <pc:sldMk cId="3360260399" sldId="379"/>
            <ac:picMk id="10" creationId="{A15E7F37-4A43-D919-8EDC-6D65B8CB6A47}"/>
          </ac:picMkLst>
        </pc:picChg>
      </pc:sldChg>
      <pc:sldChg chg="addSp modSp add mod modAnim">
        <pc:chgData name="Thomas Chlibec" userId="c87dddfd14196b94" providerId="LiveId" clId="{62A8724D-257C-49A7-B62A-A931E4A5F767}" dt="2023-08-27T13:56:20.830" v="7734"/>
        <pc:sldMkLst>
          <pc:docMk/>
          <pc:sldMk cId="4083242014" sldId="380"/>
        </pc:sldMkLst>
        <pc:spChg chg="add mod">
          <ac:chgData name="Thomas Chlibec" userId="c87dddfd14196b94" providerId="LiveId" clId="{62A8724D-257C-49A7-B62A-A931E4A5F767}" dt="2023-08-27T13:56:13.229" v="7733" actId="1076"/>
          <ac:spMkLst>
            <pc:docMk/>
            <pc:sldMk cId="4083242014" sldId="380"/>
            <ac:spMk id="3" creationId="{5F5DA115-5B36-7FF0-9ACD-B000B67E455F}"/>
          </ac:spMkLst>
        </pc:spChg>
      </pc:sldChg>
      <pc:sldChg chg="addSp delSp modSp add mod">
        <pc:chgData name="Thomas Chlibec" userId="c87dddfd14196b94" providerId="LiveId" clId="{62A8724D-257C-49A7-B62A-A931E4A5F767}" dt="2023-09-11T16:49:33.394" v="9501" actId="5793"/>
        <pc:sldMkLst>
          <pc:docMk/>
          <pc:sldMk cId="2402405733" sldId="381"/>
        </pc:sldMkLst>
        <pc:spChg chg="mod">
          <ac:chgData name="Thomas Chlibec" userId="c87dddfd14196b94" providerId="LiveId" clId="{62A8724D-257C-49A7-B62A-A931E4A5F767}" dt="2023-09-11T16:49:33.394" v="9501" actId="5793"/>
          <ac:spMkLst>
            <pc:docMk/>
            <pc:sldMk cId="2402405733" sldId="381"/>
            <ac:spMk id="2" creationId="{343CD0E7-42EC-276C-6081-DA3695C9E074}"/>
          </ac:spMkLst>
        </pc:spChg>
        <pc:spChg chg="mod">
          <ac:chgData name="Thomas Chlibec" userId="c87dddfd14196b94" providerId="LiveId" clId="{62A8724D-257C-49A7-B62A-A931E4A5F767}" dt="2023-09-10T17:25:26.856" v="8261" actId="20577"/>
          <ac:spMkLst>
            <pc:docMk/>
            <pc:sldMk cId="2402405733" sldId="381"/>
            <ac:spMk id="4" creationId="{621D4AAD-08AB-9AD4-1D0E-CB56EB09BBD4}"/>
          </ac:spMkLst>
        </pc:spChg>
        <pc:spChg chg="add mod">
          <ac:chgData name="Thomas Chlibec" userId="c87dddfd14196b94" providerId="LiveId" clId="{62A8724D-257C-49A7-B62A-A931E4A5F767}" dt="2023-09-07T16:11:53.783" v="8160" actId="21"/>
          <ac:spMkLst>
            <pc:docMk/>
            <pc:sldMk cId="2402405733" sldId="381"/>
            <ac:spMk id="6" creationId="{0E3096E7-A46D-EA09-6339-6A80109466BC}"/>
          </ac:spMkLst>
        </pc:spChg>
        <pc:picChg chg="del">
          <ac:chgData name="Thomas Chlibec" userId="c87dddfd14196b94" providerId="LiveId" clId="{62A8724D-257C-49A7-B62A-A931E4A5F767}" dt="2023-09-07T16:11:53.783" v="8160" actId="21"/>
          <ac:picMkLst>
            <pc:docMk/>
            <pc:sldMk cId="2402405733" sldId="381"/>
            <ac:picMk id="5" creationId="{273817BC-F9E3-FA52-E995-BC4A5A4BA69C}"/>
          </ac:picMkLst>
        </pc:picChg>
      </pc:sldChg>
      <pc:sldChg chg="addSp delSp modSp add mod">
        <pc:chgData name="Thomas Chlibec" userId="c87dddfd14196b94" providerId="LiveId" clId="{62A8724D-257C-49A7-B62A-A931E4A5F767}" dt="2023-09-11T16:49:38.532" v="9506" actId="5793"/>
        <pc:sldMkLst>
          <pc:docMk/>
          <pc:sldMk cId="3435284148" sldId="382"/>
        </pc:sldMkLst>
        <pc:spChg chg="mod">
          <ac:chgData name="Thomas Chlibec" userId="c87dddfd14196b94" providerId="LiveId" clId="{62A8724D-257C-49A7-B62A-A931E4A5F767}" dt="2023-09-11T16:49:38.532" v="9506" actId="5793"/>
          <ac:spMkLst>
            <pc:docMk/>
            <pc:sldMk cId="3435284148" sldId="382"/>
            <ac:spMk id="2" creationId="{343CD0E7-42EC-276C-6081-DA3695C9E074}"/>
          </ac:spMkLst>
        </pc:spChg>
        <pc:spChg chg="mod">
          <ac:chgData name="Thomas Chlibec" userId="c87dddfd14196b94" providerId="LiveId" clId="{62A8724D-257C-49A7-B62A-A931E4A5F767}" dt="2023-09-10T17:25:37.467" v="8271" actId="20577"/>
          <ac:spMkLst>
            <pc:docMk/>
            <pc:sldMk cId="3435284148" sldId="382"/>
            <ac:spMk id="4" creationId="{621D4AAD-08AB-9AD4-1D0E-CB56EB09BBD4}"/>
          </ac:spMkLst>
        </pc:spChg>
        <pc:spChg chg="add mod">
          <ac:chgData name="Thomas Chlibec" userId="c87dddfd14196b94" providerId="LiveId" clId="{62A8724D-257C-49A7-B62A-A931E4A5F767}" dt="2023-09-07T16:11:58.968" v="8161" actId="21"/>
          <ac:spMkLst>
            <pc:docMk/>
            <pc:sldMk cId="3435284148" sldId="382"/>
            <ac:spMk id="6" creationId="{7CC14DA5-C90B-FF0E-7D90-EBC9C2C06E46}"/>
          </ac:spMkLst>
        </pc:spChg>
        <pc:picChg chg="del">
          <ac:chgData name="Thomas Chlibec" userId="c87dddfd14196b94" providerId="LiveId" clId="{62A8724D-257C-49A7-B62A-A931E4A5F767}" dt="2023-09-07T16:11:58.968" v="8161" actId="21"/>
          <ac:picMkLst>
            <pc:docMk/>
            <pc:sldMk cId="3435284148" sldId="382"/>
            <ac:picMk id="5" creationId="{273817BC-F9E3-FA52-E995-BC4A5A4BA69C}"/>
          </ac:picMkLst>
        </pc:picChg>
      </pc:sldChg>
      <pc:sldChg chg="addSp delSp modSp add mod">
        <pc:chgData name="Thomas Chlibec" userId="c87dddfd14196b94" providerId="LiveId" clId="{62A8724D-257C-49A7-B62A-A931E4A5F767}" dt="2023-09-11T16:49:44.121" v="9511" actId="5793"/>
        <pc:sldMkLst>
          <pc:docMk/>
          <pc:sldMk cId="1537106273" sldId="383"/>
        </pc:sldMkLst>
        <pc:spChg chg="mod">
          <ac:chgData name="Thomas Chlibec" userId="c87dddfd14196b94" providerId="LiveId" clId="{62A8724D-257C-49A7-B62A-A931E4A5F767}" dt="2023-09-11T16:49:44.121" v="9511" actId="5793"/>
          <ac:spMkLst>
            <pc:docMk/>
            <pc:sldMk cId="1537106273" sldId="383"/>
            <ac:spMk id="2" creationId="{343CD0E7-42EC-276C-6081-DA3695C9E074}"/>
          </ac:spMkLst>
        </pc:spChg>
        <pc:spChg chg="mod">
          <ac:chgData name="Thomas Chlibec" userId="c87dddfd14196b94" providerId="LiveId" clId="{62A8724D-257C-49A7-B62A-A931E4A5F767}" dt="2023-09-10T17:26:00.262" v="8340" actId="20577"/>
          <ac:spMkLst>
            <pc:docMk/>
            <pc:sldMk cId="1537106273" sldId="383"/>
            <ac:spMk id="4" creationId="{621D4AAD-08AB-9AD4-1D0E-CB56EB09BBD4}"/>
          </ac:spMkLst>
        </pc:spChg>
        <pc:spChg chg="add mod">
          <ac:chgData name="Thomas Chlibec" userId="c87dddfd14196b94" providerId="LiveId" clId="{62A8724D-257C-49A7-B62A-A931E4A5F767}" dt="2023-09-07T16:12:10.762" v="8162" actId="21"/>
          <ac:spMkLst>
            <pc:docMk/>
            <pc:sldMk cId="1537106273" sldId="383"/>
            <ac:spMk id="6" creationId="{4E35C70E-42CB-25C4-2582-9C6C037F28BD}"/>
          </ac:spMkLst>
        </pc:spChg>
        <pc:picChg chg="del">
          <ac:chgData name="Thomas Chlibec" userId="c87dddfd14196b94" providerId="LiveId" clId="{62A8724D-257C-49A7-B62A-A931E4A5F767}" dt="2023-09-07T16:12:10.762" v="8162" actId="21"/>
          <ac:picMkLst>
            <pc:docMk/>
            <pc:sldMk cId="1537106273" sldId="383"/>
            <ac:picMk id="5" creationId="{273817BC-F9E3-FA52-E995-BC4A5A4BA69C}"/>
          </ac:picMkLst>
        </pc:picChg>
      </pc:sldChg>
      <pc:sldChg chg="addSp delSp modSp add mod modAnim">
        <pc:chgData name="Thomas Chlibec" userId="c87dddfd14196b94" providerId="LiveId" clId="{62A8724D-257C-49A7-B62A-A931E4A5F767}" dt="2023-09-07T16:26:11.035" v="8170" actId="1076"/>
        <pc:sldMkLst>
          <pc:docMk/>
          <pc:sldMk cId="2784099857" sldId="384"/>
        </pc:sldMkLst>
        <pc:picChg chg="add mod">
          <ac:chgData name="Thomas Chlibec" userId="c87dddfd14196b94" providerId="LiveId" clId="{62A8724D-257C-49A7-B62A-A931E4A5F767}" dt="2023-09-07T16:26:11.035" v="8170" actId="1076"/>
          <ac:picMkLst>
            <pc:docMk/>
            <pc:sldMk cId="2784099857" sldId="384"/>
            <ac:picMk id="3" creationId="{B85AFEEA-BC98-D24A-723E-9009F1BA7761}"/>
          </ac:picMkLst>
        </pc:picChg>
        <pc:picChg chg="del">
          <ac:chgData name="Thomas Chlibec" userId="c87dddfd14196b94" providerId="LiveId" clId="{62A8724D-257C-49A7-B62A-A931E4A5F767}" dt="2023-09-07T16:24:45.285" v="8164" actId="21"/>
          <ac:picMkLst>
            <pc:docMk/>
            <pc:sldMk cId="2784099857" sldId="384"/>
            <ac:picMk id="6" creationId="{0CC2FA7C-514E-E9E3-D095-DD45909963AE}"/>
          </ac:picMkLst>
        </pc:picChg>
      </pc:sldChg>
      <pc:sldChg chg="addSp delSp modSp add mod modAnim">
        <pc:chgData name="Thomas Chlibec" userId="c87dddfd14196b94" providerId="LiveId" clId="{62A8724D-257C-49A7-B62A-A931E4A5F767}" dt="2023-09-11T18:18:45.837" v="10313"/>
        <pc:sldMkLst>
          <pc:docMk/>
          <pc:sldMk cId="1966323656" sldId="385"/>
        </pc:sldMkLst>
        <pc:spChg chg="del">
          <ac:chgData name="Thomas Chlibec" userId="c87dddfd14196b94" providerId="LiveId" clId="{62A8724D-257C-49A7-B62A-A931E4A5F767}" dt="2023-09-10T17:35:52.517" v="8621" actId="21"/>
          <ac:spMkLst>
            <pc:docMk/>
            <pc:sldMk cId="1966323656" sldId="385"/>
            <ac:spMk id="3" creationId="{E60BD4A6-D498-DCC1-4D8D-596081DFB651}"/>
          </ac:spMkLst>
        </pc:spChg>
        <pc:spChg chg="add mod">
          <ac:chgData name="Thomas Chlibec" userId="c87dddfd14196b94" providerId="LiveId" clId="{62A8724D-257C-49A7-B62A-A931E4A5F767}" dt="2023-09-11T18:17:40.012" v="10309" actId="1076"/>
          <ac:spMkLst>
            <pc:docMk/>
            <pc:sldMk cId="1966323656" sldId="385"/>
            <ac:spMk id="5" creationId="{C9C4B294-4E32-8C46-08E9-5E3EE8BA14EB}"/>
          </ac:spMkLst>
        </pc:spChg>
        <pc:spChg chg="add mod">
          <ac:chgData name="Thomas Chlibec" userId="c87dddfd14196b94" providerId="LiveId" clId="{62A8724D-257C-49A7-B62A-A931E4A5F767}" dt="2023-09-11T18:17:42.749" v="10310" actId="1076"/>
          <ac:spMkLst>
            <pc:docMk/>
            <pc:sldMk cId="1966323656" sldId="385"/>
            <ac:spMk id="6" creationId="{4E8D4309-8316-99A1-F3B9-BA962E033461}"/>
          </ac:spMkLst>
        </pc:spChg>
        <pc:spChg chg="add del mod">
          <ac:chgData name="Thomas Chlibec" userId="c87dddfd14196b94" providerId="LiveId" clId="{62A8724D-257C-49A7-B62A-A931E4A5F767}" dt="2023-09-10T17:59:52.607" v="9210"/>
          <ac:spMkLst>
            <pc:docMk/>
            <pc:sldMk cId="1966323656" sldId="385"/>
            <ac:spMk id="9" creationId="{8C71260B-667D-3343-2B47-7FEE4D58D320}"/>
          </ac:spMkLst>
        </pc:spChg>
        <pc:spChg chg="mod">
          <ac:chgData name="Thomas Chlibec" userId="c87dddfd14196b94" providerId="LiveId" clId="{62A8724D-257C-49A7-B62A-A931E4A5F767}" dt="2023-09-11T18:17:29.892" v="10308" actId="20577"/>
          <ac:spMkLst>
            <pc:docMk/>
            <pc:sldMk cId="1966323656" sldId="385"/>
            <ac:spMk id="12" creationId="{4E5416A6-423D-9475-1B8E-3E9252BF9A39}"/>
          </ac:spMkLst>
        </pc:spChg>
        <pc:cxnChg chg="add mod">
          <ac:chgData name="Thomas Chlibec" userId="c87dddfd14196b94" providerId="LiveId" clId="{62A8724D-257C-49A7-B62A-A931E4A5F767}" dt="2023-09-11T18:17:48.865" v="10312" actId="1076"/>
          <ac:cxnSpMkLst>
            <pc:docMk/>
            <pc:sldMk cId="1966323656" sldId="385"/>
            <ac:cxnSpMk id="8" creationId="{7F99CD77-6588-7F65-8675-E3283A3C3B37}"/>
          </ac:cxnSpMkLst>
        </pc:cxnChg>
        <pc:cxnChg chg="add mod">
          <ac:chgData name="Thomas Chlibec" userId="c87dddfd14196b94" providerId="LiveId" clId="{62A8724D-257C-49A7-B62A-A931E4A5F767}" dt="2023-09-11T18:17:45.343" v="10311" actId="1076"/>
          <ac:cxnSpMkLst>
            <pc:docMk/>
            <pc:sldMk cId="1966323656" sldId="385"/>
            <ac:cxnSpMk id="10" creationId="{401C8955-7027-EA8A-9578-7506911D8648}"/>
          </ac:cxnSpMkLst>
        </pc:cxnChg>
      </pc:sldChg>
      <pc:sldChg chg="addSp delSp modSp add del mod">
        <pc:chgData name="Thomas Chlibec" userId="c87dddfd14196b94" providerId="LiveId" clId="{62A8724D-257C-49A7-B62A-A931E4A5F767}" dt="2023-09-11T17:31:52.989" v="10021" actId="2696"/>
        <pc:sldMkLst>
          <pc:docMk/>
          <pc:sldMk cId="3952956592" sldId="386"/>
        </pc:sldMkLst>
        <pc:spChg chg="add del mod">
          <ac:chgData name="Thomas Chlibec" userId="c87dddfd14196b94" providerId="LiveId" clId="{62A8724D-257C-49A7-B62A-A931E4A5F767}" dt="2023-09-11T17:31:32.895" v="10018" actId="21"/>
          <ac:spMkLst>
            <pc:docMk/>
            <pc:sldMk cId="3952956592" sldId="386"/>
            <ac:spMk id="8" creationId="{9CB9A662-26C5-EFF5-686D-F4928229B640}"/>
          </ac:spMkLst>
        </pc:spChg>
        <pc:picChg chg="add del mod">
          <ac:chgData name="Thomas Chlibec" userId="c87dddfd14196b94" providerId="LiveId" clId="{62A8724D-257C-49A7-B62A-A931E4A5F767}" dt="2023-09-11T17:20:13.391" v="9804" actId="21"/>
          <ac:picMkLst>
            <pc:docMk/>
            <pc:sldMk cId="3952956592" sldId="386"/>
            <ac:picMk id="7" creationId="{37E130E1-2F4E-5ACC-03BA-3EB47C79B4DE}"/>
          </ac:picMkLst>
        </pc:picChg>
      </pc:sldChg>
      <pc:sldChg chg="addSp delSp modSp new mod modAnim">
        <pc:chgData name="Thomas Chlibec" userId="c87dddfd14196b94" providerId="LiveId" clId="{62A8724D-257C-49A7-B62A-A931E4A5F767}" dt="2023-09-11T17:55:45.215" v="10125"/>
        <pc:sldMkLst>
          <pc:docMk/>
          <pc:sldMk cId="2938985198" sldId="387"/>
        </pc:sldMkLst>
        <pc:spChg chg="mod">
          <ac:chgData name="Thomas Chlibec" userId="c87dddfd14196b94" providerId="LiveId" clId="{62A8724D-257C-49A7-B62A-A931E4A5F767}" dt="2023-09-11T16:55:31.560" v="9569" actId="5793"/>
          <ac:spMkLst>
            <pc:docMk/>
            <pc:sldMk cId="2938985198" sldId="387"/>
            <ac:spMk id="2" creationId="{B13AE46E-7C7B-F9C0-FB75-2D2C7835D26B}"/>
          </ac:spMkLst>
        </pc:spChg>
        <pc:spChg chg="del mod">
          <ac:chgData name="Thomas Chlibec" userId="c87dddfd14196b94" providerId="LiveId" clId="{62A8724D-257C-49A7-B62A-A931E4A5F767}" dt="2023-09-11T16:55:08.209" v="9552" actId="21"/>
          <ac:spMkLst>
            <pc:docMk/>
            <pc:sldMk cId="2938985198" sldId="387"/>
            <ac:spMk id="3" creationId="{DB5D3C02-BC84-5A79-AA4F-872BEC8F2A66}"/>
          </ac:spMkLst>
        </pc:spChg>
        <pc:spChg chg="add del mod">
          <ac:chgData name="Thomas Chlibec" userId="c87dddfd14196b94" providerId="LiveId" clId="{62A8724D-257C-49A7-B62A-A931E4A5F767}" dt="2023-09-11T16:54:15.478" v="9529"/>
          <ac:spMkLst>
            <pc:docMk/>
            <pc:sldMk cId="2938985198" sldId="387"/>
            <ac:spMk id="5" creationId="{5ECCF57A-8EA9-F5AE-9248-CEA3F8EA1EDC}"/>
          </ac:spMkLst>
        </pc:spChg>
        <pc:spChg chg="add del mod">
          <ac:chgData name="Thomas Chlibec" userId="c87dddfd14196b94" providerId="LiveId" clId="{62A8724D-257C-49A7-B62A-A931E4A5F767}" dt="2023-09-11T16:54:15.478" v="9529"/>
          <ac:spMkLst>
            <pc:docMk/>
            <pc:sldMk cId="2938985198" sldId="387"/>
            <ac:spMk id="6" creationId="{7B95341D-E778-192F-93FD-88B7D2C4B299}"/>
          </ac:spMkLst>
        </pc:spChg>
        <pc:spChg chg="add del mod">
          <ac:chgData name="Thomas Chlibec" userId="c87dddfd14196b94" providerId="LiveId" clId="{62A8724D-257C-49A7-B62A-A931E4A5F767}" dt="2023-09-11T16:55:51.957" v="9571"/>
          <ac:spMkLst>
            <pc:docMk/>
            <pc:sldMk cId="2938985198" sldId="387"/>
            <ac:spMk id="9" creationId="{F5C10514-266B-309E-9F90-BF1DAF9944F1}"/>
          </ac:spMkLst>
        </pc:spChg>
        <pc:spChg chg="add mod">
          <ac:chgData name="Thomas Chlibec" userId="c87dddfd14196b94" providerId="LiveId" clId="{62A8724D-257C-49A7-B62A-A931E4A5F767}" dt="2023-09-11T16:56:59.398" v="9619" actId="1076"/>
          <ac:spMkLst>
            <pc:docMk/>
            <pc:sldMk cId="2938985198" sldId="387"/>
            <ac:spMk id="10" creationId="{B2BAB615-A943-EF45-A119-021805136BED}"/>
          </ac:spMkLst>
        </pc:spChg>
        <pc:cxnChg chg="add del mod">
          <ac:chgData name="Thomas Chlibec" userId="c87dddfd14196b94" providerId="LiveId" clId="{62A8724D-257C-49A7-B62A-A931E4A5F767}" dt="2023-09-11T16:54:15.478" v="9529"/>
          <ac:cxnSpMkLst>
            <pc:docMk/>
            <pc:sldMk cId="2938985198" sldId="387"/>
            <ac:cxnSpMk id="7" creationId="{53DDB440-027E-E17E-9AE3-15CE70F1161B}"/>
          </ac:cxnSpMkLst>
        </pc:cxnChg>
        <pc:cxnChg chg="add del mod">
          <ac:chgData name="Thomas Chlibec" userId="c87dddfd14196b94" providerId="LiveId" clId="{62A8724D-257C-49A7-B62A-A931E4A5F767}" dt="2023-09-11T16:54:15.478" v="9529"/>
          <ac:cxnSpMkLst>
            <pc:docMk/>
            <pc:sldMk cId="2938985198" sldId="387"/>
            <ac:cxnSpMk id="8" creationId="{5DD5BA9D-49E4-5A13-B776-B2AC48F34B6C}"/>
          </ac:cxnSpMkLst>
        </pc:cxnChg>
      </pc:sldChg>
      <pc:sldChg chg="del">
        <pc:chgData name="Thomas Chlibec" userId="c87dddfd14196b94" providerId="LiveId" clId="{62A8724D-257C-49A7-B62A-A931E4A5F767}" dt="2023-09-15T05:28:43.392" v="10376" actId="2696"/>
        <pc:sldMkLst>
          <pc:docMk/>
          <pc:sldMk cId="1541236473" sldId="388"/>
        </pc:sldMkLst>
      </pc:sldChg>
      <pc:sldChg chg="addSp modSp add mod">
        <pc:chgData name="Thomas Chlibec" userId="c87dddfd14196b94" providerId="LiveId" clId="{62A8724D-257C-49A7-B62A-A931E4A5F767}" dt="2023-09-11T17:27:21.449" v="10000" actId="14100"/>
        <pc:sldMkLst>
          <pc:docMk/>
          <pc:sldMk cId="2942827053" sldId="388"/>
        </pc:sldMkLst>
        <pc:spChg chg="add mod">
          <ac:chgData name="Thomas Chlibec" userId="c87dddfd14196b94" providerId="LiveId" clId="{62A8724D-257C-49A7-B62A-A931E4A5F767}" dt="2023-09-11T17:26:49.717" v="9995" actId="313"/>
          <ac:spMkLst>
            <pc:docMk/>
            <pc:sldMk cId="2942827053" sldId="388"/>
            <ac:spMk id="2" creationId="{06A5D793-BE05-8D53-308D-5073C6AE3BAE}"/>
          </ac:spMkLst>
        </pc:spChg>
        <pc:spChg chg="mod">
          <ac:chgData name="Thomas Chlibec" userId="c87dddfd14196b94" providerId="LiveId" clId="{62A8724D-257C-49A7-B62A-A931E4A5F767}" dt="2023-09-11T17:25:57.092" v="9977" actId="20577"/>
          <ac:spMkLst>
            <pc:docMk/>
            <pc:sldMk cId="2942827053" sldId="388"/>
            <ac:spMk id="10" creationId="{855493B6-87BB-D9E0-40B9-45B9E4465B90}"/>
          </ac:spMkLst>
        </pc:spChg>
        <pc:cxnChg chg="add mod">
          <ac:chgData name="Thomas Chlibec" userId="c87dddfd14196b94" providerId="LiveId" clId="{62A8724D-257C-49A7-B62A-A931E4A5F767}" dt="2023-09-11T17:27:21.449" v="10000" actId="14100"/>
          <ac:cxnSpMkLst>
            <pc:docMk/>
            <pc:sldMk cId="2942827053" sldId="388"/>
            <ac:cxnSpMk id="3" creationId="{9C3C9709-9C43-7386-C32A-AA7210CB25EA}"/>
          </ac:cxnSpMkLst>
        </pc:cxnChg>
      </pc:sldChg>
      <pc:sldChg chg="addSp modSp add mod modAnim">
        <pc:chgData name="Thomas Chlibec" userId="c87dddfd14196b94" providerId="LiveId" clId="{62A8724D-257C-49A7-B62A-A931E4A5F767}" dt="2023-09-13T19:01:14.053" v="10353"/>
        <pc:sldMkLst>
          <pc:docMk/>
          <pc:sldMk cId="3411360157" sldId="389"/>
        </pc:sldMkLst>
        <pc:picChg chg="add mod">
          <ac:chgData name="Thomas Chlibec" userId="c87dddfd14196b94" providerId="LiveId" clId="{62A8724D-257C-49A7-B62A-A931E4A5F767}" dt="2023-09-11T17:28:59.844" v="10006" actId="1076"/>
          <ac:picMkLst>
            <pc:docMk/>
            <pc:sldMk cId="3411360157" sldId="389"/>
            <ac:picMk id="5" creationId="{A1C76374-40C9-1B0A-86AD-0229250903B7}"/>
          </ac:picMkLst>
        </pc:picChg>
        <pc:picChg chg="add mod">
          <ac:chgData name="Thomas Chlibec" userId="c87dddfd14196b94" providerId="LiveId" clId="{62A8724D-257C-49A7-B62A-A931E4A5F767}" dt="2023-09-13T19:01:14.053" v="10353"/>
          <ac:picMkLst>
            <pc:docMk/>
            <pc:sldMk cId="3411360157" sldId="389"/>
            <ac:picMk id="8" creationId="{2B1C5E79-ABB0-9587-23C9-099F5DF05951}"/>
          </ac:picMkLst>
        </pc:picChg>
      </pc:sldChg>
      <pc:sldChg chg="del">
        <pc:chgData name="Thomas Chlibec" userId="c87dddfd14196b94" providerId="LiveId" clId="{62A8724D-257C-49A7-B62A-A931E4A5F767}" dt="2023-09-15T05:28:43.392" v="10376" actId="2696"/>
        <pc:sldMkLst>
          <pc:docMk/>
          <pc:sldMk cId="2011782346" sldId="390"/>
        </pc:sldMkLst>
      </pc:sldChg>
      <pc:sldChg chg="add del">
        <pc:chgData name="Thomas Chlibec" userId="c87dddfd14196b94" providerId="LiveId" clId="{62A8724D-257C-49A7-B62A-A931E4A5F767}" dt="2023-09-11T17:31:10.339" v="10016" actId="2696"/>
        <pc:sldMkLst>
          <pc:docMk/>
          <pc:sldMk cId="3045219727" sldId="390"/>
        </pc:sldMkLst>
      </pc:sldChg>
      <pc:sldChg chg="addSp delSp modSp add del mod modAnim">
        <pc:chgData name="Thomas Chlibec" userId="c87dddfd14196b94" providerId="LiveId" clId="{62A8724D-257C-49A7-B62A-A931E4A5F767}" dt="2023-09-13T19:01:52.221" v="10354" actId="2696"/>
        <pc:sldMkLst>
          <pc:docMk/>
          <pc:sldMk cId="2077770419" sldId="391"/>
        </pc:sldMkLst>
        <pc:picChg chg="add del mod">
          <ac:chgData name="Thomas Chlibec" userId="c87dddfd14196b94" providerId="LiveId" clId="{62A8724D-257C-49A7-B62A-A931E4A5F767}" dt="2023-09-11T17:29:55.290" v="10009"/>
          <ac:picMkLst>
            <pc:docMk/>
            <pc:sldMk cId="2077770419" sldId="391"/>
            <ac:picMk id="8" creationId="{9ED8DF83-775A-B22C-B5E3-9A1F79C6DE25}"/>
          </ac:picMkLst>
        </pc:picChg>
        <pc:picChg chg="add mod modCrop">
          <ac:chgData name="Thomas Chlibec" userId="c87dddfd14196b94" providerId="LiveId" clId="{62A8724D-257C-49A7-B62A-A931E4A5F767}" dt="2023-09-13T18:59:22.080" v="10351" actId="14100"/>
          <ac:picMkLst>
            <pc:docMk/>
            <pc:sldMk cId="2077770419" sldId="391"/>
            <ac:picMk id="11" creationId="{8C59D433-B2C7-8267-D336-C3D0F2134E6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98AA-4FE5-1E43-8056-7FFA4A6DFD4A}" type="datetimeFigureOut">
              <a:rPr lang="de-CH" smtClean="0"/>
              <a:pPr/>
              <a:t>15.09.2023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E5C4-2711-2A49-AC40-5767100F3DB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A333-192D-D943-B0D3-21FA8CA44DFC}" type="datetimeFigureOut">
              <a:rPr lang="de-CH" smtClean="0"/>
              <a:pPr/>
              <a:t>15.09.2023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06D7-7DC3-314E-AD39-7EA3AD16C509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 </a:t>
            </a:r>
            <a:r>
              <a:rPr lang="de-CH" dirty="0" err="1"/>
              <a:t>CTMärz</a:t>
            </a:r>
            <a:r>
              <a:rPr lang="de-CH" dirty="0"/>
              <a:t> 2023!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3EF20-F889-4BE5-9F62-15DEB13F6AA0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635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79D8-7EE6-47A8-A254-BCB03DB48060}" type="datetime1">
              <a:rPr lang="de-CH" smtClean="0"/>
              <a:t>15.09.2023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79BC-314B-45FC-A082-5EB5072CE27E}" type="datetime1">
              <a:rPr lang="de-CH" smtClean="0"/>
              <a:t>15.09.2023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D3D3-A273-4A9F-B30A-B6C445AD40E6}" type="datetime1">
              <a:rPr lang="de-CH" smtClean="0"/>
              <a:t>15.09.2023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014C1-22CC-406F-A188-533B14EE8715}" type="datetime1">
              <a:rPr lang="de-CH" smtClean="0"/>
              <a:t>15.09.2023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2F14-EF11-439A-8E9E-C0D7355D5216}" type="datetime1">
              <a:rPr lang="de-CH" smtClean="0"/>
              <a:t>15.09.2023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D1A1-49AB-4BD1-9D10-813B61855A3C}" type="datetime1">
              <a:rPr lang="de-CH" smtClean="0"/>
              <a:t>15.09.2023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E8D8B-8778-48BB-9EF8-6EB5B700C837}" type="datetime1">
              <a:rPr lang="de-CH" smtClean="0"/>
              <a:t>15.09.2023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8E2F-A1B1-4B74-9F34-0F8A4DBEAACF}" type="datetime1">
              <a:rPr lang="de-CH" smtClean="0"/>
              <a:t>15.09.2023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746-B29A-44BA-9BAD-9F7979734C7F}" type="datetime1">
              <a:rPr lang="de-CH" smtClean="0"/>
              <a:t>15.09.2023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4527F-FED8-4547-8DA9-89EDFF68CD34}" type="datetime1">
              <a:rPr lang="de-CH" smtClean="0"/>
              <a:t>15.09.2023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72F9-F7DE-4DB9-A8F3-5CAE71688526}" type="datetime1">
              <a:rPr lang="de-CH" smtClean="0"/>
              <a:t>15.09.2023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CA9B-2993-4531-B7D7-786D85912181}" type="datetime1">
              <a:rPr lang="de-CH" smtClean="0"/>
              <a:t>15.09.2023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radiopaedia.org/courses/imagin-physics-course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Divertikulitis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168774"/>
            <a:ext cx="6400800" cy="1470025"/>
          </a:xfrm>
        </p:spPr>
        <p:txBody>
          <a:bodyPr>
            <a:normAutofit/>
          </a:bodyPr>
          <a:lstStyle/>
          <a:p>
            <a:r>
              <a:rPr lang="de-CH" sz="2400" dirty="0">
                <a:solidFill>
                  <a:schemeClr val="tx1"/>
                </a:solidFill>
              </a:rPr>
              <a:t>Divertikulitis – ein Fall für den Ultraschall?</a:t>
            </a:r>
          </a:p>
          <a:p>
            <a:r>
              <a:rPr lang="de-CH" sz="2400" dirty="0" err="1">
                <a:solidFill>
                  <a:schemeClr val="tx1"/>
                </a:solidFill>
              </a:rPr>
              <a:t>Notfallsonotag</a:t>
            </a:r>
            <a:r>
              <a:rPr lang="de-CH" sz="2400" dirty="0">
                <a:solidFill>
                  <a:schemeClr val="tx1"/>
                </a:solidFill>
              </a:rPr>
              <a:t> Bern 2023</a:t>
            </a:r>
          </a:p>
          <a:p>
            <a:endParaRPr lang="de-CH" sz="2400" dirty="0"/>
          </a:p>
        </p:txBody>
      </p:sp>
      <p:pic>
        <p:nvPicPr>
          <p:cNvPr id="6" name="Grafik 5" descr="Ein Bild, das Cartoon, Darstellung enthält.&#10;&#10;Automatisch generierte Beschreibung">
            <a:extLst>
              <a:ext uri="{FF2B5EF4-FFF2-40B4-BE49-F238E27FC236}">
                <a16:creationId xmlns:a16="http://schemas.microsoft.com/office/drawing/2014/main" id="{3596D177-9822-6BD9-143F-9328DCE1D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680" y="359747"/>
            <a:ext cx="2434425" cy="3069253"/>
          </a:xfrm>
          <a:prstGeom prst="rect">
            <a:avLst/>
          </a:prstGeom>
        </p:spPr>
      </p:pic>
      <p:pic>
        <p:nvPicPr>
          <p:cNvPr id="5" name="Grafik 4" descr="Ein Bild, das Schwarzweiß, Röntgenfilm enthält.&#10;&#10;Automatisch generierte Beschreibung">
            <a:extLst>
              <a:ext uri="{FF2B5EF4-FFF2-40B4-BE49-F238E27FC236}">
                <a16:creationId xmlns:a16="http://schemas.microsoft.com/office/drawing/2014/main" id="{D5564AC2-73AA-CF75-E016-B395DD3F4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12" y="359747"/>
            <a:ext cx="3062969" cy="2400300"/>
          </a:xfrm>
          <a:prstGeom prst="rect">
            <a:avLst/>
          </a:prstGeom>
        </p:spPr>
      </p:pic>
      <p:pic>
        <p:nvPicPr>
          <p:cNvPr id="8" name="Grafik 7" descr="Ein Bild, das medizinische Bildgebung, pränataler Ultraschall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3C9CAD75-9720-6A44-BB61-F9B014418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73" y="361951"/>
            <a:ext cx="2794000" cy="24003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FCFF0C0-42FB-4F76-F6C7-21455C494846}"/>
              </a:ext>
            </a:extLst>
          </p:cNvPr>
          <p:cNvSpPr txBox="1"/>
          <p:nvPr/>
        </p:nvSpPr>
        <p:spPr>
          <a:xfrm>
            <a:off x="3935864" y="5206307"/>
            <a:ext cx="124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T. Chlibec</a:t>
            </a:r>
          </a:p>
          <a:p>
            <a:r>
              <a:rPr lang="de-DE" sz="1200" dirty="0"/>
              <a:t>C. Arnold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Cartoon, Darstellung enthält.&#10;&#10;Automatisch generierte Beschreibung">
            <a:extLst>
              <a:ext uri="{FF2B5EF4-FFF2-40B4-BE49-F238E27FC236}">
                <a16:creationId xmlns:a16="http://schemas.microsoft.com/office/drawing/2014/main" id="{AB8DDB14-5CA2-AB57-E6B9-D06260A61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081" y="1185169"/>
            <a:ext cx="358983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42C15-E05E-9845-FC37-14B6310A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5493B6-87BB-D9E0-40B9-45B9E446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350"/>
          </a:xfrm>
        </p:spPr>
        <p:txBody>
          <a:bodyPr/>
          <a:lstStyle/>
          <a:p>
            <a:r>
              <a:rPr lang="de-DE" dirty="0"/>
              <a:t>Erworbene </a:t>
            </a:r>
            <a:r>
              <a:rPr lang="de-DE" dirty="0" err="1"/>
              <a:t>Herniation</a:t>
            </a:r>
            <a:r>
              <a:rPr lang="de-DE" dirty="0"/>
              <a:t> von </a:t>
            </a:r>
            <a:r>
              <a:rPr lang="de-DE" dirty="0" err="1"/>
              <a:t>Mucosa</a:t>
            </a:r>
            <a:r>
              <a:rPr lang="de-DE" dirty="0"/>
              <a:t> und Muscularis </a:t>
            </a:r>
            <a:r>
              <a:rPr lang="de-DE" dirty="0" err="1"/>
              <a:t>mucosae</a:t>
            </a:r>
            <a:r>
              <a:rPr lang="de-DE" dirty="0"/>
              <a:t> durch Muscularis propria</a:t>
            </a:r>
          </a:p>
        </p:txBody>
      </p:sp>
      <p:pic>
        <p:nvPicPr>
          <p:cNvPr id="2" name="Grafik 1" descr="Ein Bild, das Text, Zeichnung, Entwurf, Tinte enthält.&#10;&#10;Automatisch generierte Beschreibung">
            <a:extLst>
              <a:ext uri="{FF2B5EF4-FFF2-40B4-BE49-F238E27FC236}">
                <a16:creationId xmlns:a16="http://schemas.microsoft.com/office/drawing/2014/main" id="{3572D068-BBE4-F748-4C35-9C832040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22" y="1798470"/>
            <a:ext cx="3631347" cy="329731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DF2D360-93AA-3E6A-AB84-6CF7A9AC2BB1}"/>
              </a:ext>
            </a:extLst>
          </p:cNvPr>
          <p:cNvSpPr txBox="1"/>
          <p:nvPr/>
        </p:nvSpPr>
        <p:spPr>
          <a:xfrm>
            <a:off x="6702641" y="2228295"/>
            <a:ext cx="20919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Divertikel:</a:t>
            </a:r>
          </a:p>
          <a:p>
            <a:r>
              <a:rPr lang="de-DE" dirty="0" err="1"/>
              <a:t>Mucosa</a:t>
            </a:r>
            <a:endParaRPr lang="de-DE" dirty="0"/>
          </a:p>
          <a:p>
            <a:r>
              <a:rPr lang="de-DE" dirty="0"/>
              <a:t>Muscularis </a:t>
            </a:r>
            <a:r>
              <a:rPr lang="de-DE" dirty="0" err="1"/>
              <a:t>mucosae</a:t>
            </a:r>
            <a:endParaRPr lang="de-DE" dirty="0"/>
          </a:p>
          <a:p>
            <a:r>
              <a:rPr lang="de-DE" dirty="0"/>
              <a:t>Serosa</a:t>
            </a:r>
          </a:p>
          <a:p>
            <a:endParaRPr lang="de-DE" dirty="0"/>
          </a:p>
          <a:p>
            <a:r>
              <a:rPr lang="de-DE" dirty="0"/>
              <a:t>3-10mm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998B75B-962F-AD47-8897-0A6DF96220AA}"/>
              </a:ext>
            </a:extLst>
          </p:cNvPr>
          <p:cNvSpPr txBox="1"/>
          <p:nvPr/>
        </p:nvSpPr>
        <p:spPr>
          <a:xfrm>
            <a:off x="1091943" y="1798470"/>
            <a:ext cx="3276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Radiology</a:t>
            </a:r>
            <a:r>
              <a:rPr lang="de-DE" sz="1000" dirty="0"/>
              <a:t> review </a:t>
            </a:r>
            <a:r>
              <a:rPr lang="de-DE" sz="1000" dirty="0" err="1"/>
              <a:t>manual</a:t>
            </a:r>
            <a:r>
              <a:rPr lang="de-DE" sz="1000" dirty="0"/>
              <a:t>, 4th </a:t>
            </a:r>
            <a:r>
              <a:rPr lang="de-DE" sz="1000" dirty="0" err="1"/>
              <a:t>ed</a:t>
            </a:r>
            <a:r>
              <a:rPr lang="de-DE" sz="1000" dirty="0"/>
              <a:t>., Wolfgang </a:t>
            </a:r>
            <a:r>
              <a:rPr lang="de-DE" sz="1000" dirty="0" err="1"/>
              <a:t>Dähnert</a:t>
            </a:r>
            <a:r>
              <a:rPr lang="de-DE" sz="1000" dirty="0"/>
              <a:t>, LWW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C718C22-45FD-F144-3F7E-295D48902F61}"/>
              </a:ext>
            </a:extLst>
          </p:cNvPr>
          <p:cNvSpPr/>
          <p:nvPr/>
        </p:nvSpPr>
        <p:spPr>
          <a:xfrm>
            <a:off x="3124200" y="3249227"/>
            <a:ext cx="1038688" cy="1056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573EE9-A828-6BBE-8132-9B02043A89DE}"/>
              </a:ext>
            </a:extLst>
          </p:cNvPr>
          <p:cNvSpPr/>
          <p:nvPr/>
        </p:nvSpPr>
        <p:spPr>
          <a:xfrm>
            <a:off x="6408428" y="2008933"/>
            <a:ext cx="2278372" cy="2237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12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Cartoon, Darstellung enthält.&#10;&#10;Automatisch generierte Beschreibung">
            <a:extLst>
              <a:ext uri="{FF2B5EF4-FFF2-40B4-BE49-F238E27FC236}">
                <a16:creationId xmlns:a16="http://schemas.microsoft.com/office/drawing/2014/main" id="{AB8DDB14-5CA2-AB57-E6B9-D06260A61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081" y="1185169"/>
            <a:ext cx="358983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42C15-E05E-9845-FC37-14B6310A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36873E-D0D3-8895-5F65-9F75370ED1F5}"/>
              </a:ext>
            </a:extLst>
          </p:cNvPr>
          <p:cNvSpPr txBox="1"/>
          <p:nvPr/>
        </p:nvSpPr>
        <p:spPr>
          <a:xfrm>
            <a:off x="1451817" y="6017817"/>
            <a:ext cx="624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der Regel </a:t>
            </a:r>
            <a:r>
              <a:rPr lang="de-DE" dirty="0">
                <a:solidFill>
                  <a:srgbClr val="FF0000"/>
                </a:solidFill>
              </a:rPr>
              <a:t>zirkuläre</a:t>
            </a:r>
            <a:r>
              <a:rPr lang="de-DE" dirty="0"/>
              <a:t> Wandverdickung („pathologische Kokarde“)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8A7EE8D-C11B-09B7-29BB-FDA33F9FF57F}"/>
              </a:ext>
            </a:extLst>
          </p:cNvPr>
          <p:cNvCxnSpPr/>
          <p:nvPr/>
        </p:nvCxnSpPr>
        <p:spPr>
          <a:xfrm flipV="1">
            <a:off x="4199138" y="4963254"/>
            <a:ext cx="976544" cy="1012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855493B6-87BB-D9E0-40B9-45B9E446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350"/>
          </a:xfrm>
        </p:spPr>
        <p:txBody>
          <a:bodyPr/>
          <a:lstStyle/>
          <a:p>
            <a:r>
              <a:rPr lang="de-DE" dirty="0"/>
              <a:t>Divertikulitis: Typische Merkmale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6A5D793-BE05-8D53-308D-5073C6AE3BAE}"/>
              </a:ext>
            </a:extLst>
          </p:cNvPr>
          <p:cNvSpPr txBox="1"/>
          <p:nvPr/>
        </p:nvSpPr>
        <p:spPr>
          <a:xfrm>
            <a:off x="6897949" y="3684233"/>
            <a:ext cx="143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„(Bright) </a:t>
            </a:r>
            <a:r>
              <a:rPr lang="de-DE" dirty="0" err="1"/>
              <a:t>Ear</a:t>
            </a:r>
            <a:r>
              <a:rPr lang="de-DE" dirty="0"/>
              <a:t>“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9C3C9709-9C43-7386-C32A-AA7210CB25EA}"/>
              </a:ext>
            </a:extLst>
          </p:cNvPr>
          <p:cNvCxnSpPr>
            <a:cxnSpLocks/>
          </p:cNvCxnSpPr>
          <p:nvPr/>
        </p:nvCxnSpPr>
        <p:spPr>
          <a:xfrm flipH="1">
            <a:off x="6125592" y="4053565"/>
            <a:ext cx="772357" cy="3961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medizinische Bildgebung, pränataler Ultraschall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A1C76374-40C9-1B0A-86AD-022925090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86" y="3320371"/>
            <a:ext cx="2937723" cy="2557924"/>
          </a:xfrm>
          <a:prstGeom prst="rect">
            <a:avLst/>
          </a:prstGeom>
        </p:spPr>
      </p:pic>
      <p:pic>
        <p:nvPicPr>
          <p:cNvPr id="8" name="Grafik 7" descr="Ein Bild, das medizinische Bildgebung, Radiologie, medizinisches Bildgebungsverfahren, pränataler Ultraschall enthält.&#10;&#10;Automatisch generierte Beschreibung">
            <a:extLst>
              <a:ext uri="{FF2B5EF4-FFF2-40B4-BE49-F238E27FC236}">
                <a16:creationId xmlns:a16="http://schemas.microsoft.com/office/drawing/2014/main" id="{2B1C5E79-ABB0-9587-23C9-099F5DF05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53" t="6488" r="5708" b="55237"/>
          <a:stretch/>
        </p:blipFill>
        <p:spPr>
          <a:xfrm>
            <a:off x="5499652" y="889435"/>
            <a:ext cx="3180714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25DBA-7B8A-6630-9AB2-CA0D0D9F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Sonografische</a:t>
            </a:r>
            <a:r>
              <a:rPr lang="de-DE" dirty="0"/>
              <a:t> Merkmale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A0678A-D89E-D339-4BC9-0A4FC292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M202108191726519040001">
            <a:hlinkClick r:id="" action="ppaction://media"/>
            <a:extLst>
              <a:ext uri="{FF2B5EF4-FFF2-40B4-BE49-F238E27FC236}">
                <a16:creationId xmlns:a16="http://schemas.microsoft.com/office/drawing/2014/main" id="{ABC78559-E4DE-DD00-B870-728068C739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A016805-4825-BFE7-EF2D-87E57E6F405C}"/>
              </a:ext>
            </a:extLst>
          </p:cNvPr>
          <p:cNvSpPr txBox="1"/>
          <p:nvPr/>
        </p:nvSpPr>
        <p:spPr>
          <a:xfrm>
            <a:off x="1508629" y="1129229"/>
            <a:ext cx="329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 Colon descendens</a:t>
            </a:r>
          </a:p>
        </p:txBody>
      </p:sp>
    </p:spTree>
    <p:extLst>
      <p:ext uri="{BB962C8B-B14F-4D97-AF65-F5344CB8AC3E}">
        <p14:creationId xmlns:p14="http://schemas.microsoft.com/office/powerpoint/2010/main" val="408116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17070-C00B-4F5D-FC33-2DF02A1BB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Sonografische</a:t>
            </a:r>
            <a:r>
              <a:rPr lang="de-DE" dirty="0"/>
              <a:t> Merkmale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44E0CB-0E99-7F8B-AE5C-B7C9B127E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DivertikulitisM201706190905326490003 (Konvertiert) Kopie">
            <a:hlinkClick r:id="" action="ppaction://media"/>
            <a:extLst>
              <a:ext uri="{FF2B5EF4-FFF2-40B4-BE49-F238E27FC236}">
                <a16:creationId xmlns:a16="http://schemas.microsoft.com/office/drawing/2014/main" id="{B1E4F763-EE53-8C21-5D5C-36BFA173DE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BD7851B-0091-07B8-9ADF-A79B7424C035}"/>
              </a:ext>
            </a:extLst>
          </p:cNvPr>
          <p:cNvSpPr txBox="1"/>
          <p:nvPr/>
        </p:nvSpPr>
        <p:spPr>
          <a:xfrm>
            <a:off x="1508629" y="1129229"/>
            <a:ext cx="375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Divertikulitis Colon descendens/Sigma</a:t>
            </a:r>
          </a:p>
        </p:txBody>
      </p:sp>
      <p:pic>
        <p:nvPicPr>
          <p:cNvPr id="3" name="Grafik 2" descr="Ein Bild, das medizinische Bildgebung, Radiologie, medizinisches Bildgebungsverfahren, pränataler Ultraschall enthält.&#10;&#10;Automatisch generierte Beschreibung">
            <a:extLst>
              <a:ext uri="{FF2B5EF4-FFF2-40B4-BE49-F238E27FC236}">
                <a16:creationId xmlns:a16="http://schemas.microsoft.com/office/drawing/2014/main" id="{51EEF544-AC31-6D3D-982E-9BCAE5B8D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53" t="6488" r="5708" b="55237"/>
          <a:stretch/>
        </p:blipFill>
        <p:spPr>
          <a:xfrm>
            <a:off x="6099279" y="3790122"/>
            <a:ext cx="2620703" cy="2122880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CC844741-80F7-B002-112B-CAD81F83C240}"/>
              </a:ext>
            </a:extLst>
          </p:cNvPr>
          <p:cNvSpPr/>
          <p:nvPr/>
        </p:nvSpPr>
        <p:spPr>
          <a:xfrm rot="18551738">
            <a:off x="3381030" y="4280271"/>
            <a:ext cx="748748" cy="3445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7F2AE518-CBA7-672F-788C-D7BB12604EDB}"/>
              </a:ext>
            </a:extLst>
          </p:cNvPr>
          <p:cNvSpPr/>
          <p:nvPr/>
        </p:nvSpPr>
        <p:spPr>
          <a:xfrm rot="10800000">
            <a:off x="5223058" y="3256722"/>
            <a:ext cx="748748" cy="3445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777A62D-3383-9CE6-2EB0-D573AFF505A4}"/>
              </a:ext>
            </a:extLst>
          </p:cNvPr>
          <p:cNvSpPr/>
          <p:nvPr/>
        </p:nvSpPr>
        <p:spPr>
          <a:xfrm rot="5400000">
            <a:off x="3726835" y="2759057"/>
            <a:ext cx="748748" cy="3445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515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6DDC0-F43E-2AC3-C9FE-C65E6DB1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Sonografische</a:t>
            </a:r>
            <a:r>
              <a:rPr lang="de-DE" dirty="0"/>
              <a:t> Merkmale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B43A5C-DB8E-6E8D-BA05-8EB7D041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E5416A6-423D-9475-1B8E-3E9252B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6444"/>
            <a:ext cx="8229600" cy="50697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100" dirty="0">
              <a:latin typeface="+mj-lt"/>
            </a:endParaRPr>
          </a:p>
          <a:p>
            <a:pPr marL="0" indent="0">
              <a:buNone/>
            </a:pPr>
            <a:endParaRPr lang="en-US" sz="1100" dirty="0">
              <a:latin typeface="+mj-lt"/>
            </a:endParaRPr>
          </a:p>
        </p:txBody>
      </p:sp>
      <p:pic>
        <p:nvPicPr>
          <p:cNvPr id="6" name="Grafik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92A2621F-20DD-7BB8-F20A-AFA27484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75" y="1156107"/>
            <a:ext cx="7875650" cy="4206006"/>
          </a:xfrm>
          <a:prstGeom prst="rect">
            <a:avLst/>
          </a:prstGeom>
        </p:spPr>
      </p:pic>
      <p:pic>
        <p:nvPicPr>
          <p:cNvPr id="8" name="Grafik 7" descr="Ein Bild, das Text, Schrift, Screenshot, Informationen enthält.&#10;&#10;Automatisch generierte Beschreibung">
            <a:extLst>
              <a:ext uri="{FF2B5EF4-FFF2-40B4-BE49-F238E27FC236}">
                <a16:creationId xmlns:a16="http://schemas.microsoft.com/office/drawing/2014/main" id="{1B006FD7-39AA-C463-FD7E-64FA0D7A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053" y="906240"/>
            <a:ext cx="2533996" cy="3645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C8AC615-2C1F-A7F3-02C4-9BCCF353A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75" y="5362113"/>
            <a:ext cx="7875650" cy="1095378"/>
          </a:xfrm>
          <a:prstGeom prst="rect">
            <a:avLst/>
          </a:prstGeo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7E3CAA5C-00D3-347E-BEE7-AD5B4321EF3D}"/>
              </a:ext>
            </a:extLst>
          </p:cNvPr>
          <p:cNvSpPr/>
          <p:nvPr/>
        </p:nvSpPr>
        <p:spPr>
          <a:xfrm>
            <a:off x="457200" y="1948070"/>
            <a:ext cx="748748" cy="3445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20BFBFF0-0F60-1473-D22E-DD9B2525D137}"/>
              </a:ext>
            </a:extLst>
          </p:cNvPr>
          <p:cNvSpPr/>
          <p:nvPr/>
        </p:nvSpPr>
        <p:spPr>
          <a:xfrm>
            <a:off x="457200" y="3137555"/>
            <a:ext cx="748748" cy="3445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EFE9A80-0CCE-1AF9-396E-CA7F9A4C4CF0}"/>
              </a:ext>
            </a:extLst>
          </p:cNvPr>
          <p:cNvSpPr/>
          <p:nvPr/>
        </p:nvSpPr>
        <p:spPr>
          <a:xfrm>
            <a:off x="457200" y="4412975"/>
            <a:ext cx="748748" cy="3445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15382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Sonografische</a:t>
            </a:r>
            <a:r>
              <a:rPr lang="de-DE" dirty="0"/>
              <a:t> Merkmale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6A9FA4-4958-7E93-07E2-B1B517845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Normalbefund </a:t>
            </a:r>
            <a:r>
              <a:rPr lang="de-DE" dirty="0" err="1"/>
              <a:t>vs</a:t>
            </a:r>
            <a:r>
              <a:rPr lang="de-DE" dirty="0"/>
              <a:t> Pathologie</a:t>
            </a:r>
          </a:p>
        </p:txBody>
      </p:sp>
      <p:pic>
        <p:nvPicPr>
          <p:cNvPr id="9" name="Grafik 8" descr="Ein Bild, das medizinische Bildgebung, Radiologie, pränataler Ultraschall, medizinisch enthält.&#10;&#10;Automatisch generierte Beschreibung">
            <a:extLst>
              <a:ext uri="{FF2B5EF4-FFF2-40B4-BE49-F238E27FC236}">
                <a16:creationId xmlns:a16="http://schemas.microsoft.com/office/drawing/2014/main" id="{D66546C6-B6C5-3E0B-FE5F-7B979EB2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10188"/>
            <a:ext cx="4438834" cy="2855540"/>
          </a:xfrm>
          <a:prstGeom prst="rect">
            <a:avLst/>
          </a:prstGeom>
        </p:spPr>
      </p:pic>
      <p:pic>
        <p:nvPicPr>
          <p:cNvPr id="11" name="Grafik 10" descr="Ein Bild, das medizinische Bildgebung, pränataler Ultraschall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DF01179D-0D29-710A-E3E5-97F8DACC8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6" y="1110189"/>
            <a:ext cx="4438834" cy="2758758"/>
          </a:xfrm>
          <a:prstGeom prst="rect">
            <a:avLst/>
          </a:prstGeom>
        </p:spPr>
      </p:pic>
      <p:pic>
        <p:nvPicPr>
          <p:cNvPr id="14" name="Grafik 13" descr="Ein Bild, das medizinische Bildgebung, Radiologie, medizinisch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3E7182E4-6958-7476-C12F-DBCAF969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6" y="3632044"/>
            <a:ext cx="8877668" cy="268875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E3BCDD8-3B99-07FA-5ED3-8097AF9DC3AA}"/>
              </a:ext>
            </a:extLst>
          </p:cNvPr>
          <p:cNvSpPr txBox="1"/>
          <p:nvPr/>
        </p:nvSpPr>
        <p:spPr>
          <a:xfrm>
            <a:off x="3872144" y="263591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FF00"/>
                </a:highlight>
              </a:rPr>
              <a:t>Normalbefund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A5C22E-51E8-87F9-DD17-4C860BA531F7}"/>
              </a:ext>
            </a:extLst>
          </p:cNvPr>
          <p:cNvSpPr txBox="1"/>
          <p:nvPr/>
        </p:nvSpPr>
        <p:spPr>
          <a:xfrm>
            <a:off x="3982255" y="4676613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FF00"/>
                </a:highlight>
              </a:rPr>
              <a:t>Pathologie</a:t>
            </a:r>
          </a:p>
        </p:txBody>
      </p:sp>
    </p:spTree>
    <p:extLst>
      <p:ext uri="{BB962C8B-B14F-4D97-AF65-F5344CB8AC3E}">
        <p14:creationId xmlns:p14="http://schemas.microsoft.com/office/powerpoint/2010/main" val="78925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Divertikulitis…weitere Beispiele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10" name="Grafik 9" descr="Ein Bild, das medizinische Bildgebung, Text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DDC43FFE-85BD-924B-88D8-253D7B98F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86" y="3422342"/>
            <a:ext cx="8433786" cy="2709497"/>
          </a:xfrm>
          <a:prstGeom prst="rect">
            <a:avLst/>
          </a:prstGeom>
        </p:spPr>
      </p:pic>
      <p:pic>
        <p:nvPicPr>
          <p:cNvPr id="12" name="Grafik 11" descr="Ein Bild, das medizinische Bildgebung, pränataler Ultraschall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61D247D9-90D2-EA47-2FE1-5C667CC9C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86" y="1013248"/>
            <a:ext cx="4242878" cy="2452909"/>
          </a:xfrm>
          <a:prstGeom prst="rect">
            <a:avLst/>
          </a:prstGeom>
        </p:spPr>
      </p:pic>
      <p:pic>
        <p:nvPicPr>
          <p:cNvPr id="14" name="Grafik 13" descr="Ein Bild, das medizinische Bildgebung, pränataler Ultraschall, Screenshot, Radiologie enthält.&#10;&#10;Automatisch generierte Beschreibung">
            <a:extLst>
              <a:ext uri="{FF2B5EF4-FFF2-40B4-BE49-F238E27FC236}">
                <a16:creationId xmlns:a16="http://schemas.microsoft.com/office/drawing/2014/main" id="{7AF11581-B17D-7B51-2C2D-70BC3B344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064" y="1013248"/>
            <a:ext cx="4190908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41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Divertikulitis… weitere Beispiele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Grafik 4" descr="Ein Bild, das medizinische Bildgebung, Radiologie, medizinisches Bildgebungsverfahren, pränataler Ultraschall enthält.&#10;&#10;Automatisch generierte Beschreibung">
            <a:extLst>
              <a:ext uri="{FF2B5EF4-FFF2-40B4-BE49-F238E27FC236}">
                <a16:creationId xmlns:a16="http://schemas.microsoft.com/office/drawing/2014/main" id="{1886CF3B-75D0-8F8E-FA05-03B32754E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37735"/>
            <a:ext cx="7466120" cy="531544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FBE341B-596D-75EA-4DE3-89329E745A36}"/>
              </a:ext>
            </a:extLst>
          </p:cNvPr>
          <p:cNvSpPr/>
          <p:nvPr/>
        </p:nvSpPr>
        <p:spPr>
          <a:xfrm>
            <a:off x="1313895" y="4199138"/>
            <a:ext cx="1500326" cy="976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CFA9BE-B6CD-CC20-A487-EA037CE25212}"/>
              </a:ext>
            </a:extLst>
          </p:cNvPr>
          <p:cNvSpPr/>
          <p:nvPr/>
        </p:nvSpPr>
        <p:spPr>
          <a:xfrm>
            <a:off x="5122416" y="4199138"/>
            <a:ext cx="1589102" cy="976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81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Divertikulitis… weitere Beispiele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Grafik 4" descr="Ein Bild, das medizinische Bildgebung, pränataler Ultraschall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B6E7884E-46DC-6DB2-B778-DB856350D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12" y="3287639"/>
            <a:ext cx="5024761" cy="2951957"/>
          </a:xfrm>
          <a:prstGeom prst="rect">
            <a:avLst/>
          </a:prstGeom>
        </p:spPr>
      </p:pic>
      <p:pic>
        <p:nvPicPr>
          <p:cNvPr id="7" name="Grafik 6" descr="Ein Bild, das medizinische Bildgebung, pränataler Ultraschall, Radiologie, Screenshot enthält.&#10;&#10;Automatisch generierte Beschreibung">
            <a:extLst>
              <a:ext uri="{FF2B5EF4-FFF2-40B4-BE49-F238E27FC236}">
                <a16:creationId xmlns:a16="http://schemas.microsoft.com/office/drawing/2014/main" id="{518C1F38-5110-D4EF-0B7A-A2267F47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949" y="1013248"/>
            <a:ext cx="5143500" cy="3067050"/>
          </a:xfrm>
          <a:prstGeom prst="rect">
            <a:avLst/>
          </a:prstGeom>
        </p:spPr>
      </p:pic>
      <p:pic>
        <p:nvPicPr>
          <p:cNvPr id="3" name="Grafik 2" descr="Ein Bild, das medizinische Bildgebung, Radiologie, pränataler Ultraschall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115236B1-2EC9-DB52-8C56-88B86B95C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42" t="3813" r="6376" b="5724"/>
          <a:stretch/>
        </p:blipFill>
        <p:spPr>
          <a:xfrm>
            <a:off x="679173" y="1307695"/>
            <a:ext cx="3140766" cy="24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Divertikulitis… weitere Beispiele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3" name="Divertikulitis dit Sigma Bättig">
            <a:hlinkClick r:id="" action="ppaction://media"/>
            <a:extLst>
              <a:ext uri="{FF2B5EF4-FFF2-40B4-BE49-F238E27FC236}">
                <a16:creationId xmlns:a16="http://schemas.microsoft.com/office/drawing/2014/main" id="{B85AFEEA-BC98-D24A-723E-9009F1BA7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523" y="1184089"/>
            <a:ext cx="5836953" cy="43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0FB9F-AC11-7A5B-40E7-A4BDB7AE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typischer Fall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A1762F-AE1F-8EC2-372D-0678418CE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3776"/>
            <a:ext cx="8229600" cy="5492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S.J., m, </a:t>
            </a:r>
            <a:r>
              <a:rPr lang="de-DE" sz="1400" dirty="0" err="1"/>
              <a:t>Jg</a:t>
            </a:r>
            <a:r>
              <a:rPr lang="de-DE" sz="1400" dirty="0"/>
              <a:t> 1975, 184cm, 90 kg, BMI 26</a:t>
            </a:r>
          </a:p>
          <a:p>
            <a:pPr marL="0" indent="0">
              <a:buNone/>
            </a:pPr>
            <a:r>
              <a:rPr lang="de-DE" sz="1400" dirty="0"/>
              <a:t>Seit ein paar Tage zunehmende Unterbauchschmerzen, eher li. Normaler Stuhlgang. Kein Fieber, kein Erbrechen.</a:t>
            </a:r>
          </a:p>
          <a:p>
            <a:pPr marL="0" indent="0">
              <a:buNone/>
            </a:pPr>
            <a:r>
              <a:rPr lang="de-DE" sz="1400" dirty="0"/>
              <a:t>BD 145/80, Puls 85, </a:t>
            </a:r>
            <a:r>
              <a:rPr lang="de-DE" sz="1400" dirty="0" err="1"/>
              <a:t>regelmässig</a:t>
            </a:r>
            <a:r>
              <a:rPr lang="de-DE" sz="1400" dirty="0"/>
              <a:t>, AF 12.</a:t>
            </a:r>
          </a:p>
          <a:p>
            <a:pPr marL="0" indent="0">
              <a:buNone/>
            </a:pPr>
            <a:r>
              <a:rPr lang="de-DE" sz="1400" dirty="0"/>
              <a:t>DD Unterbauch und li UB, </a:t>
            </a:r>
            <a:r>
              <a:rPr lang="de-DE" sz="1400" dirty="0" err="1"/>
              <a:t>ev</a:t>
            </a:r>
            <a:r>
              <a:rPr lang="de-DE" sz="1400" dirty="0"/>
              <a:t> leichter </a:t>
            </a:r>
            <a:r>
              <a:rPr lang="de-DE" sz="1400" dirty="0" err="1"/>
              <a:t>Loslassschmerz</a:t>
            </a:r>
            <a:r>
              <a:rPr lang="de-DE" sz="1400" dirty="0"/>
              <a:t>. Normale DG.</a:t>
            </a:r>
          </a:p>
          <a:p>
            <a:pPr marL="0" indent="0">
              <a:buNone/>
            </a:pPr>
            <a:r>
              <a:rPr lang="de-DE" sz="1400" dirty="0"/>
              <a:t>Praxislabor: CRP 56, Leuk 13000, Gran 78%</a:t>
            </a:r>
          </a:p>
          <a:p>
            <a:pPr marL="0" indent="0">
              <a:buNone/>
            </a:pPr>
            <a:r>
              <a:rPr lang="de-DE" sz="1400" dirty="0" err="1"/>
              <a:t>Sono</a:t>
            </a:r>
            <a:r>
              <a:rPr lang="de-DE" sz="1400" dirty="0"/>
              <a:t>:</a:t>
            </a: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sz="1400" dirty="0"/>
              <a:t>Diagnose: Sigmadivertikulitis. Arbeitsdiagnose: </a:t>
            </a:r>
            <a:r>
              <a:rPr lang="de-DE" sz="1400" dirty="0">
                <a:solidFill>
                  <a:srgbClr val="FF0000"/>
                </a:solidFill>
              </a:rPr>
              <a:t>unkomplizierte Divertikulitis</a:t>
            </a:r>
          </a:p>
          <a:p>
            <a:pPr marL="0" indent="0">
              <a:buNone/>
            </a:pPr>
            <a:r>
              <a:rPr lang="de-DE" sz="1400" dirty="0"/>
              <a:t>Therapie: 10 Tage: </a:t>
            </a:r>
            <a:r>
              <a:rPr lang="de-DE" sz="1400" dirty="0" err="1"/>
              <a:t>Ciproflox</a:t>
            </a:r>
            <a:r>
              <a:rPr lang="de-DE" sz="1400" dirty="0"/>
              <a:t> , </a:t>
            </a:r>
            <a:r>
              <a:rPr lang="de-DE" sz="1400" dirty="0" err="1"/>
              <a:t>Flagyl</a:t>
            </a:r>
            <a:r>
              <a:rPr lang="de-DE" sz="1400" dirty="0"/>
              <a:t> , </a:t>
            </a:r>
            <a:r>
              <a:rPr lang="de-DE" sz="1400" dirty="0" err="1"/>
              <a:t>Rudolac</a:t>
            </a:r>
            <a:endParaRPr lang="de-DE" sz="1400" dirty="0"/>
          </a:p>
          <a:p>
            <a:pPr>
              <a:buAutoNum type="arabicPeriod"/>
            </a:pPr>
            <a:r>
              <a:rPr lang="de-DE" sz="1400" dirty="0"/>
              <a:t>Ko nach 3 Tagen: praktisch keine Schmerzen, DD noch vorhanden, Labor CRP 16, Leuk 8700, Gran 67%</a:t>
            </a:r>
          </a:p>
          <a:p>
            <a:pPr>
              <a:buAutoNum type="arabicPeriod"/>
            </a:pPr>
            <a:r>
              <a:rPr lang="de-DE" sz="1400" dirty="0"/>
              <a:t>Ko nach 10 Tagen: keine Schmerzen mehr, keine DD, Labor: CRP 1.9</a:t>
            </a:r>
          </a:p>
          <a:p>
            <a:pPr>
              <a:buAutoNum type="arabicPeriod"/>
            </a:pPr>
            <a:endParaRPr lang="de-DE" sz="1400" dirty="0"/>
          </a:p>
          <a:p>
            <a:pPr marL="0" indent="0">
              <a:buNone/>
            </a:pPr>
            <a:r>
              <a:rPr lang="de-DE" sz="1400" dirty="0"/>
              <a:t>Seither 6x </a:t>
            </a:r>
            <a:r>
              <a:rPr lang="de-DE" sz="1400" dirty="0" err="1"/>
              <a:t>rez</a:t>
            </a:r>
            <a:r>
              <a:rPr lang="de-DE" sz="1400" dirty="0"/>
              <a:t>. Divertikulitis (immer an anderem Ort des Sigma). Pat. lehnt Sigma (-teil) -resektion ab.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D83B20-95BC-24D5-34E5-227E3280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836" y="6356350"/>
            <a:ext cx="3786327" cy="365125"/>
          </a:xfrm>
        </p:spPr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 dirty="0"/>
          </a:p>
        </p:txBody>
      </p:sp>
      <p:pic>
        <p:nvPicPr>
          <p:cNvPr id="8" name="Grafik 7" descr="Ein Bild, das medizinische Bildgebung, Screenshot, pränataler Ultraschall, Radiologie enthält.&#10;&#10;Automatisch generierte Beschreibung">
            <a:extLst>
              <a:ext uri="{FF2B5EF4-FFF2-40B4-BE49-F238E27FC236}">
                <a16:creationId xmlns:a16="http://schemas.microsoft.com/office/drawing/2014/main" id="{E36955D2-5C49-6D09-4839-9205FED74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124" y="2422913"/>
            <a:ext cx="2370812" cy="2222899"/>
          </a:xfrm>
          <a:prstGeom prst="rect">
            <a:avLst/>
          </a:prstGeom>
        </p:spPr>
      </p:pic>
      <p:pic>
        <p:nvPicPr>
          <p:cNvPr id="10" name="Grafik 9" descr="Ein Bild, das pränataler Ultraschall, medizinische Bildgebung, Screenshot, Radiologie enthält.&#10;&#10;Automatisch generierte Beschreibung">
            <a:extLst>
              <a:ext uri="{FF2B5EF4-FFF2-40B4-BE49-F238E27FC236}">
                <a16:creationId xmlns:a16="http://schemas.microsoft.com/office/drawing/2014/main" id="{A15E7F37-4A43-D919-8EDC-6D65B8CB6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66" y="2422913"/>
            <a:ext cx="2291687" cy="22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CD0E7-42EC-276C-6081-DA3695C9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Komplikationen einer Divertikulitis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1D4AAD-08AB-9AD4-1D0E-CB56EB09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817BC-F9E3-FA52-E995-BC4A5A4BA6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4260" y="1155115"/>
            <a:ext cx="5335480" cy="47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81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CD0E7-42EC-276C-6081-DA3695C9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Fallbeispiele … weitere…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1D4AAD-08AB-9AD4-1D0E-CB56EB09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Arnold</a:t>
            </a:r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E3096E7-A46D-EA09-6339-6A8010946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405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rm3.mp4">
            <a:hlinkClick r:id="" action="ppaction://media"/>
            <a:extLst>
              <a:ext uri="{FF2B5EF4-FFF2-40B4-BE49-F238E27FC236}">
                <a16:creationId xmlns:a16="http://schemas.microsoft.com/office/drawing/2014/main" id="{0AFDE01F-8F9C-F50A-F0EE-491A6B7F2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08D09BE-7F55-ABB6-8A0F-6C7D27926655}"/>
              </a:ext>
            </a:extLst>
          </p:cNvPr>
          <p:cNvSpPr/>
          <p:nvPr/>
        </p:nvSpPr>
        <p:spPr>
          <a:xfrm>
            <a:off x="1907381" y="857251"/>
            <a:ext cx="4382691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7471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54CF26-F82F-75D0-0413-208B3897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 1: Mann, 56j.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968A276-53C3-DE2F-EBF9-0E481F7C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070850" cy="36599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dirty="0"/>
              <a:t>- Seit 5 Tagen anhaltende linksseitige Unterbauchschmerzen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Vor 5 Tagen deshalb Vorstellung beim Hausarzt, V.a. Divertikulitis </a:t>
            </a:r>
          </a:p>
          <a:p>
            <a:pPr marL="0" indent="0">
              <a:buNone/>
            </a:pPr>
            <a:r>
              <a:rPr lang="de-DE" dirty="0"/>
              <a:t>	(CRP 8)  und Beginn mit 3x1 </a:t>
            </a:r>
            <a:r>
              <a:rPr lang="de-DE" dirty="0" err="1"/>
              <a:t>g</a:t>
            </a:r>
            <a:r>
              <a:rPr lang="de-DE" dirty="0"/>
              <a:t> Co-Amoxicillin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seither fehlende Besserung, Zunahme der Schmerzen im linken 	</a:t>
            </a:r>
            <a:r>
              <a:rPr lang="de-DE" dirty="0" err="1"/>
              <a:t>Hemiabdomen</a:t>
            </a:r>
            <a:r>
              <a:rPr lang="de-DE" dirty="0"/>
              <a:t>, subfebrile Temperaturen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</a:t>
            </a:r>
            <a:r>
              <a:rPr lang="de-DE" dirty="0" err="1"/>
              <a:t>St.n</a:t>
            </a:r>
            <a:r>
              <a:rPr lang="de-DE" dirty="0"/>
              <a:t>. 2 Divertikulitis-Schüben, bisher noch keine CT-Untersuchung, </a:t>
            </a:r>
            <a:r>
              <a:rPr lang="de-DE" dirty="0" err="1"/>
              <a:t>Kolonoskopie</a:t>
            </a:r>
            <a:r>
              <a:rPr lang="de-DE" dirty="0"/>
              <a:t> vor einigen Monaten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</a:t>
            </a:r>
            <a:r>
              <a:rPr lang="de-DE" dirty="0" err="1"/>
              <a:t>Normoton</a:t>
            </a:r>
            <a:r>
              <a:rPr lang="de-DE" dirty="0"/>
              <a:t>, </a:t>
            </a:r>
            <a:r>
              <a:rPr lang="de-DE" dirty="0" err="1"/>
              <a:t>Normokard</a:t>
            </a:r>
            <a:r>
              <a:rPr lang="de-DE" dirty="0"/>
              <a:t>, subfebril, CRP 220, </a:t>
            </a:r>
            <a:r>
              <a:rPr lang="de-DE" dirty="0" err="1"/>
              <a:t>Leuk</a:t>
            </a:r>
            <a:r>
              <a:rPr lang="de-DE" dirty="0"/>
              <a:t> 9.3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338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FB16BC-E63F-4045-8154-8CC87253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6D0AD1D-ED22-7E7C-D4BB-A4335A46296C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34405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E4EFAE-599D-421D-9F9D-87F9984CA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655A465-7649-D234-CB08-95E0F273EA00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092852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14CDCF-A385-49F1-B1DC-E6C955659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5" name="7_202309111240360780004">
            <a:hlinkClick r:id="" action="ppaction://media"/>
            <a:extLst>
              <a:ext uri="{FF2B5EF4-FFF2-40B4-BE49-F238E27FC236}">
                <a16:creationId xmlns:a16="http://schemas.microsoft.com/office/drawing/2014/main" id="{8E4464A3-9EE4-47E7-8F75-3A515E1A2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40ED62-62A3-65C0-D0C5-E5A3CCCE1A70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0150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_202309111240360780006">
            <a:hlinkClick r:id="" action="ppaction://media"/>
            <a:extLst>
              <a:ext uri="{FF2B5EF4-FFF2-40B4-BE49-F238E27FC236}">
                <a16:creationId xmlns:a16="http://schemas.microsoft.com/office/drawing/2014/main" id="{0594582C-4CB3-4688-A2E4-31F69684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EDB432E-E1A3-F464-1083-1DA3164883B7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9998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EA4831B-6894-4C20-9E5B-1BEFFF10C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AD9686F-7027-073E-1EFE-6C836A2B7CF4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353391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onochrom, Schwarzweiß, Schädel, Kunst enthält.&#10;&#10;Automatisch generierte Beschreibung">
            <a:extLst>
              <a:ext uri="{FF2B5EF4-FFF2-40B4-BE49-F238E27FC236}">
                <a16:creationId xmlns:a16="http://schemas.microsoft.com/office/drawing/2014/main" id="{32A28D51-147C-EA08-A9C8-68D3CE430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88207"/>
            <a:ext cx="6743700" cy="59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606E7-EA05-7686-6412-8C33B407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Divertikulitis</a:t>
            </a:r>
          </a:p>
        </p:txBody>
      </p:sp>
      <p:pic>
        <p:nvPicPr>
          <p:cNvPr id="6" name="Inhaltsplatzhalter 5" descr="Ein Bild, das Text, Screenshot, Schrift, Informationen enthält.&#10;&#10;Automatisch generierte Beschreibung">
            <a:extLst>
              <a:ext uri="{FF2B5EF4-FFF2-40B4-BE49-F238E27FC236}">
                <a16:creationId xmlns:a16="http://schemas.microsoft.com/office/drawing/2014/main" id="{C833613F-2E44-877B-9B43-C6B3E95CC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818" y="1030314"/>
            <a:ext cx="5081914" cy="2883631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645109-E40B-4294-F48D-D955EDF3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8" name="Grafik 7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97C7250D-141E-88A6-6B53-2C5DF7759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20" y="3513762"/>
            <a:ext cx="3986625" cy="2682852"/>
          </a:xfrm>
          <a:prstGeom prst="rect">
            <a:avLst/>
          </a:prstGeom>
        </p:spPr>
      </p:pic>
      <p:pic>
        <p:nvPicPr>
          <p:cNvPr id="9" name="Inhaltsplatzhalter 9" descr="Ein Bild, das Röntgenfilm, medizinische Bildgebung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635319C6-5BFF-F5CC-0DFE-28B3DFC73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18" y="4004282"/>
            <a:ext cx="2114759" cy="210199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182008F-086F-C05F-F0E5-F16D4958C35C}"/>
              </a:ext>
            </a:extLst>
          </p:cNvPr>
          <p:cNvSpPr txBox="1"/>
          <p:nvPr/>
        </p:nvSpPr>
        <p:spPr>
          <a:xfrm rot="19002718">
            <a:off x="794323" y="4855188"/>
            <a:ext cx="230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Nicht mehr empfohlen</a:t>
            </a:r>
          </a:p>
        </p:txBody>
      </p:sp>
    </p:spTree>
    <p:extLst>
      <p:ext uri="{BB962C8B-B14F-4D97-AF65-F5344CB8AC3E}">
        <p14:creationId xmlns:p14="http://schemas.microsoft.com/office/powerpoint/2010/main" val="94813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62BD8-356F-7C1C-8600-560DDB86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 2, Mann 55j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AAC97B-4105-CED4-BB18-0A8F52EF2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/>
              <a:t>- Vorstellung auf der Notfallstation am Vortag wegen starken 	Bauchschmerzen, v.a. im linken Unterbauch seit einigen Stunden, 	welche rasch zugenommen haben, teilweise </a:t>
            </a:r>
            <a:r>
              <a:rPr lang="de-DE" dirty="0" err="1"/>
              <a:t>kolikartig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 </a:t>
            </a:r>
            <a:r>
              <a:rPr lang="de-DE" dirty="0" err="1"/>
              <a:t>St.n</a:t>
            </a:r>
            <a:r>
              <a:rPr lang="de-DE" dirty="0"/>
              <a:t>. 2 Schüben einer Divertikulitis, letztmals vor einem Jahr, 	Schmerzen aktuell gleich wie damals, Diagnosestellung jeweils ohne 	Bildgebung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</a:t>
            </a:r>
            <a:r>
              <a:rPr lang="de-DE" dirty="0" err="1"/>
              <a:t>Kolonoskopie</a:t>
            </a:r>
            <a:r>
              <a:rPr lang="de-DE" dirty="0"/>
              <a:t> vor 2 Monaten, anamnestisch unauffällig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</a:t>
            </a:r>
            <a:r>
              <a:rPr lang="de-DE" dirty="0" err="1"/>
              <a:t>normoton</a:t>
            </a:r>
            <a:r>
              <a:rPr lang="de-DE" dirty="0"/>
              <a:t>, afebril, CRP 1, </a:t>
            </a:r>
            <a:r>
              <a:rPr lang="de-DE" dirty="0" err="1"/>
              <a:t>Leuk</a:t>
            </a:r>
            <a:r>
              <a:rPr lang="de-DE" dirty="0"/>
              <a:t> 8, Mikrohämaturie </a:t>
            </a:r>
          </a:p>
        </p:txBody>
      </p:sp>
    </p:spTree>
    <p:extLst>
      <p:ext uri="{BB962C8B-B14F-4D97-AF65-F5344CB8AC3E}">
        <p14:creationId xmlns:p14="http://schemas.microsoft.com/office/powerpoint/2010/main" val="3268998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58E98-6356-7443-0ED9-4C52E4E8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31B9D7E-18A9-ADE0-9E8A-97EF1B98D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462" y="785515"/>
            <a:ext cx="7962693" cy="528697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8E59F99-1FDE-32EE-DE95-1B03623938CC}"/>
              </a:ext>
            </a:extLst>
          </p:cNvPr>
          <p:cNvSpPr/>
          <p:nvPr/>
        </p:nvSpPr>
        <p:spPr>
          <a:xfrm>
            <a:off x="1333500" y="1009651"/>
            <a:ext cx="6908800" cy="749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766899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_202309111245247670004">
            <a:hlinkClick r:id="" action="ppaction://media"/>
            <a:extLst>
              <a:ext uri="{FF2B5EF4-FFF2-40B4-BE49-F238E27FC236}">
                <a16:creationId xmlns:a16="http://schemas.microsoft.com/office/drawing/2014/main" id="{E45368B4-9DB0-4E2B-9FBC-35B083B0D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7034C58-5370-0F0E-DAC9-9E2E8396EA42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13907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_202309111245247670005">
            <a:hlinkClick r:id="" action="ppaction://media"/>
            <a:extLst>
              <a:ext uri="{FF2B5EF4-FFF2-40B4-BE49-F238E27FC236}">
                <a16:creationId xmlns:a16="http://schemas.microsoft.com/office/drawing/2014/main" id="{AE7392A4-02E0-48CF-BBEE-22F52357E3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1DA5BBA-2B0F-EBC6-550A-52FE37CA8D8B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7946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001DB4-0D33-4B2B-891D-9B9310F86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4617C10-69D9-35D3-668A-21B0DDD337BF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278828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_202309111245247670006">
            <a:hlinkClick r:id="" action="ppaction://media"/>
            <a:extLst>
              <a:ext uri="{FF2B5EF4-FFF2-40B4-BE49-F238E27FC236}">
                <a16:creationId xmlns:a16="http://schemas.microsoft.com/office/drawing/2014/main" id="{4E23B46D-CE50-421C-8704-85AE4472E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348FB11-4671-B71C-4F29-9761F7FC6262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8559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F9751-FE00-09F6-642B-CDEEFA54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 3, Mann  42j.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5A8404-9098-19F9-29A8-B4DA2AFFB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-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A05137-4BFE-E418-5D9A-E7147DC5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0" y="1977838"/>
            <a:ext cx="9271347" cy="40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65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B35B074-D69E-4A70-81FA-76F2D3B38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9651"/>
            <a:ext cx="9353099" cy="21463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A148539-AA48-359B-20CD-1192ECB6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1094"/>
            <a:ext cx="8515350" cy="994172"/>
          </a:xfrm>
        </p:spPr>
        <p:txBody>
          <a:bodyPr/>
          <a:lstStyle/>
          <a:p>
            <a:r>
              <a:rPr lang="de-DE" dirty="0"/>
              <a:t>CT Abdomen 6 Monate zuvor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778A450-8C64-F1B0-EF19-7E4056CC6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942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9259C7-A565-428F-9257-470358A68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F406144-6AE5-E483-DA8A-C637D6318D85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176871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CF00FF-BD22-47E7-88D0-05F7E153A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ED58C21-7DD9-E4E4-2BA4-2AC612B2FB3A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9143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606E7-EA05-7686-6412-8C33B407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Zahlen, Begrifflichkeit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645109-E40B-4294-F48D-D955EDF3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0D6315-94D1-7D15-8E0E-69C807144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6467385" cy="4375727"/>
          </a:xfrm>
        </p:spPr>
        <p:txBody>
          <a:bodyPr>
            <a:normAutofit fontScale="40000" lnSpcReduction="20000"/>
          </a:bodyPr>
          <a:lstStyle/>
          <a:p>
            <a:r>
              <a:rPr lang="de-DE" dirty="0"/>
              <a:t>Prävalenz der Divertikulose nimmt mit dem Alter zu (bis zu 25% der Bevölkerung)</a:t>
            </a:r>
          </a:p>
          <a:p>
            <a:r>
              <a:rPr lang="de-DE" dirty="0"/>
              <a:t>75% haben nie Symptome</a:t>
            </a:r>
          </a:p>
          <a:p>
            <a:r>
              <a:rPr lang="de-DE" dirty="0"/>
              <a:t>Inzidenz: M:F 1:1, 5-10% 40-50, 33-48% 50-70, 50% &gt;70 </a:t>
            </a:r>
          </a:p>
          <a:p>
            <a:r>
              <a:rPr lang="de-DE" dirty="0"/>
              <a:t>1-4.3% entwickeln eine Divertikulitis, davon ca. 80-95% im Sigma</a:t>
            </a:r>
          </a:p>
          <a:p>
            <a:r>
              <a:rPr lang="de-DE" dirty="0"/>
              <a:t>…davon erleiden 15% Komplikationen in Form von Abszessen</a:t>
            </a:r>
          </a:p>
          <a:p>
            <a:r>
              <a:rPr lang="de-DE" dirty="0"/>
              <a:t>…15-30% erleiden ein Rezidiv binnen eines Jahres</a:t>
            </a:r>
          </a:p>
          <a:p>
            <a:r>
              <a:rPr lang="de-DE" dirty="0" err="1"/>
              <a:t>Divertikelblutungen</a:t>
            </a:r>
            <a:r>
              <a:rPr lang="de-DE" dirty="0"/>
              <a:t> (ohne –</a:t>
            </a:r>
            <a:r>
              <a:rPr lang="de-DE" dirty="0" err="1"/>
              <a:t>itis</a:t>
            </a:r>
            <a:r>
              <a:rPr lang="de-DE" dirty="0"/>
              <a:t>)</a:t>
            </a:r>
          </a:p>
          <a:p>
            <a:r>
              <a:rPr lang="de-DE" dirty="0" err="1"/>
              <a:t>Divertikelkrankheit</a:t>
            </a:r>
            <a:r>
              <a:rPr lang="de-DE" dirty="0"/>
              <a:t> (Divertikulose führt zu Symptomen, Entzündung und/oder Komplikationen)</a:t>
            </a:r>
          </a:p>
          <a:p>
            <a:r>
              <a:rPr lang="de-DE" dirty="0"/>
              <a:t>Unkomplizierte Divertikulitis: Entzündung der Pseudodivertikel und Umgebung</a:t>
            </a:r>
          </a:p>
          <a:p>
            <a:r>
              <a:rPr lang="de-DE" dirty="0"/>
              <a:t>Komplizierte Divertikulitis: Perforation, Fistel und/oder Abszess</a:t>
            </a:r>
          </a:p>
          <a:p>
            <a:r>
              <a:rPr lang="de-DE" dirty="0"/>
              <a:t>Abszess &gt;3cm, OP 6 Wochen nach </a:t>
            </a:r>
            <a:r>
              <a:rPr lang="de-DE" dirty="0" err="1"/>
              <a:t>kons</a:t>
            </a:r>
            <a:r>
              <a:rPr lang="de-DE" dirty="0"/>
              <a:t>. Therapieabschluss empfohlen</a:t>
            </a:r>
          </a:p>
          <a:p>
            <a:r>
              <a:rPr lang="de-DE" dirty="0"/>
              <a:t>Bei freier Perforation und Peritonitis OP innert 6h nach Diagnosestellung</a:t>
            </a:r>
          </a:p>
          <a:p>
            <a:r>
              <a:rPr lang="de-DE" dirty="0"/>
              <a:t>Rezidivrisiko steigt mit jedem Entzündungsschub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Weitere … „</a:t>
            </a:r>
            <a:r>
              <a:rPr lang="de-DE" dirty="0" err="1"/>
              <a:t>Diverticular</a:t>
            </a:r>
            <a:r>
              <a:rPr lang="de-DE" dirty="0"/>
              <a:t> Disease </a:t>
            </a:r>
            <a:r>
              <a:rPr lang="de-DE" dirty="0" err="1"/>
              <a:t>Substantially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Cancer Risk“, Pam Harrison,  13 </a:t>
            </a:r>
            <a:r>
              <a:rPr lang="de-DE" dirty="0" err="1"/>
              <a:t>Oct</a:t>
            </a:r>
            <a:r>
              <a:rPr lang="de-DE" dirty="0"/>
              <a:t> 2022 (33%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overall</a:t>
            </a:r>
            <a:r>
              <a:rPr lang="de-DE" dirty="0"/>
              <a:t> </a:t>
            </a:r>
            <a:r>
              <a:rPr lang="de-DE" dirty="0" err="1"/>
              <a:t>cancer</a:t>
            </a:r>
            <a:r>
              <a:rPr lang="de-DE" dirty="0"/>
              <a:t>… 1 </a:t>
            </a:r>
            <a:r>
              <a:rPr lang="de-DE" dirty="0" err="1"/>
              <a:t>case</a:t>
            </a:r>
            <a:r>
              <a:rPr lang="de-DE" dirty="0"/>
              <a:t> per 16 </a:t>
            </a:r>
            <a:r>
              <a:rPr lang="de-DE" dirty="0" err="1"/>
              <a:t>Patients</a:t>
            </a:r>
            <a:r>
              <a:rPr lang="de-DE" dirty="0"/>
              <a:t> in 10 </a:t>
            </a:r>
            <a:r>
              <a:rPr lang="de-DE" dirty="0" err="1"/>
              <a:t>yrs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14658F8-A2E0-23C7-8000-1AD481F10E32}"/>
              </a:ext>
            </a:extLst>
          </p:cNvPr>
          <p:cNvSpPr txBox="1"/>
          <p:nvPr/>
        </p:nvSpPr>
        <p:spPr>
          <a:xfrm>
            <a:off x="488270" y="4463116"/>
            <a:ext cx="7002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latin typeface="+mj-lt"/>
              </a:rPr>
              <a:t>S3-Leitlinie </a:t>
            </a:r>
            <a:r>
              <a:rPr lang="de-DE" sz="800" dirty="0" err="1">
                <a:latin typeface="+mj-lt"/>
              </a:rPr>
              <a:t>Divertikelkrankheit</a:t>
            </a:r>
            <a:r>
              <a:rPr lang="de-DE" sz="800" dirty="0">
                <a:latin typeface="+mj-lt"/>
              </a:rPr>
              <a:t>/Divertikulitis – Gemeinsame Leitlinie der Deutschen Gesellschaft für Gastroenterologie, Verdauungs- und Stoffwechselkrankheiten (DGVS) und der Deutschen Gesellschaft für Allgemein- und Viszeralchirurgie (DGAV) November 2021 – AWMF-Registernummer: 021-20</a:t>
            </a:r>
          </a:p>
        </p:txBody>
      </p:sp>
    </p:spTree>
    <p:extLst>
      <p:ext uri="{BB962C8B-B14F-4D97-AF65-F5344CB8AC3E}">
        <p14:creationId xmlns:p14="http://schemas.microsoft.com/office/powerpoint/2010/main" val="2424349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_202309111259140830005">
            <a:hlinkClick r:id="" action="ppaction://media"/>
            <a:extLst>
              <a:ext uri="{FF2B5EF4-FFF2-40B4-BE49-F238E27FC236}">
                <a16:creationId xmlns:a16="http://schemas.microsoft.com/office/drawing/2014/main" id="{265C26B0-D261-41CA-9C81-1551393B4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E25ED47-1F8A-7344-1F2C-A76E8FBB3544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241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_202309111259140830006">
            <a:hlinkClick r:id="" action="ppaction://media"/>
            <a:extLst>
              <a:ext uri="{FF2B5EF4-FFF2-40B4-BE49-F238E27FC236}">
                <a16:creationId xmlns:a16="http://schemas.microsoft.com/office/drawing/2014/main" id="{4DEE4011-FE8A-4A16-9290-C7B3E1F7D4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23_202309111259140830006">
            <a:hlinkClick r:id="" action="ppaction://media"/>
            <a:extLst>
              <a:ext uri="{FF2B5EF4-FFF2-40B4-BE49-F238E27FC236}">
                <a16:creationId xmlns:a16="http://schemas.microsoft.com/office/drawing/2014/main" id="{AF9647CB-EDC2-495A-A413-8AF4610F1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024DAB6-9DD0-5251-6220-4B14091A19D1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770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7BBB39-EEDA-4387-9FB8-C3966CA21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D335D16-E9A3-60E0-0AA4-F785ACA105F8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237646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_202309111259140830007">
            <a:hlinkClick r:id="" action="ppaction://media"/>
            <a:extLst>
              <a:ext uri="{FF2B5EF4-FFF2-40B4-BE49-F238E27FC236}">
                <a16:creationId xmlns:a16="http://schemas.microsoft.com/office/drawing/2014/main" id="{BE1CA6BD-A575-4498-867F-382EB06A8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86BB5C3-ECC0-CB70-ABBF-E60ACB65CD51}"/>
              </a:ext>
            </a:extLst>
          </p:cNvPr>
          <p:cNvSpPr/>
          <p:nvPr/>
        </p:nvSpPr>
        <p:spPr>
          <a:xfrm>
            <a:off x="1907381" y="857251"/>
            <a:ext cx="3739754" cy="1928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92783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5A626E5-03A3-40DE-9ED6-521A35E7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26" y="2938795"/>
            <a:ext cx="9405851" cy="181735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DD8B5B5-7D5B-EC81-41B6-8808757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1094"/>
            <a:ext cx="8515350" cy="994172"/>
          </a:xfrm>
        </p:spPr>
        <p:txBody>
          <a:bodyPr/>
          <a:lstStyle/>
          <a:p>
            <a:r>
              <a:rPr lang="de-DE" dirty="0"/>
              <a:t>OP-Bericht 8/2023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A4B8F0-3658-C54F-0B5E-8C9E88AAA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453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6DDC0-F43E-2AC3-C9FE-C65E6DB1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Differentialdiagnosen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3B8CA2-4F61-B6E7-A32E-D55FE9D16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2759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Abhängig von der Lokalisation und Erscheinungsbild der </a:t>
            </a:r>
            <a:r>
              <a:rPr lang="de-DE" dirty="0" err="1"/>
              <a:t>path</a:t>
            </a:r>
            <a:r>
              <a:rPr lang="de-DE" dirty="0"/>
              <a:t>. Kokarde: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B43A5C-DB8E-6E8D-BA05-8EB7D041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F901B2-4832-A70F-C24D-DF892B9842A7}"/>
              </a:ext>
            </a:extLst>
          </p:cNvPr>
          <p:cNvSpPr txBox="1"/>
          <p:nvPr/>
        </p:nvSpPr>
        <p:spPr>
          <a:xfrm>
            <a:off x="797513" y="2852454"/>
            <a:ext cx="150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Konzentrische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B19F2C-FADE-77D2-6859-AAB5178753E3}"/>
              </a:ext>
            </a:extLst>
          </p:cNvPr>
          <p:cNvSpPr txBox="1"/>
          <p:nvPr/>
        </p:nvSpPr>
        <p:spPr>
          <a:xfrm>
            <a:off x="5912381" y="2863551"/>
            <a:ext cx="135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Exzentrische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89278A-4361-7E17-4EEC-CDEB7A47F6FB}"/>
              </a:ext>
            </a:extLst>
          </p:cNvPr>
          <p:cNvSpPr txBox="1"/>
          <p:nvPr/>
        </p:nvSpPr>
        <p:spPr>
          <a:xfrm>
            <a:off x="827855" y="3636215"/>
            <a:ext cx="27273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Langstreckig:</a:t>
            </a:r>
          </a:p>
          <a:p>
            <a:r>
              <a:rPr lang="de-DE" dirty="0"/>
              <a:t>Morbus Crohn</a:t>
            </a:r>
          </a:p>
          <a:p>
            <a:r>
              <a:rPr lang="de-DE" dirty="0"/>
              <a:t>Colitis ulcerosa</a:t>
            </a:r>
          </a:p>
          <a:p>
            <a:r>
              <a:rPr lang="de-DE" dirty="0"/>
              <a:t>Ischämische Kolitis</a:t>
            </a:r>
          </a:p>
          <a:p>
            <a:r>
              <a:rPr lang="de-DE" dirty="0"/>
              <a:t>Pseudomembranöse Kolitis</a:t>
            </a:r>
          </a:p>
          <a:p>
            <a:r>
              <a:rPr lang="de-DE" dirty="0"/>
              <a:t>Unspezifische Kolitis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94F5A6-6D7E-0863-2DBF-3F8E0E1C43EB}"/>
              </a:ext>
            </a:extLst>
          </p:cNvPr>
          <p:cNvSpPr txBox="1"/>
          <p:nvPr/>
        </p:nvSpPr>
        <p:spPr>
          <a:xfrm>
            <a:off x="3462292" y="3636215"/>
            <a:ext cx="1356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Kurzstreckig</a:t>
            </a:r>
          </a:p>
          <a:p>
            <a:r>
              <a:rPr lang="de-DE" dirty="0"/>
              <a:t>Divertikulitis</a:t>
            </a:r>
          </a:p>
          <a:p>
            <a:r>
              <a:rPr lang="de-DE" dirty="0"/>
              <a:t>Appendizitis</a:t>
            </a:r>
          </a:p>
          <a:p>
            <a:r>
              <a:rPr lang="de-DE" dirty="0"/>
              <a:t>(Karzinom)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F55D78-E840-6345-A5C2-FF1FAFC584B5}"/>
              </a:ext>
            </a:extLst>
          </p:cNvPr>
          <p:cNvSpPr txBox="1"/>
          <p:nvPr/>
        </p:nvSpPr>
        <p:spPr>
          <a:xfrm>
            <a:off x="5912381" y="3636215"/>
            <a:ext cx="25042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Divertikel</a:t>
            </a:r>
          </a:p>
          <a:p>
            <a:r>
              <a:rPr lang="de-DE" dirty="0"/>
              <a:t>Karzinom</a:t>
            </a:r>
          </a:p>
          <a:p>
            <a:r>
              <a:rPr lang="de-DE" dirty="0" err="1"/>
              <a:t>Epiploische</a:t>
            </a:r>
            <a:r>
              <a:rPr lang="de-DE" dirty="0"/>
              <a:t> </a:t>
            </a:r>
            <a:r>
              <a:rPr lang="de-DE" dirty="0" err="1"/>
              <a:t>appendagitis</a:t>
            </a:r>
            <a:endParaRPr lang="de-DE" dirty="0"/>
          </a:p>
          <a:p>
            <a:r>
              <a:rPr lang="de-DE" dirty="0"/>
              <a:t>Lymphom</a:t>
            </a:r>
          </a:p>
          <a:p>
            <a:r>
              <a:rPr lang="de-DE" dirty="0"/>
              <a:t>Karzinoid</a:t>
            </a:r>
          </a:p>
          <a:p>
            <a:r>
              <a:rPr lang="de-DE" dirty="0" err="1"/>
              <a:t>Leiomyom</a:t>
            </a:r>
            <a:r>
              <a:rPr lang="de-DE" dirty="0"/>
              <a:t>/-sarkom</a:t>
            </a:r>
          </a:p>
          <a:p>
            <a:r>
              <a:rPr lang="de-DE" dirty="0"/>
              <a:t>(Hämatom)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1EC711-09C5-1D08-316A-D612BE310B91}"/>
              </a:ext>
            </a:extLst>
          </p:cNvPr>
          <p:cNvSpPr txBox="1"/>
          <p:nvPr/>
        </p:nvSpPr>
        <p:spPr>
          <a:xfrm>
            <a:off x="797513" y="5823751"/>
            <a:ext cx="52902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Differentialdiagnosen in der </a:t>
            </a:r>
            <a:r>
              <a:rPr lang="de-DE" sz="1000" dirty="0" err="1"/>
              <a:t>Abdominalsonografie</a:t>
            </a:r>
            <a:r>
              <a:rPr lang="de-DE" sz="1000" dirty="0"/>
              <a:t>, </a:t>
            </a:r>
            <a:r>
              <a:rPr lang="de-DE" sz="1000" dirty="0" err="1"/>
              <a:t>Tenbieg</a:t>
            </a:r>
            <a:r>
              <a:rPr lang="de-DE" sz="1000" dirty="0"/>
              <a:t>, </a:t>
            </a:r>
            <a:r>
              <a:rPr lang="de-DE" sz="1000" dirty="0" err="1"/>
              <a:t>Harjung</a:t>
            </a:r>
            <a:r>
              <a:rPr lang="de-DE" sz="1000" dirty="0"/>
              <a:t>, Hippokrates S.300. 1.Auflage</a:t>
            </a:r>
          </a:p>
        </p:txBody>
      </p:sp>
    </p:spTree>
    <p:extLst>
      <p:ext uri="{BB962C8B-B14F-4D97-AF65-F5344CB8AC3E}">
        <p14:creationId xmlns:p14="http://schemas.microsoft.com/office/powerpoint/2010/main" val="86346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6DDC0-F43E-2AC3-C9FE-C65E6DB1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Differentialdiagnosen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B43A5C-DB8E-6E8D-BA05-8EB7D041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E5416A6-423D-9475-1B8E-3E9252BF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Inhaltsplatzhalter 8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C0DD0775-607D-1D2F-D867-825C33DD7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721" y="1245496"/>
            <a:ext cx="5607361" cy="3455458"/>
          </a:xfrm>
          <a:prstGeom prst="rect">
            <a:avLst/>
          </a:prstGeom>
        </p:spPr>
      </p:pic>
      <p:pic>
        <p:nvPicPr>
          <p:cNvPr id="14" name="Inhaltsplatzhalter 6">
            <a:extLst>
              <a:ext uri="{FF2B5EF4-FFF2-40B4-BE49-F238E27FC236}">
                <a16:creationId xmlns:a16="http://schemas.microsoft.com/office/drawing/2014/main" id="{B1B7184E-CC28-656A-5FAD-6A73B3AE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28493"/>
            <a:ext cx="4454884" cy="302785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53AB23B-68CC-5E27-D0B1-1F955650FB4C}"/>
              </a:ext>
            </a:extLst>
          </p:cNvPr>
          <p:cNvSpPr txBox="1"/>
          <p:nvPr/>
        </p:nvSpPr>
        <p:spPr>
          <a:xfrm>
            <a:off x="790113" y="240584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Ileitis</a:t>
            </a:r>
          </a:p>
        </p:txBody>
      </p:sp>
    </p:spTree>
    <p:extLst>
      <p:ext uri="{BB962C8B-B14F-4D97-AF65-F5344CB8AC3E}">
        <p14:creationId xmlns:p14="http://schemas.microsoft.com/office/powerpoint/2010/main" val="1657962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87A5B-7CDA-47AE-9789-3F9D2390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Differentialdiagnosen</a:t>
            </a:r>
          </a:p>
        </p:txBody>
      </p:sp>
      <p:pic>
        <p:nvPicPr>
          <p:cNvPr id="7" name="Inhaltsplatzhalter 6" descr="Ein Bild, das Text, Monitor, schwarz, drinnen enthält.&#10;&#10;Automatisch generierte Beschreibung">
            <a:extLst>
              <a:ext uri="{FF2B5EF4-FFF2-40B4-BE49-F238E27FC236}">
                <a16:creationId xmlns:a16="http://schemas.microsoft.com/office/drawing/2014/main" id="{F86F7EA8-66FB-4DC4-88A9-3B802A4155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7575" y="1177290"/>
            <a:ext cx="3540396" cy="4948873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E7725E9-FB81-40A4-9DD0-A658922CF3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50873"/>
            <a:ext cx="4038600" cy="3024616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56A648-417A-412D-8C6D-81170AAA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D892DC98-685A-477C-B921-6604125A60A1}"/>
              </a:ext>
            </a:extLst>
          </p:cNvPr>
          <p:cNvSpPr/>
          <p:nvPr/>
        </p:nvSpPr>
        <p:spPr>
          <a:xfrm>
            <a:off x="1051560" y="3897630"/>
            <a:ext cx="2731770" cy="21717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EBAAF5-E14E-40CF-4AA8-EB65EB0A2DF7}"/>
              </a:ext>
            </a:extLst>
          </p:cNvPr>
          <p:cNvSpPr txBox="1"/>
          <p:nvPr/>
        </p:nvSpPr>
        <p:spPr>
          <a:xfrm>
            <a:off x="5228948" y="1509204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Appendicitis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4929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Differentialdiagnosen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Inhaltsplatzhalter 4" descr="Ein Bild, das Text, schwarz, Axt enthält.&#10;&#10;Automatisch generierte Beschreibung">
            <a:extLst>
              <a:ext uri="{FF2B5EF4-FFF2-40B4-BE49-F238E27FC236}">
                <a16:creationId xmlns:a16="http://schemas.microsoft.com/office/drawing/2014/main" id="{21A317DD-1D91-44F1-9BA8-626AC7F7B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22AAA4C-A773-1814-1484-D5ED0D7CBF19}"/>
              </a:ext>
            </a:extLst>
          </p:cNvPr>
          <p:cNvSpPr txBox="1"/>
          <p:nvPr/>
        </p:nvSpPr>
        <p:spPr>
          <a:xfrm>
            <a:off x="4056473" y="11157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Colon-Ca</a:t>
            </a:r>
          </a:p>
        </p:txBody>
      </p:sp>
    </p:spTree>
    <p:extLst>
      <p:ext uri="{BB962C8B-B14F-4D97-AF65-F5344CB8AC3E}">
        <p14:creationId xmlns:p14="http://schemas.microsoft.com/office/powerpoint/2010/main" val="1790550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AA2C0-A11C-4DAE-969B-C72F38E6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Differentialdiagnosen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2B16DD6-43A4-4A4F-B0F9-D2293B4F6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F56CE0-5C0D-44DB-9F56-FE757F6A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3A4443-09A5-CA62-1875-BD51D3C7CC75}"/>
              </a:ext>
            </a:extLst>
          </p:cNvPr>
          <p:cNvSpPr txBox="1"/>
          <p:nvPr/>
        </p:nvSpPr>
        <p:spPr>
          <a:xfrm>
            <a:off x="4056473" y="11157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Colon-Ca</a:t>
            </a:r>
          </a:p>
        </p:txBody>
      </p:sp>
    </p:spTree>
    <p:extLst>
      <p:ext uri="{BB962C8B-B14F-4D97-AF65-F5344CB8AC3E}">
        <p14:creationId xmlns:p14="http://schemas.microsoft.com/office/powerpoint/2010/main" val="74534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CD0E7-42EC-276C-6081-DA3695C9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Komplikationen einer Divertikulitis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1D4AAD-08AB-9AD4-1D0E-CB56EB09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C779789-F5C8-C4BB-E36D-9F1CF288D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Abszess</a:t>
            </a:r>
          </a:p>
          <a:p>
            <a:r>
              <a:rPr lang="de-DE" dirty="0"/>
              <a:t>Fistel Formationen (</a:t>
            </a:r>
            <a:r>
              <a:rPr lang="de-DE" dirty="0" err="1"/>
              <a:t>colovesical</a:t>
            </a:r>
            <a:r>
              <a:rPr lang="de-DE" dirty="0"/>
              <a:t>, </a:t>
            </a:r>
            <a:r>
              <a:rPr lang="de-DE" dirty="0" err="1"/>
              <a:t>colovaginal</a:t>
            </a:r>
            <a:r>
              <a:rPr lang="de-DE" dirty="0"/>
              <a:t>, </a:t>
            </a:r>
            <a:r>
              <a:rPr lang="de-DE" dirty="0" err="1"/>
              <a:t>coloenterisch</a:t>
            </a:r>
            <a:r>
              <a:rPr lang="de-DE" dirty="0"/>
              <a:t>, </a:t>
            </a:r>
            <a:r>
              <a:rPr lang="de-DE" dirty="0" err="1"/>
              <a:t>colouterin</a:t>
            </a:r>
            <a:r>
              <a:rPr lang="de-DE" dirty="0"/>
              <a:t>, </a:t>
            </a:r>
            <a:r>
              <a:rPr lang="de-DE" dirty="0" err="1"/>
              <a:t>colocutan</a:t>
            </a:r>
            <a:r>
              <a:rPr lang="de-DE" dirty="0"/>
              <a:t>)</a:t>
            </a:r>
          </a:p>
          <a:p>
            <a:r>
              <a:rPr lang="de-DE" dirty="0" err="1"/>
              <a:t>Dünndarmileus</a:t>
            </a:r>
            <a:endParaRPr lang="de-DE" dirty="0"/>
          </a:p>
          <a:p>
            <a:r>
              <a:rPr lang="de-DE" dirty="0"/>
              <a:t>Blutung</a:t>
            </a:r>
          </a:p>
          <a:p>
            <a:r>
              <a:rPr lang="de-DE" dirty="0"/>
              <a:t>Perforation </a:t>
            </a:r>
          </a:p>
          <a:p>
            <a:r>
              <a:rPr lang="de-DE" dirty="0"/>
              <a:t>Sekundäre Abszesse (Leber, </a:t>
            </a:r>
            <a:r>
              <a:rPr lang="de-DE" dirty="0" err="1"/>
              <a:t>tubo</a:t>
            </a:r>
            <a:r>
              <a:rPr lang="de-DE" dirty="0"/>
              <a:t>-ovariell)</a:t>
            </a:r>
          </a:p>
          <a:p>
            <a:r>
              <a:rPr lang="de-DE" dirty="0"/>
              <a:t>Peritonitis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385BF10-D512-26B7-36EC-E48E068FA352}"/>
              </a:ext>
            </a:extLst>
          </p:cNvPr>
          <p:cNvSpPr txBox="1"/>
          <p:nvPr/>
        </p:nvSpPr>
        <p:spPr>
          <a:xfrm>
            <a:off x="508911" y="5979647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Literatur 1-7</a:t>
            </a:r>
          </a:p>
        </p:txBody>
      </p:sp>
    </p:spTree>
    <p:extLst>
      <p:ext uri="{BB962C8B-B14F-4D97-AF65-F5344CB8AC3E}">
        <p14:creationId xmlns:p14="http://schemas.microsoft.com/office/powerpoint/2010/main" val="3811325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AA2C0-A11C-4DAE-969B-C72F38E6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Differentialdiagnosen</a:t>
            </a:r>
          </a:p>
        </p:txBody>
      </p:sp>
      <p:pic>
        <p:nvPicPr>
          <p:cNvPr id="5" name="M201906241015431270022">
            <a:hlinkClick r:id="" action="ppaction://media"/>
            <a:extLst>
              <a:ext uri="{FF2B5EF4-FFF2-40B4-BE49-F238E27FC236}">
                <a16:creationId xmlns:a16="http://schemas.microsoft.com/office/drawing/2014/main" id="{1A01FD47-EF84-479A-B9A8-EEC1491A2F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F56CE0-5C0D-44DB-9F56-FE757F6A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1CB4E0-E13B-B97C-DACA-70D35576CEDE}"/>
              </a:ext>
            </a:extLst>
          </p:cNvPr>
          <p:cNvSpPr txBox="1"/>
          <p:nvPr/>
        </p:nvSpPr>
        <p:spPr>
          <a:xfrm>
            <a:off x="4056473" y="11157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Colon-Ca</a:t>
            </a:r>
          </a:p>
        </p:txBody>
      </p:sp>
    </p:spTree>
    <p:extLst>
      <p:ext uri="{BB962C8B-B14F-4D97-AF65-F5344CB8AC3E}">
        <p14:creationId xmlns:p14="http://schemas.microsoft.com/office/powerpoint/2010/main" val="36306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6DDC0-F43E-2AC3-C9FE-C65E6DB1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Wertigkeit der Sonografie in der </a:t>
            </a:r>
            <a:r>
              <a:rPr lang="de-DE" dirty="0" err="1"/>
              <a:t>Divertikulitisdiagnostik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B43A5C-DB8E-6E8D-BA05-8EB7D041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E5416A6-423D-9475-1B8E-3E9252B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0544"/>
            <a:ext cx="8229600" cy="404821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de-DE" sz="1100" dirty="0">
                <a:latin typeface="+mj-lt"/>
              </a:rPr>
              <a:t>S3-Leitlinie </a:t>
            </a:r>
            <a:r>
              <a:rPr lang="de-DE" sz="1100" dirty="0" err="1">
                <a:latin typeface="+mj-lt"/>
              </a:rPr>
              <a:t>Divertikelkrankheit</a:t>
            </a:r>
            <a:r>
              <a:rPr lang="de-DE" sz="1100" dirty="0">
                <a:latin typeface="+mj-lt"/>
              </a:rPr>
              <a:t>/Divertikulitis – Gemeinsame Leitlinie der Deutschen Gesellschaft für Gastroenterologie, Verdauungs- und Stoffwechselkrankheiten (DGVS) und der Deutschen Gesellschaft für Allgemein- und Viszeralchirurgie (DGAV) November 2021 – AWMF-Registernummer: 021-20</a:t>
            </a:r>
          </a:p>
          <a:p>
            <a:pPr>
              <a:buFont typeface="+mj-lt"/>
              <a:buAutoNum type="arabicPeriod"/>
            </a:pPr>
            <a:endParaRPr lang="de-DE" sz="11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+mj-lt"/>
              </a:rPr>
              <a:t>Statement of the Section Internal Medicine of the DEGUM Ultrasound Obtains Pole Position for Clinical Imaging in Acute Diverticulitis On the background of the German Guideline Diverticular Disease / Diverticulitis. DEGUM </a:t>
            </a:r>
            <a:r>
              <a:rPr lang="en-US" sz="1100" dirty="0" err="1">
                <a:latin typeface="+mj-lt"/>
              </a:rPr>
              <a:t>Mitteilungen</a:t>
            </a:r>
            <a:r>
              <a:rPr lang="en-US" sz="1100" dirty="0">
                <a:latin typeface="+mj-lt"/>
              </a:rPr>
              <a:t> 2015</a:t>
            </a:r>
          </a:p>
          <a:p>
            <a:pPr>
              <a:buFont typeface="+mj-lt"/>
              <a:buAutoNum type="arabicPeriod"/>
            </a:pPr>
            <a:endParaRPr lang="de-DE" sz="11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+mj-lt"/>
              </a:rPr>
              <a:t>Ultrasound can differentiate complicated and noncomplicated acute colonic diverticulitis: a prospective comparative study with computed tomography2021 Aug;46(8):3826-3834. </a:t>
            </a:r>
            <a:r>
              <a:rPr lang="en-US" sz="1100" dirty="0" err="1">
                <a:latin typeface="+mj-lt"/>
              </a:rPr>
              <a:t>doi</a:t>
            </a:r>
            <a:r>
              <a:rPr lang="en-US" sz="1100" dirty="0">
                <a:latin typeface="+mj-lt"/>
              </a:rPr>
              <a:t>: 10.1007/s00261-021-03060-5. </a:t>
            </a:r>
            <a:r>
              <a:rPr lang="en-US" sz="1100" dirty="0" err="1">
                <a:latin typeface="+mj-lt"/>
              </a:rPr>
              <a:t>Abdom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Radiol</a:t>
            </a:r>
            <a:r>
              <a:rPr lang="en-US" sz="1100" dirty="0">
                <a:latin typeface="+mj-lt"/>
              </a:rPr>
              <a:t> (NY), </a:t>
            </a:r>
            <a:r>
              <a:rPr lang="en-US" sz="1100" dirty="0" err="1">
                <a:latin typeface="+mj-lt"/>
              </a:rPr>
              <a:t>Epub</a:t>
            </a:r>
            <a:r>
              <a:rPr lang="en-US" sz="1100" dirty="0">
                <a:latin typeface="+mj-lt"/>
              </a:rPr>
              <a:t> 2021 Mar 25.</a:t>
            </a:r>
          </a:p>
          <a:p>
            <a:pPr>
              <a:buFont typeface="+mj-lt"/>
              <a:buAutoNum type="arabicPeriod"/>
            </a:pPr>
            <a:endParaRPr lang="en-US" sz="11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+mj-lt"/>
              </a:rPr>
              <a:t>Ultrasound diagnosis of diverticulitis, Michael E. </a:t>
            </a:r>
            <a:r>
              <a:rPr lang="en-US" sz="1100" dirty="0" err="1">
                <a:latin typeface="+mj-lt"/>
              </a:rPr>
              <a:t>Abboud</a:t>
            </a:r>
            <a:r>
              <a:rPr lang="en-US" sz="1100" dirty="0">
                <a:latin typeface="+mj-lt"/>
              </a:rPr>
              <a:t>, Sarah E. </a:t>
            </a:r>
            <a:r>
              <a:rPr lang="en-US" sz="1100" dirty="0" err="1">
                <a:latin typeface="+mj-lt"/>
              </a:rPr>
              <a:t>Frasure</a:t>
            </a:r>
            <a:r>
              <a:rPr lang="en-US" sz="1100" dirty="0">
                <a:latin typeface="+mj-lt"/>
              </a:rPr>
              <a:t>, World J </a:t>
            </a:r>
            <a:r>
              <a:rPr lang="en-US" sz="1100" dirty="0" err="1">
                <a:latin typeface="+mj-lt"/>
              </a:rPr>
              <a:t>Emerg</a:t>
            </a:r>
            <a:r>
              <a:rPr lang="en-US" sz="1100" dirty="0">
                <a:latin typeface="+mj-lt"/>
              </a:rPr>
              <a:t> Med. 2016; 7(1): 74–76.doi: 10.5847/wjem.j.1920-8642.2016.01.015PMCID: PMC4786506, PMID: 27006745</a:t>
            </a:r>
          </a:p>
          <a:p>
            <a:pPr>
              <a:buFont typeface="+mj-lt"/>
              <a:buAutoNum type="arabicPeriod"/>
            </a:pPr>
            <a:endParaRPr lang="en-US" sz="11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+mj-lt"/>
              </a:rPr>
              <a:t>Diagnostic Accuracy of Point-of-Care Ultrasound Integrated into Clinical Examination for Acute Diverticulitis: A Prospective Multicenter Study, Original Article, </a:t>
            </a:r>
            <a:r>
              <a:rPr lang="en-US" sz="1100" dirty="0" err="1">
                <a:latin typeface="+mj-lt"/>
              </a:rPr>
              <a:t>Ultraschall</a:t>
            </a:r>
            <a:r>
              <a:rPr lang="en-US" sz="1100" dirty="0">
                <a:latin typeface="+mj-lt"/>
              </a:rPr>
              <a:t> Med 2021; 42(06): 614-622, DOI: 10.1055/a-1161-0780</a:t>
            </a:r>
          </a:p>
          <a:p>
            <a:pPr>
              <a:buFont typeface="+mj-lt"/>
              <a:buAutoNum type="arabicPeriod"/>
            </a:pPr>
            <a:endParaRPr lang="en-US" sz="11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+mj-lt"/>
              </a:rPr>
              <a:t>Colonic diverticulitis, </a:t>
            </a:r>
            <a:r>
              <a:rPr lang="en-US" sz="1100" dirty="0">
                <a:latin typeface="+mj-lt"/>
                <a:hlinkClick r:id="rId2"/>
              </a:rPr>
              <a:t>https://radiopaedia.org/courses/imagin-physics-courses</a:t>
            </a:r>
            <a:r>
              <a:rPr lang="en-US" sz="1100" dirty="0">
                <a:latin typeface="+mj-lt"/>
              </a:rPr>
              <a:t>, 1 Aug 2023</a:t>
            </a:r>
          </a:p>
          <a:p>
            <a:pPr>
              <a:buFont typeface="+mj-lt"/>
              <a:buAutoNum type="arabicPeriod"/>
            </a:pPr>
            <a:endParaRPr lang="en-US" sz="1100" dirty="0"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+mj-lt"/>
              </a:rPr>
              <a:t>Acute colonic diverticulitis. Miracle C. </a:t>
            </a:r>
            <a:r>
              <a:rPr lang="en-US" sz="1100" dirty="0" err="1">
                <a:latin typeface="+mj-lt"/>
              </a:rPr>
              <a:t>Iloani</a:t>
            </a:r>
            <a:r>
              <a:rPr lang="en-US" sz="1100" dirty="0">
                <a:latin typeface="+mj-lt"/>
              </a:rPr>
              <a:t>. Nottingham University Hospitals NHS, 2019</a:t>
            </a:r>
          </a:p>
          <a:p>
            <a:pPr marL="228600" indent="-228600">
              <a:buFont typeface="+mj-lt"/>
              <a:buAutoNum type="arabicPeriod"/>
            </a:pP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128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6DDC0-F43E-2AC3-C9FE-C65E6DB1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Wertigkeit der Sonografie in der </a:t>
            </a:r>
            <a:r>
              <a:rPr lang="de-DE" dirty="0" err="1"/>
              <a:t>Divertikulitisdiagnostik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B43A5C-DB8E-6E8D-BA05-8EB7D041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E5416A6-423D-9475-1B8E-3E9252BF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 dirty="0">
                <a:solidFill>
                  <a:srgbClr val="FF0000"/>
                </a:solidFill>
              </a:rPr>
              <a:t>US in unkomplizierter Divertikulitis</a:t>
            </a:r>
            <a:r>
              <a:rPr lang="de-DE" sz="2200" dirty="0"/>
              <a:t>: Sensitivität bis 94%, Spezifität bis 99%, ev. Reizlose Divertikel: „</a:t>
            </a:r>
            <a:r>
              <a:rPr lang="de-DE" sz="2200" dirty="0" err="1"/>
              <a:t>bright</a:t>
            </a:r>
            <a:r>
              <a:rPr lang="de-DE" sz="2200" dirty="0"/>
              <a:t> </a:t>
            </a:r>
            <a:r>
              <a:rPr lang="de-DE" sz="2200" dirty="0" err="1"/>
              <a:t>ears</a:t>
            </a:r>
            <a:r>
              <a:rPr lang="de-DE" sz="2200" dirty="0"/>
              <a:t>, </a:t>
            </a:r>
            <a:r>
              <a:rPr lang="de-DE" sz="2200" dirty="0" err="1"/>
              <a:t>acustic</a:t>
            </a:r>
            <a:r>
              <a:rPr lang="de-DE" sz="2200" dirty="0"/>
              <a:t> </a:t>
            </a:r>
            <a:r>
              <a:rPr lang="de-DE" sz="2200" dirty="0" err="1"/>
              <a:t>shodowing</a:t>
            </a:r>
            <a:r>
              <a:rPr lang="de-DE" sz="2200" dirty="0"/>
              <a:t>“</a:t>
            </a:r>
          </a:p>
          <a:p>
            <a:r>
              <a:rPr lang="de-DE" sz="2200" dirty="0"/>
              <a:t>US ist in der Lage, zwischen nicht komplizierter und komplizierter akuter Divertikulitis zu unterscheiden</a:t>
            </a:r>
          </a:p>
          <a:p>
            <a:r>
              <a:rPr lang="de-DE" sz="2200" dirty="0" err="1"/>
              <a:t>Pocus</a:t>
            </a:r>
            <a:r>
              <a:rPr lang="de-DE" sz="2200" dirty="0"/>
              <a:t> hat eine tiefe Sensitivität (50%) für komplizierte Divertikulitis (</a:t>
            </a:r>
            <a:r>
              <a:rPr lang="de-DE" sz="2200" dirty="0" err="1"/>
              <a:t>vs</a:t>
            </a:r>
            <a:r>
              <a:rPr lang="de-DE" sz="2200" dirty="0"/>
              <a:t> CT 94%)</a:t>
            </a:r>
          </a:p>
          <a:p>
            <a:r>
              <a:rPr lang="de-DE" sz="2200" dirty="0"/>
              <a:t>Hinweise auf unübersichtliche organisierte Kollektion kann auf einen Abszess hindeuten und damit auf </a:t>
            </a:r>
            <a:r>
              <a:rPr lang="de-DE" sz="2200" dirty="0">
                <a:solidFill>
                  <a:srgbClr val="FF0000"/>
                </a:solidFill>
              </a:rPr>
              <a:t>komplizierte Divertikulitis: Empfehlung CT </a:t>
            </a:r>
            <a:r>
              <a:rPr lang="de-DE" sz="2200" dirty="0"/>
              <a:t>(</a:t>
            </a:r>
            <a:r>
              <a:rPr lang="de-DE" sz="2200" dirty="0" err="1"/>
              <a:t>Ausmass</a:t>
            </a:r>
            <a:r>
              <a:rPr lang="de-DE" sz="2200" dirty="0"/>
              <a:t> </a:t>
            </a:r>
            <a:r>
              <a:rPr lang="de-DE" sz="2200" dirty="0" err="1"/>
              <a:t>intraabd</a:t>
            </a:r>
            <a:r>
              <a:rPr lang="de-DE" sz="2200" dirty="0"/>
              <a:t>. Gas, Abszess, Fistel, Gas in Harnblase ?)</a:t>
            </a:r>
          </a:p>
          <a:p>
            <a:r>
              <a:rPr lang="de-DE" sz="2200" dirty="0"/>
              <a:t>CT: Sensitivität für einzelnen entzündeten Divertikel 43% (1)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0BD4A6-D498-DCC1-4D8D-596081DFB651}"/>
              </a:ext>
            </a:extLst>
          </p:cNvPr>
          <p:cNvSpPr txBox="1"/>
          <p:nvPr/>
        </p:nvSpPr>
        <p:spPr>
          <a:xfrm>
            <a:off x="508911" y="5979647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Literatur 1-7</a:t>
            </a:r>
          </a:p>
        </p:txBody>
      </p:sp>
    </p:spTree>
    <p:extLst>
      <p:ext uri="{BB962C8B-B14F-4D97-AF65-F5344CB8AC3E}">
        <p14:creationId xmlns:p14="http://schemas.microsoft.com/office/powerpoint/2010/main" val="4200550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5812E-ABCB-8989-EA19-1C7FACBC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081"/>
            <a:ext cx="8229600" cy="514099"/>
          </a:xfrm>
        </p:spPr>
        <p:txBody>
          <a:bodyPr/>
          <a:lstStyle/>
          <a:p>
            <a:r>
              <a:rPr lang="de-DE" dirty="0"/>
              <a:t>US </a:t>
            </a:r>
            <a:r>
              <a:rPr lang="de-DE" dirty="0" err="1"/>
              <a:t>vs</a:t>
            </a:r>
            <a:r>
              <a:rPr lang="de-DE" dirty="0"/>
              <a:t> CT</a:t>
            </a:r>
          </a:p>
        </p:txBody>
      </p:sp>
      <p:pic>
        <p:nvPicPr>
          <p:cNvPr id="6" name="Inhaltsplatzhalter 5" descr="Ein Bild, das Text, Screenshot, Dokument, Quittung enthält.&#10;&#10;Automatisch generierte Beschreibung">
            <a:extLst>
              <a:ext uri="{FF2B5EF4-FFF2-40B4-BE49-F238E27FC236}">
                <a16:creationId xmlns:a16="http://schemas.microsoft.com/office/drawing/2014/main" id="{E08EEE24-6113-C6F3-52AB-FFD8800D2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248" y="1166018"/>
            <a:ext cx="6101503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7C3FCD-2F54-6D0F-62FE-44A66AC7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40D8006-6CB6-B5AB-0602-48EB57BDC0DC}"/>
              </a:ext>
            </a:extLst>
          </p:cNvPr>
          <p:cNvSpPr/>
          <p:nvPr/>
        </p:nvSpPr>
        <p:spPr>
          <a:xfrm>
            <a:off x="834224" y="1335544"/>
            <a:ext cx="7475549" cy="2279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CBFFCA0-B5CE-17EF-AEE8-10DBBA9DC235}"/>
              </a:ext>
            </a:extLst>
          </p:cNvPr>
          <p:cNvSpPr/>
          <p:nvPr/>
        </p:nvSpPr>
        <p:spPr>
          <a:xfrm>
            <a:off x="834223" y="3473266"/>
            <a:ext cx="7475549" cy="209345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E3784C3-DA01-EAC3-FA02-708BDA684608}"/>
              </a:ext>
            </a:extLst>
          </p:cNvPr>
          <p:cNvSpPr txBox="1"/>
          <p:nvPr/>
        </p:nvSpPr>
        <p:spPr>
          <a:xfrm>
            <a:off x="87945" y="4279038"/>
            <a:ext cx="79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+ CT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F65E2B-AF32-AC91-36E9-3EC1789C13D6}"/>
              </a:ext>
            </a:extLst>
          </p:cNvPr>
          <p:cNvSpPr txBox="1"/>
          <p:nvPr/>
        </p:nvSpPr>
        <p:spPr>
          <a:xfrm>
            <a:off x="238865" y="2204363"/>
            <a:ext cx="79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24653C-0745-354B-9108-770D024D966E}"/>
              </a:ext>
            </a:extLst>
          </p:cNvPr>
          <p:cNvSpPr txBox="1"/>
          <p:nvPr/>
        </p:nvSpPr>
        <p:spPr>
          <a:xfrm>
            <a:off x="738909" y="610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0813009-7A34-140C-DE3D-AD862FEB91FE}"/>
              </a:ext>
            </a:extLst>
          </p:cNvPr>
          <p:cNvSpPr txBox="1"/>
          <p:nvPr/>
        </p:nvSpPr>
        <p:spPr>
          <a:xfrm>
            <a:off x="738909" y="5805659"/>
            <a:ext cx="7869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latin typeface="+mj-lt"/>
              </a:rPr>
              <a:t>S3-Leitlinie </a:t>
            </a:r>
            <a:r>
              <a:rPr lang="de-DE" sz="800" dirty="0" err="1">
                <a:latin typeface="+mj-lt"/>
              </a:rPr>
              <a:t>Divertikelkrankheit</a:t>
            </a:r>
            <a:r>
              <a:rPr lang="de-DE" sz="800" dirty="0">
                <a:latin typeface="+mj-lt"/>
              </a:rPr>
              <a:t>/Divertikulitis – Gemeinsame Leitlinie der Deutschen Gesellschaft für Gastroenterologie, Verdauungs- und Stoffwechselkrankheiten (DGVS) und der Deutschen Gesellschaft für Allgemein- und Viszeralchirurgie (DGAV) November 2021 – AWMF-Registernummer: 021-20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1C488A0-5A4D-B89F-748D-67B168F621A9}"/>
              </a:ext>
            </a:extLst>
          </p:cNvPr>
          <p:cNvSpPr/>
          <p:nvPr/>
        </p:nvSpPr>
        <p:spPr>
          <a:xfrm rot="16200000">
            <a:off x="-560635" y="2796686"/>
            <a:ext cx="4732723" cy="1535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61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6DDC0-F43E-2AC3-C9FE-C65E6DB1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Wertigkeit der Sonografie in der </a:t>
            </a:r>
            <a:r>
              <a:rPr lang="de-DE" dirty="0" err="1"/>
              <a:t>Divertikulitisdiagnostik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B43A5C-DB8E-6E8D-BA05-8EB7D041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E5416A6-423D-9475-1B8E-3E9252BF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 dirty="0"/>
              <a:t>Guidelines: „</a:t>
            </a:r>
            <a:r>
              <a:rPr lang="de-DE" sz="2200" dirty="0">
                <a:solidFill>
                  <a:srgbClr val="FF0000"/>
                </a:solidFill>
              </a:rPr>
              <a:t>All </a:t>
            </a:r>
            <a:r>
              <a:rPr lang="de-DE" sz="2200" dirty="0" err="1">
                <a:solidFill>
                  <a:srgbClr val="FF0000"/>
                </a:solidFill>
              </a:rPr>
              <a:t>major</a:t>
            </a:r>
            <a:r>
              <a:rPr lang="de-DE" sz="2200" dirty="0">
                <a:solidFill>
                  <a:srgbClr val="FF0000"/>
                </a:solidFill>
              </a:rPr>
              <a:t> Guidelines </a:t>
            </a:r>
            <a:r>
              <a:rPr lang="de-DE" sz="2200" dirty="0" err="1">
                <a:solidFill>
                  <a:srgbClr val="FF0000"/>
                </a:solidFill>
              </a:rPr>
              <a:t>recommend</a:t>
            </a:r>
            <a:r>
              <a:rPr lang="de-DE" sz="2200" dirty="0">
                <a:solidFill>
                  <a:srgbClr val="FF0000"/>
                </a:solidFill>
              </a:rPr>
              <a:t> CT </a:t>
            </a:r>
            <a:r>
              <a:rPr lang="de-DE" sz="2200" dirty="0" err="1">
                <a:solidFill>
                  <a:srgbClr val="FF0000"/>
                </a:solidFill>
              </a:rPr>
              <a:t>for</a:t>
            </a:r>
            <a:r>
              <a:rPr lang="de-DE" sz="2200" dirty="0">
                <a:solidFill>
                  <a:srgbClr val="FF0000"/>
                </a:solidFill>
              </a:rPr>
              <a:t> </a:t>
            </a:r>
            <a:r>
              <a:rPr lang="de-DE" sz="2200" dirty="0" err="1">
                <a:solidFill>
                  <a:srgbClr val="FF0000"/>
                </a:solidFill>
              </a:rPr>
              <a:t>the</a:t>
            </a:r>
            <a:r>
              <a:rPr lang="de-DE" sz="2200" dirty="0">
                <a:solidFill>
                  <a:srgbClr val="FF0000"/>
                </a:solidFill>
              </a:rPr>
              <a:t> initial </a:t>
            </a:r>
            <a:r>
              <a:rPr lang="de-DE" sz="2200" dirty="0" err="1">
                <a:solidFill>
                  <a:srgbClr val="FF0000"/>
                </a:solidFill>
              </a:rPr>
              <a:t>assessment</a:t>
            </a:r>
            <a:r>
              <a:rPr lang="de-DE" sz="2200" dirty="0">
                <a:solidFill>
                  <a:srgbClr val="FF0000"/>
                </a:solidFill>
              </a:rPr>
              <a:t> </a:t>
            </a:r>
            <a:r>
              <a:rPr lang="de-DE" sz="2200" dirty="0" err="1">
                <a:solidFill>
                  <a:srgbClr val="FF0000"/>
                </a:solidFill>
              </a:rPr>
              <a:t>of</a:t>
            </a:r>
            <a:r>
              <a:rPr lang="de-DE" sz="2200" dirty="0">
                <a:solidFill>
                  <a:srgbClr val="FF0000"/>
                </a:solidFill>
              </a:rPr>
              <a:t> </a:t>
            </a:r>
            <a:r>
              <a:rPr lang="de-DE" sz="2200" dirty="0" err="1">
                <a:solidFill>
                  <a:srgbClr val="FF0000"/>
                </a:solidFill>
              </a:rPr>
              <a:t>suspected</a:t>
            </a:r>
            <a:r>
              <a:rPr lang="de-DE" sz="2200" dirty="0">
                <a:solidFill>
                  <a:srgbClr val="FF0000"/>
                </a:solidFill>
              </a:rPr>
              <a:t> </a:t>
            </a:r>
            <a:r>
              <a:rPr lang="de-DE" sz="2200" dirty="0" err="1">
                <a:solidFill>
                  <a:srgbClr val="FF0000"/>
                </a:solidFill>
              </a:rPr>
              <a:t>diverticulitis</a:t>
            </a:r>
            <a:r>
              <a:rPr lang="de-DE" sz="2200" dirty="0"/>
              <a:t>“ </a:t>
            </a:r>
          </a:p>
          <a:p>
            <a:pPr marL="0" indent="0">
              <a:buNone/>
            </a:pPr>
            <a:r>
              <a:rPr lang="de-DE" sz="2200" dirty="0"/>
              <a:t>				</a:t>
            </a:r>
            <a:r>
              <a:rPr lang="de-DE" sz="1000" dirty="0" err="1"/>
              <a:t>Diverticulitis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Colon Imaging and Diagnosis, Sandor A Joffe, MD,  </a:t>
            </a:r>
            <a:r>
              <a:rPr lang="de-DE" sz="1000" dirty="0" err="1"/>
              <a:t>medscape</a:t>
            </a:r>
            <a:r>
              <a:rPr lang="de-DE" sz="1000" dirty="0"/>
              <a:t> 1 April 2021</a:t>
            </a:r>
          </a:p>
          <a:p>
            <a:pPr marL="0" indent="0">
              <a:buNone/>
            </a:pPr>
            <a:endParaRPr lang="de-DE" sz="1000" dirty="0"/>
          </a:p>
          <a:p>
            <a:r>
              <a:rPr lang="de-DE" sz="1200" dirty="0"/>
              <a:t>…American College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Radiology</a:t>
            </a:r>
            <a:r>
              <a:rPr lang="de-DE" sz="1200" dirty="0"/>
              <a:t> ACR…</a:t>
            </a:r>
          </a:p>
          <a:p>
            <a:r>
              <a:rPr lang="de-DE" sz="1200" dirty="0"/>
              <a:t>…American </a:t>
            </a:r>
            <a:r>
              <a:rPr lang="de-DE" sz="1200" dirty="0" err="1"/>
              <a:t>Gastroenterologlogical</a:t>
            </a:r>
            <a:r>
              <a:rPr lang="de-DE" sz="1200" dirty="0"/>
              <a:t> </a:t>
            </a:r>
            <a:r>
              <a:rPr lang="de-DE" sz="1200" dirty="0" err="1"/>
              <a:t>Association</a:t>
            </a:r>
            <a:r>
              <a:rPr lang="de-DE" sz="1200" dirty="0"/>
              <a:t> AGA…</a:t>
            </a:r>
          </a:p>
          <a:p>
            <a:r>
              <a:rPr lang="de-DE" sz="1200" dirty="0"/>
              <a:t>…Pradel et al: US Sensitivität 85%, Spezifität 84% </a:t>
            </a:r>
            <a:r>
              <a:rPr lang="de-DE" sz="1200" dirty="0" err="1"/>
              <a:t>Radiology</a:t>
            </a:r>
            <a:r>
              <a:rPr lang="de-DE" sz="1200" dirty="0"/>
              <a:t> 11/1997</a:t>
            </a:r>
          </a:p>
          <a:p>
            <a:r>
              <a:rPr lang="de-DE" sz="1200" dirty="0"/>
              <a:t>…</a:t>
            </a:r>
            <a:r>
              <a:rPr lang="de-DE" sz="1200" dirty="0" err="1"/>
              <a:t>Ripolles</a:t>
            </a:r>
            <a:r>
              <a:rPr lang="de-DE" sz="1200" dirty="0"/>
              <a:t> et al: </a:t>
            </a:r>
            <a:r>
              <a:rPr lang="de-DE" sz="1200" dirty="0" err="1"/>
              <a:t>prospective</a:t>
            </a:r>
            <a:r>
              <a:rPr lang="de-DE" sz="1200" dirty="0"/>
              <a:t> </a:t>
            </a:r>
            <a:r>
              <a:rPr lang="de-DE" sz="1200" dirty="0" err="1"/>
              <a:t>study</a:t>
            </a:r>
            <a:r>
              <a:rPr lang="de-DE" sz="1200" dirty="0"/>
              <a:t> 240P (84%Sens/95.8%Spez), </a:t>
            </a:r>
            <a:r>
              <a:rPr lang="de-DE" sz="1200" dirty="0" err="1"/>
              <a:t>Radiology</a:t>
            </a:r>
            <a:r>
              <a:rPr lang="de-DE" sz="1200" dirty="0"/>
              <a:t>, 09/1998</a:t>
            </a:r>
          </a:p>
          <a:p>
            <a:r>
              <a:rPr lang="de-DE" sz="1200" dirty="0"/>
              <a:t>…</a:t>
            </a:r>
            <a:r>
              <a:rPr lang="de-DE" sz="1200" dirty="0" err="1"/>
              <a:t>Roson</a:t>
            </a:r>
            <a:r>
              <a:rPr lang="de-DE" sz="1200" dirty="0"/>
              <a:t> et al: </a:t>
            </a:r>
            <a:r>
              <a:rPr lang="de-DE" sz="1200" dirty="0" err="1"/>
              <a:t>retrospective</a:t>
            </a:r>
            <a:r>
              <a:rPr lang="de-DE" sz="1200" dirty="0"/>
              <a:t> </a:t>
            </a:r>
            <a:r>
              <a:rPr lang="de-DE" sz="1200" dirty="0" err="1"/>
              <a:t>study</a:t>
            </a:r>
            <a:r>
              <a:rPr lang="de-DE" sz="1200" dirty="0"/>
              <a:t> 311P, </a:t>
            </a:r>
            <a:r>
              <a:rPr lang="de-DE" sz="1200" dirty="0" err="1"/>
              <a:t>left</a:t>
            </a:r>
            <a:r>
              <a:rPr lang="de-DE" sz="1200" dirty="0"/>
              <a:t> Colon (98%Spez. CT 77), </a:t>
            </a:r>
            <a:r>
              <a:rPr lang="de-DE" sz="1200" dirty="0" err="1"/>
              <a:t>Radiologia</a:t>
            </a:r>
            <a:r>
              <a:rPr lang="de-DE" sz="1200" dirty="0"/>
              <a:t>, 02/2021</a:t>
            </a:r>
          </a:p>
          <a:p>
            <a:endParaRPr lang="de-DE" sz="1200" dirty="0"/>
          </a:p>
          <a:p>
            <a:endParaRPr lang="de-DE" sz="1200" dirty="0"/>
          </a:p>
          <a:p>
            <a:r>
              <a:rPr lang="de-DE" sz="2200" dirty="0"/>
              <a:t>Haupt-Kritikpunkte: US sei „untersucherabhängig“, Untersucher hätten oft „wenig Erfahrung“, sei „vollkommen erfolglos bei übergewichtigen Patienten“ oder bei „</a:t>
            </a:r>
            <a:r>
              <a:rPr lang="de-DE" sz="2200" dirty="0" err="1"/>
              <a:t>zuviel</a:t>
            </a:r>
            <a:r>
              <a:rPr lang="de-DE" sz="2200" dirty="0"/>
              <a:t> Darmgas“. Es gäbe „falsch positive Befunde bei NPL, Entzündung, Ischämie…“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9C4B294-4E32-8C46-08E9-5E3EE8BA14EB}"/>
              </a:ext>
            </a:extLst>
          </p:cNvPr>
          <p:cNvSpPr/>
          <p:nvPr/>
        </p:nvSpPr>
        <p:spPr>
          <a:xfrm>
            <a:off x="3962400" y="4454296"/>
            <a:ext cx="2641600" cy="3971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E8D4309-8316-99A1-F3B9-BA962E033461}"/>
              </a:ext>
            </a:extLst>
          </p:cNvPr>
          <p:cNvSpPr/>
          <p:nvPr/>
        </p:nvSpPr>
        <p:spPr>
          <a:xfrm>
            <a:off x="1879600" y="4795552"/>
            <a:ext cx="2641600" cy="3971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F99CD77-6588-7F65-8675-E3283A3C3B37}"/>
              </a:ext>
            </a:extLst>
          </p:cNvPr>
          <p:cNvCxnSpPr/>
          <p:nvPr/>
        </p:nvCxnSpPr>
        <p:spPr>
          <a:xfrm>
            <a:off x="930362" y="5355657"/>
            <a:ext cx="30941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01C8955-7027-EA8A-9578-7506911D8648}"/>
              </a:ext>
            </a:extLst>
          </p:cNvPr>
          <p:cNvCxnSpPr>
            <a:cxnSpLocks/>
          </p:cNvCxnSpPr>
          <p:nvPr/>
        </p:nvCxnSpPr>
        <p:spPr>
          <a:xfrm>
            <a:off x="5057649" y="5366686"/>
            <a:ext cx="20366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3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AE46E-7C7B-F9C0-FB75-2D2C7835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Konsequenzen 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361754-0477-93B7-A2B8-FCCA45876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BAB615-A943-EF45-A119-021805136BED}"/>
              </a:ext>
            </a:extLst>
          </p:cNvPr>
          <p:cNvSpPr txBox="1"/>
          <p:nvPr/>
        </p:nvSpPr>
        <p:spPr>
          <a:xfrm>
            <a:off x="962249" y="2778711"/>
            <a:ext cx="7724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Verbesserung der </a:t>
            </a:r>
            <a:r>
              <a:rPr lang="de-DE" sz="3200" dirty="0" err="1"/>
              <a:t>sonografischen</a:t>
            </a:r>
            <a:r>
              <a:rPr lang="de-DE" sz="3200" dirty="0"/>
              <a:t> Fähigkeiten</a:t>
            </a:r>
          </a:p>
        </p:txBody>
      </p:sp>
    </p:spTree>
    <p:extLst>
      <p:ext uri="{BB962C8B-B14F-4D97-AF65-F5344CB8AC3E}">
        <p14:creationId xmlns:p14="http://schemas.microsoft.com/office/powerpoint/2010/main" val="29389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31B08A-0788-A3F8-566F-D3C4B8A9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623"/>
            <a:ext cx="8229600" cy="1456507"/>
          </a:xfrm>
        </p:spPr>
        <p:txBody>
          <a:bodyPr/>
          <a:lstStyle/>
          <a:p>
            <a:r>
              <a:rPr lang="de-DE" dirty="0"/>
              <a:t>Teil 2: </a:t>
            </a:r>
            <a:br>
              <a:rPr lang="de-DE" dirty="0"/>
            </a:br>
            <a:r>
              <a:rPr lang="de-DE" dirty="0"/>
              <a:t>kurzes handwerkliches Refreshing zur… Darmsonografie</a:t>
            </a:r>
          </a:p>
        </p:txBody>
      </p:sp>
      <p:pic>
        <p:nvPicPr>
          <p:cNvPr id="6" name="Inhaltsplatzhalter 5" descr="Ein Bild, das Werkzeug, Platane Flugzeug Hobel, Person, Handwerkzeug enthält.&#10;&#10;Automatisch generierte Beschreibung">
            <a:extLst>
              <a:ext uri="{FF2B5EF4-FFF2-40B4-BE49-F238E27FC236}">
                <a16:creationId xmlns:a16="http://schemas.microsoft.com/office/drawing/2014/main" id="{5D259AEA-7DA6-911F-81EA-F52EEBE8A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482" y="2547892"/>
            <a:ext cx="5185036" cy="2991367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CE48F7-7853-0D59-AFAB-D075959FC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9500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Dünndarm: Jejunum, Ileum</a:t>
            </a:r>
          </a:p>
        </p:txBody>
      </p:sp>
      <p:pic>
        <p:nvPicPr>
          <p:cNvPr id="6" name="Inhaltsplatzhalter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8ED48508-2259-40E2-A7CC-4AC13C232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980" y="3012416"/>
            <a:ext cx="6041639" cy="336169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353670-CE9C-40BF-BC8E-DABCB949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794485"/>
            <a:ext cx="4114800" cy="2914650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57160D5-AE38-4E90-AB00-BE70866AE9EF}"/>
              </a:ext>
            </a:extLst>
          </p:cNvPr>
          <p:cNvCxnSpPr/>
          <p:nvPr/>
        </p:nvCxnSpPr>
        <p:spPr>
          <a:xfrm flipH="1">
            <a:off x="2800350" y="788737"/>
            <a:ext cx="2160270" cy="1463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3D0DCBE-E9AA-4FE6-BBF4-5F83F9055F4F}"/>
              </a:ext>
            </a:extLst>
          </p:cNvPr>
          <p:cNvCxnSpPr>
            <a:cxnSpLocks/>
          </p:cNvCxnSpPr>
          <p:nvPr/>
        </p:nvCxnSpPr>
        <p:spPr>
          <a:xfrm>
            <a:off x="6193155" y="800050"/>
            <a:ext cx="0" cy="31439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 4" descr="magendarmtrakt.png">
            <a:extLst>
              <a:ext uri="{FF2B5EF4-FFF2-40B4-BE49-F238E27FC236}">
                <a16:creationId xmlns:a16="http://schemas.microsoft.com/office/drawing/2014/main" id="{6D2117A9-1436-43B6-877C-D7B6F6CB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43969"/>
            <a:ext cx="2274278" cy="189838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0C8D41C-97BC-4978-AC59-2A3B426DAC24}"/>
              </a:ext>
            </a:extLst>
          </p:cNvPr>
          <p:cNvSpPr/>
          <p:nvPr/>
        </p:nvSpPr>
        <p:spPr>
          <a:xfrm rot="1591364">
            <a:off x="1205718" y="4699169"/>
            <a:ext cx="777240" cy="387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97CB61D-80C8-45DD-B17C-EF538CB9BECE}"/>
              </a:ext>
            </a:extLst>
          </p:cNvPr>
          <p:cNvSpPr/>
          <p:nvPr/>
        </p:nvSpPr>
        <p:spPr>
          <a:xfrm rot="1591364">
            <a:off x="1122765" y="5198685"/>
            <a:ext cx="777240" cy="387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5DA115-5B36-7FF0-9ACD-B000B67E455F}"/>
              </a:ext>
            </a:extLst>
          </p:cNvPr>
          <p:cNvSpPr txBox="1">
            <a:spLocks/>
          </p:cNvSpPr>
          <p:nvPr/>
        </p:nvSpPr>
        <p:spPr>
          <a:xfrm>
            <a:off x="6485894" y="1383842"/>
            <a:ext cx="2171941" cy="1013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CH" sz="1100"/>
              <a:t>Normwerte Wanddicke ca.:</a:t>
            </a:r>
          </a:p>
          <a:p>
            <a:pPr>
              <a:buFont typeface="Wingdings" pitchFamily="-1" charset="2"/>
              <a:buChar char="§"/>
              <a:defRPr/>
            </a:pPr>
            <a:r>
              <a:rPr lang="fr-CH" sz="1100"/>
              <a:t>Magen		5 – 7 mm</a:t>
            </a:r>
          </a:p>
          <a:p>
            <a:pPr>
              <a:buFont typeface="Wingdings" pitchFamily="-1" charset="2"/>
              <a:buChar char="§"/>
              <a:defRPr/>
            </a:pPr>
            <a:r>
              <a:rPr lang="fr-CH" sz="1100"/>
              <a:t>Duodenum	3 – 4 mm</a:t>
            </a:r>
          </a:p>
          <a:p>
            <a:pPr>
              <a:buFont typeface="Wingdings" pitchFamily="-1" charset="2"/>
              <a:buChar char="§"/>
              <a:defRPr/>
            </a:pPr>
            <a:r>
              <a:rPr lang="fr-CH" sz="1100"/>
              <a:t>Jejunum / Ileum	3 – 4 mm</a:t>
            </a:r>
          </a:p>
          <a:p>
            <a:pPr>
              <a:buFont typeface="Wingdings" pitchFamily="-1" charset="2"/>
              <a:buChar char="§"/>
              <a:defRPr/>
            </a:pPr>
            <a:r>
              <a:rPr lang="fr-CH" sz="1100"/>
              <a:t>Kolon		2 – 3 mm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324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Dünndarm: </a:t>
            </a:r>
            <a:r>
              <a:rPr lang="de-CH" dirty="0">
                <a:solidFill>
                  <a:srgbClr val="FF0000"/>
                </a:solidFill>
              </a:rPr>
              <a:t>Jejunum</a:t>
            </a:r>
            <a:r>
              <a:rPr lang="de-CH" dirty="0"/>
              <a:t>, </a:t>
            </a:r>
            <a:r>
              <a:rPr lang="de-CH" dirty="0">
                <a:solidFill>
                  <a:srgbClr val="0070C0"/>
                </a:solidFill>
              </a:rPr>
              <a:t>Ileum</a:t>
            </a:r>
          </a:p>
        </p:txBody>
      </p:sp>
      <p:pic>
        <p:nvPicPr>
          <p:cNvPr id="6" name="Inhaltsplatzhalter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8ED48508-2259-40E2-A7CC-4AC13C232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980" y="2994660"/>
            <a:ext cx="6041639" cy="336169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353670-CE9C-40BF-BC8E-DABCB949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794485"/>
            <a:ext cx="4114800" cy="2914650"/>
          </a:xfrm>
          <a:prstGeom prst="rect">
            <a:avLst/>
          </a:prstGeom>
        </p:spPr>
      </p:pic>
      <p:pic>
        <p:nvPicPr>
          <p:cNvPr id="10" name="Bild 4" descr="magendarmtrakt.png">
            <a:extLst>
              <a:ext uri="{FF2B5EF4-FFF2-40B4-BE49-F238E27FC236}">
                <a16:creationId xmlns:a16="http://schemas.microsoft.com/office/drawing/2014/main" id="{6D2117A9-1436-43B6-877C-D7B6F6CB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46" y="3943969"/>
            <a:ext cx="2274278" cy="189838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0C8D41C-97BC-4978-AC59-2A3B426DAC24}"/>
              </a:ext>
            </a:extLst>
          </p:cNvPr>
          <p:cNvSpPr/>
          <p:nvPr/>
        </p:nvSpPr>
        <p:spPr>
          <a:xfrm rot="1591364">
            <a:off x="1205718" y="4699169"/>
            <a:ext cx="777240" cy="387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97CB61D-80C8-45DD-B17C-EF538CB9BECE}"/>
              </a:ext>
            </a:extLst>
          </p:cNvPr>
          <p:cNvSpPr/>
          <p:nvPr/>
        </p:nvSpPr>
        <p:spPr>
          <a:xfrm rot="1591364">
            <a:off x="1122765" y="5198685"/>
            <a:ext cx="777240" cy="38798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Ein Bild, das Text, Giraffe enthält.&#10;&#10;Automatisch generierte Beschreibung">
            <a:extLst>
              <a:ext uri="{FF2B5EF4-FFF2-40B4-BE49-F238E27FC236}">
                <a16:creationId xmlns:a16="http://schemas.microsoft.com/office/drawing/2014/main" id="{8D7C4BBB-27B5-4088-A693-10B553C60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616" y="2071583"/>
            <a:ext cx="5131100" cy="301452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C0EF862-F95F-476D-AF2F-B337C14AA211}"/>
              </a:ext>
            </a:extLst>
          </p:cNvPr>
          <p:cNvSpPr txBox="1"/>
          <p:nvPr/>
        </p:nvSpPr>
        <p:spPr>
          <a:xfrm>
            <a:off x="6600769" y="853668"/>
            <a:ext cx="2611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Gegen distal abnehmende </a:t>
            </a:r>
            <a:r>
              <a:rPr lang="de-DE" dirty="0" err="1"/>
              <a:t>Kerckring`sche</a:t>
            </a:r>
            <a:r>
              <a:rPr lang="de-DE" dirty="0"/>
              <a:t> Falten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DD3D5CE-8C17-46CE-AB36-EDFECF15FB4A}"/>
              </a:ext>
            </a:extLst>
          </p:cNvPr>
          <p:cNvSpPr/>
          <p:nvPr/>
        </p:nvSpPr>
        <p:spPr>
          <a:xfrm rot="1591364">
            <a:off x="3530028" y="3744515"/>
            <a:ext cx="2892228" cy="129497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3D11CFD-299C-4452-8299-4B4E5B12AC5D}"/>
              </a:ext>
            </a:extLst>
          </p:cNvPr>
          <p:cNvSpPr/>
          <p:nvPr/>
        </p:nvSpPr>
        <p:spPr>
          <a:xfrm rot="859894">
            <a:off x="4165015" y="2414778"/>
            <a:ext cx="2956777" cy="135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415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/>
              <a:t>Dünndarm/Coecum</a:t>
            </a:r>
            <a:endParaRPr lang="de-CH"/>
          </a:p>
        </p:txBody>
      </p:sp>
      <p:pic>
        <p:nvPicPr>
          <p:cNvPr id="5" name="M202108191729114750001">
            <a:hlinkClick r:id="" action="ppaction://media"/>
            <a:extLst>
              <a:ext uri="{FF2B5EF4-FFF2-40B4-BE49-F238E27FC236}">
                <a16:creationId xmlns:a16="http://schemas.microsoft.com/office/drawing/2014/main" id="{7AD35B8A-0A2C-41C0-BD11-749A017071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6" name="Bild 4" descr="magendarmtrakt.png">
            <a:extLst>
              <a:ext uri="{FF2B5EF4-FFF2-40B4-BE49-F238E27FC236}">
                <a16:creationId xmlns:a16="http://schemas.microsoft.com/office/drawing/2014/main" id="{A3ACDB05-45C6-46BD-80AC-F4F3E473A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993" y="960119"/>
            <a:ext cx="2368927" cy="1977391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2BD6CF39-1589-40DB-B842-31AD638BF37F}"/>
              </a:ext>
            </a:extLst>
          </p:cNvPr>
          <p:cNvSpPr/>
          <p:nvPr/>
        </p:nvSpPr>
        <p:spPr>
          <a:xfrm rot="14615167">
            <a:off x="6710093" y="2152503"/>
            <a:ext cx="388620" cy="2857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6EC73DA-DCE8-4187-82F6-80F4A89FD4BD}"/>
              </a:ext>
            </a:extLst>
          </p:cNvPr>
          <p:cNvSpPr txBox="1"/>
          <p:nvPr/>
        </p:nvSpPr>
        <p:spPr>
          <a:xfrm>
            <a:off x="1554163" y="1047912"/>
            <a:ext cx="166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Kolon: gashaltig</a:t>
            </a:r>
          </a:p>
        </p:txBody>
      </p:sp>
    </p:spTree>
    <p:extLst>
      <p:ext uri="{BB962C8B-B14F-4D97-AF65-F5344CB8AC3E}">
        <p14:creationId xmlns:p14="http://schemas.microsoft.com/office/powerpoint/2010/main" val="13607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E51C8506-6BBF-F1D6-C384-256515CD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920" y="3513762"/>
            <a:ext cx="3986625" cy="26828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65812E-ABCB-8989-EA19-1C7FACBCD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Klassifikation</a:t>
            </a:r>
          </a:p>
        </p:txBody>
      </p:sp>
      <p:pic>
        <p:nvPicPr>
          <p:cNvPr id="6" name="Inhaltsplatzhalter 5" descr="Ein Bild, das Text, Screenshot, Dokument, Quittung enthält.&#10;&#10;Automatisch generierte Beschreibung">
            <a:extLst>
              <a:ext uri="{FF2B5EF4-FFF2-40B4-BE49-F238E27FC236}">
                <a16:creationId xmlns:a16="http://schemas.microsoft.com/office/drawing/2014/main" id="{E08EEE24-6113-C6F3-52AB-FFD8800D2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1248" y="1166018"/>
            <a:ext cx="6101503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7C3FCD-2F54-6D0F-62FE-44A66AC7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26629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3CAEB-181E-49EA-9A2A-FA1A6E44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Kolon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9065330-BED0-400A-BC8C-D23CBA9AF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68" y="3458664"/>
            <a:ext cx="3182130" cy="216809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EAB182-3DDB-4304-96F4-48E552FF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C511505-CDC7-4CA9-BD08-A888BFC9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933" y="741845"/>
            <a:ext cx="5524134" cy="3385391"/>
          </a:xfrm>
          <a:prstGeom prst="rect">
            <a:avLst/>
          </a:prstGeom>
        </p:spPr>
      </p:pic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EAF2C482-6351-4CFE-ACC3-9E2118F15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815" y="3458664"/>
            <a:ext cx="3182130" cy="2168098"/>
          </a:xfrm>
          <a:prstGeom prst="rect">
            <a:avLst/>
          </a:prstGeom>
        </p:spPr>
      </p:pic>
      <p:pic>
        <p:nvPicPr>
          <p:cNvPr id="10" name="Bild 4" descr="magendarmtrakt.png">
            <a:extLst>
              <a:ext uri="{FF2B5EF4-FFF2-40B4-BE49-F238E27FC236}">
                <a16:creationId xmlns:a16="http://schemas.microsoft.com/office/drawing/2014/main" id="{8965705C-95AD-4462-9EB0-23A0D24B8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795" y="3857805"/>
            <a:ext cx="2119222" cy="1768957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5A2F7CAE-0002-4E9B-B09A-3B3A62BF6F7B}"/>
              </a:ext>
            </a:extLst>
          </p:cNvPr>
          <p:cNvSpPr/>
          <p:nvPr/>
        </p:nvSpPr>
        <p:spPr>
          <a:xfrm rot="16200000">
            <a:off x="3806831" y="4729706"/>
            <a:ext cx="586154" cy="2121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5F8D0A0A-A7D2-490D-8174-2EA2A3382444}"/>
              </a:ext>
            </a:extLst>
          </p:cNvPr>
          <p:cNvSpPr/>
          <p:nvPr/>
        </p:nvSpPr>
        <p:spPr>
          <a:xfrm rot="10800000">
            <a:off x="4220308" y="4436627"/>
            <a:ext cx="586154" cy="2121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2DAC5A54-CF71-4C0D-802B-0245E5058300}"/>
              </a:ext>
            </a:extLst>
          </p:cNvPr>
          <p:cNvSpPr/>
          <p:nvPr/>
        </p:nvSpPr>
        <p:spPr>
          <a:xfrm rot="16200000">
            <a:off x="4633785" y="4729705"/>
            <a:ext cx="586154" cy="2121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0F57B4B-DA68-4406-B29F-3A67A5D18584}"/>
              </a:ext>
            </a:extLst>
          </p:cNvPr>
          <p:cNvSpPr txBox="1"/>
          <p:nvPr/>
        </p:nvSpPr>
        <p:spPr>
          <a:xfrm>
            <a:off x="2367312" y="5931489"/>
            <a:ext cx="533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Kolon: Schallschatten durch Gas bedingt. </a:t>
            </a:r>
            <a:r>
              <a:rPr lang="de-DE" dirty="0" err="1"/>
              <a:t>Haustrierung</a:t>
            </a:r>
            <a:r>
              <a:rPr lang="de-DE" dirty="0"/>
              <a:t>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A320D65-CA30-07E5-F37F-BF5B8D20A1E7}"/>
              </a:ext>
            </a:extLst>
          </p:cNvPr>
          <p:cNvSpPr/>
          <p:nvPr/>
        </p:nvSpPr>
        <p:spPr>
          <a:xfrm>
            <a:off x="2367312" y="741845"/>
            <a:ext cx="2959290" cy="1903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B11513-8346-7EB9-5165-7A7D6399675A}"/>
              </a:ext>
            </a:extLst>
          </p:cNvPr>
          <p:cNvSpPr txBox="1"/>
          <p:nvPr/>
        </p:nvSpPr>
        <p:spPr>
          <a:xfrm>
            <a:off x="2979085" y="1437630"/>
            <a:ext cx="306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Gas und Schallschatten suchen</a:t>
            </a:r>
          </a:p>
        </p:txBody>
      </p:sp>
    </p:spTree>
    <p:extLst>
      <p:ext uri="{BB962C8B-B14F-4D97-AF65-F5344CB8AC3E}">
        <p14:creationId xmlns:p14="http://schemas.microsoft.com/office/powerpoint/2010/main" val="109369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Colon descendens</a:t>
            </a:r>
          </a:p>
        </p:txBody>
      </p:sp>
      <p:pic>
        <p:nvPicPr>
          <p:cNvPr id="5" name="M202108191726519040001">
            <a:hlinkClick r:id="" action="ppaction://media"/>
            <a:extLst>
              <a:ext uri="{FF2B5EF4-FFF2-40B4-BE49-F238E27FC236}">
                <a16:creationId xmlns:a16="http://schemas.microsoft.com/office/drawing/2014/main" id="{AE1785A2-31DD-415D-8C00-C7E747B73E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9DFB7-7217-4ACE-84E6-E6A8AD36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Sigma</a:t>
            </a:r>
            <a:endParaRPr lang="de-DE"/>
          </a:p>
        </p:txBody>
      </p:sp>
      <p:pic>
        <p:nvPicPr>
          <p:cNvPr id="5" name="M202108191726467280001">
            <a:hlinkClick r:id="" action="ppaction://media"/>
            <a:extLst>
              <a:ext uri="{FF2B5EF4-FFF2-40B4-BE49-F238E27FC236}">
                <a16:creationId xmlns:a16="http://schemas.microsoft.com/office/drawing/2014/main" id="{3C72BDEB-F3C9-4D10-87C8-FDCD360B77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39CC60-69C5-43DA-9D6C-D35A3B95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88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A4BB7-0978-4B5C-A9A4-5FEFA6E1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Orientierung? Sigma/Rektum …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BE967C4-AE91-40D9-88F2-148697A80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520" y="1115493"/>
            <a:ext cx="6075256" cy="462701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BAFB52-82C1-4685-AA71-CBFD581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E87E998-A5C3-F06E-56C1-E0C79198D398}"/>
              </a:ext>
            </a:extLst>
          </p:cNvPr>
          <p:cNvSpPr txBox="1"/>
          <p:nvPr/>
        </p:nvSpPr>
        <p:spPr>
          <a:xfrm>
            <a:off x="3124200" y="5742506"/>
            <a:ext cx="359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Unterbauchlängsschnitt über der HB</a:t>
            </a:r>
          </a:p>
        </p:txBody>
      </p:sp>
    </p:spTree>
    <p:extLst>
      <p:ext uri="{BB962C8B-B14F-4D97-AF65-F5344CB8AC3E}">
        <p14:creationId xmlns:p14="http://schemas.microsoft.com/office/powerpoint/2010/main" val="41238041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A4BB7-0978-4B5C-A9A4-5FEFA6E1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Sigma/Rektum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BE967C4-AE91-40D9-88F2-148697A80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520" y="1115493"/>
            <a:ext cx="6075256" cy="462701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BAFB52-82C1-4685-AA71-CBFD581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B71BEC02-FD96-4D7F-952A-1959788E09D4}"/>
              </a:ext>
            </a:extLst>
          </p:cNvPr>
          <p:cNvCxnSpPr/>
          <p:nvPr/>
        </p:nvCxnSpPr>
        <p:spPr>
          <a:xfrm>
            <a:off x="3886200" y="788737"/>
            <a:ext cx="160020" cy="15658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547AC9F-F987-4E76-935B-4CF9AE0F005E}"/>
              </a:ext>
            </a:extLst>
          </p:cNvPr>
          <p:cNvCxnSpPr/>
          <p:nvPr/>
        </p:nvCxnSpPr>
        <p:spPr>
          <a:xfrm>
            <a:off x="4994910" y="788737"/>
            <a:ext cx="400050" cy="32003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AD41F07-EE68-118A-A6E0-C25DB8CAEC85}"/>
              </a:ext>
            </a:extLst>
          </p:cNvPr>
          <p:cNvSpPr txBox="1"/>
          <p:nvPr/>
        </p:nvSpPr>
        <p:spPr>
          <a:xfrm>
            <a:off x="3124200" y="5742506"/>
            <a:ext cx="359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Unterbauchlängsschnitt über der HB</a:t>
            </a:r>
          </a:p>
        </p:txBody>
      </p:sp>
    </p:spTree>
    <p:extLst>
      <p:ext uri="{BB962C8B-B14F-4D97-AF65-F5344CB8AC3E}">
        <p14:creationId xmlns:p14="http://schemas.microsoft.com/office/powerpoint/2010/main" val="3969611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A4BB7-0978-4B5C-A9A4-5FEFA6E1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Sigma/Rektum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BE967C4-AE91-40D9-88F2-148697A80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520" y="1115493"/>
            <a:ext cx="6075256" cy="462701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BAFB52-82C1-4685-AA71-CBFD581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B71BEC02-FD96-4D7F-952A-1959788E09D4}"/>
              </a:ext>
            </a:extLst>
          </p:cNvPr>
          <p:cNvCxnSpPr/>
          <p:nvPr/>
        </p:nvCxnSpPr>
        <p:spPr>
          <a:xfrm>
            <a:off x="3886200" y="788737"/>
            <a:ext cx="160020" cy="15658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547AC9F-F987-4E76-935B-4CF9AE0F005E}"/>
              </a:ext>
            </a:extLst>
          </p:cNvPr>
          <p:cNvCxnSpPr>
            <a:cxnSpLocks/>
          </p:cNvCxnSpPr>
          <p:nvPr/>
        </p:nvCxnSpPr>
        <p:spPr>
          <a:xfrm>
            <a:off x="4994910" y="788737"/>
            <a:ext cx="400050" cy="32003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15CEC529-93C7-4010-87AE-5623E01A6178}"/>
              </a:ext>
            </a:extLst>
          </p:cNvPr>
          <p:cNvSpPr txBox="1"/>
          <p:nvPr/>
        </p:nvSpPr>
        <p:spPr>
          <a:xfrm>
            <a:off x="6126480" y="653828"/>
            <a:ext cx="200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Prostata  Symphyse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7D2E4CD-4D28-4BA1-84C7-AD285D42C36F}"/>
              </a:ext>
            </a:extLst>
          </p:cNvPr>
          <p:cNvCxnSpPr/>
          <p:nvPr/>
        </p:nvCxnSpPr>
        <p:spPr>
          <a:xfrm flipH="1">
            <a:off x="6126480" y="973403"/>
            <a:ext cx="308610" cy="24555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C622545-8696-490B-8910-63F6159485AD}"/>
              </a:ext>
            </a:extLst>
          </p:cNvPr>
          <p:cNvCxnSpPr>
            <a:cxnSpLocks/>
          </p:cNvCxnSpPr>
          <p:nvPr/>
        </p:nvCxnSpPr>
        <p:spPr>
          <a:xfrm flipH="1">
            <a:off x="6640830" y="1023160"/>
            <a:ext cx="713780" cy="1331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49F5D26E-F3E9-4F4C-07AC-FE625BF5E078}"/>
              </a:ext>
            </a:extLst>
          </p:cNvPr>
          <p:cNvSpPr txBox="1"/>
          <p:nvPr/>
        </p:nvSpPr>
        <p:spPr>
          <a:xfrm>
            <a:off x="3124200" y="5742506"/>
            <a:ext cx="359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Unterbauchlängsschnitt über der HB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77B4456-7854-DE02-6B63-8ED4D43B9B4C}"/>
              </a:ext>
            </a:extLst>
          </p:cNvPr>
          <p:cNvSpPr txBox="1"/>
          <p:nvPr/>
        </p:nvSpPr>
        <p:spPr>
          <a:xfrm rot="19412888">
            <a:off x="1991133" y="3105833"/>
            <a:ext cx="516173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</a:rPr>
              <a:t>Wichtiger Schnitt !!!!!!!!!!!</a:t>
            </a:r>
          </a:p>
        </p:txBody>
      </p:sp>
    </p:spTree>
    <p:extLst>
      <p:ext uri="{BB962C8B-B14F-4D97-AF65-F5344CB8AC3E}">
        <p14:creationId xmlns:p14="http://schemas.microsoft.com/office/powerpoint/2010/main" val="16485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Auffinden des </a:t>
            </a:r>
            <a:r>
              <a:rPr lang="de-CH" dirty="0" err="1"/>
              <a:t>Colons/Sigma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59697AE-3CA5-4B07-8167-6FBD59E74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88737"/>
            <a:ext cx="8229600" cy="311012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8" name="Bild 4" descr="magendarmtrakt.png">
            <a:extLst>
              <a:ext uri="{FF2B5EF4-FFF2-40B4-BE49-F238E27FC236}">
                <a16:creationId xmlns:a16="http://schemas.microsoft.com/office/drawing/2014/main" id="{32AE2DD1-885A-4593-93DE-9E2A01CD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34" y="3241402"/>
            <a:ext cx="3534531" cy="2950344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933B5C6-64A6-4FC7-ACA4-53EDE1E2844D}"/>
              </a:ext>
            </a:extLst>
          </p:cNvPr>
          <p:cNvSpPr/>
          <p:nvPr/>
        </p:nvSpPr>
        <p:spPr>
          <a:xfrm rot="10620025">
            <a:off x="3600450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EB13326-3088-49CA-BFE4-57BC61655767}"/>
              </a:ext>
            </a:extLst>
          </p:cNvPr>
          <p:cNvSpPr/>
          <p:nvPr/>
        </p:nvSpPr>
        <p:spPr>
          <a:xfrm rot="10800000">
            <a:off x="4754882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398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Auffinden des </a:t>
            </a:r>
            <a:r>
              <a:rPr lang="de-CH" dirty="0" err="1"/>
              <a:t>Colons/Sigma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59697AE-3CA5-4B07-8167-6FBD59E74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88737"/>
            <a:ext cx="8229600" cy="311012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8" name="Bild 4" descr="magendarmtrakt.png">
            <a:extLst>
              <a:ext uri="{FF2B5EF4-FFF2-40B4-BE49-F238E27FC236}">
                <a16:creationId xmlns:a16="http://schemas.microsoft.com/office/drawing/2014/main" id="{32AE2DD1-885A-4593-93DE-9E2A01CD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34" y="3241402"/>
            <a:ext cx="3534531" cy="2950344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933B5C6-64A6-4FC7-ACA4-53EDE1E2844D}"/>
              </a:ext>
            </a:extLst>
          </p:cNvPr>
          <p:cNvSpPr/>
          <p:nvPr/>
        </p:nvSpPr>
        <p:spPr>
          <a:xfrm rot="10800000">
            <a:off x="3600450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EB13326-3088-49CA-BFE4-57BC61655767}"/>
              </a:ext>
            </a:extLst>
          </p:cNvPr>
          <p:cNvSpPr/>
          <p:nvPr/>
        </p:nvSpPr>
        <p:spPr>
          <a:xfrm rot="10800000">
            <a:off x="4754882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C50EF3-DEA8-4F6D-B6DB-79B7CF7A57C4}"/>
              </a:ext>
            </a:extLst>
          </p:cNvPr>
          <p:cNvSpPr txBox="1"/>
          <p:nvPr/>
        </p:nvSpPr>
        <p:spPr>
          <a:xfrm>
            <a:off x="754380" y="4070243"/>
            <a:ext cx="1890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Os </a:t>
            </a:r>
            <a:r>
              <a:rPr lang="de-DE" dirty="0" err="1"/>
              <a:t>ilium</a:t>
            </a:r>
            <a:endParaRPr lang="de-DE" dirty="0"/>
          </a:p>
          <a:p>
            <a:r>
              <a:rPr lang="de-DE" dirty="0" err="1"/>
              <a:t>m.Iliacus</a:t>
            </a:r>
            <a:r>
              <a:rPr lang="de-DE" dirty="0"/>
              <a:t>  </a:t>
            </a:r>
            <a:r>
              <a:rPr lang="de-DE" dirty="0" err="1"/>
              <a:t>m.psoas</a:t>
            </a:r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C1EF490-BC03-440E-9CB4-B2FF7A5ADB2C}"/>
              </a:ext>
            </a:extLst>
          </p:cNvPr>
          <p:cNvCxnSpPr>
            <a:cxnSpLocks/>
          </p:cNvCxnSpPr>
          <p:nvPr/>
        </p:nvCxnSpPr>
        <p:spPr>
          <a:xfrm flipV="1">
            <a:off x="1085287" y="2060294"/>
            <a:ext cx="491490" cy="200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1823E51-44E3-41ED-BD33-3750ACA381C3}"/>
              </a:ext>
            </a:extLst>
          </p:cNvPr>
          <p:cNvCxnSpPr>
            <a:cxnSpLocks/>
          </p:cNvCxnSpPr>
          <p:nvPr/>
        </p:nvCxnSpPr>
        <p:spPr>
          <a:xfrm flipV="1">
            <a:off x="1678329" y="2496200"/>
            <a:ext cx="358184" cy="1936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AAE7506-2294-451E-9C6C-4D9743C81FA1}"/>
              </a:ext>
            </a:extLst>
          </p:cNvPr>
          <p:cNvCxnSpPr>
            <a:cxnSpLocks/>
          </p:cNvCxnSpPr>
          <p:nvPr/>
        </p:nvCxnSpPr>
        <p:spPr>
          <a:xfrm flipV="1">
            <a:off x="2344998" y="2496200"/>
            <a:ext cx="228088" cy="1844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5864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Auffinden des </a:t>
            </a:r>
            <a:r>
              <a:rPr lang="de-CH" dirty="0" err="1"/>
              <a:t>Colons/Sigma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59697AE-3CA5-4B07-8167-6FBD59E74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88737"/>
            <a:ext cx="8229600" cy="311012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8" name="Bild 4" descr="magendarmtrakt.png">
            <a:extLst>
              <a:ext uri="{FF2B5EF4-FFF2-40B4-BE49-F238E27FC236}">
                <a16:creationId xmlns:a16="http://schemas.microsoft.com/office/drawing/2014/main" id="{32AE2DD1-885A-4593-93DE-9E2A01CD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34" y="3241402"/>
            <a:ext cx="3534531" cy="2950344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933B5C6-64A6-4FC7-ACA4-53EDE1E2844D}"/>
              </a:ext>
            </a:extLst>
          </p:cNvPr>
          <p:cNvSpPr/>
          <p:nvPr/>
        </p:nvSpPr>
        <p:spPr>
          <a:xfrm>
            <a:off x="3600450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EB13326-3088-49CA-BFE4-57BC61655767}"/>
              </a:ext>
            </a:extLst>
          </p:cNvPr>
          <p:cNvSpPr/>
          <p:nvPr/>
        </p:nvSpPr>
        <p:spPr>
          <a:xfrm>
            <a:off x="4754882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C50EF3-DEA8-4F6D-B6DB-79B7CF7A57C4}"/>
              </a:ext>
            </a:extLst>
          </p:cNvPr>
          <p:cNvSpPr txBox="1"/>
          <p:nvPr/>
        </p:nvSpPr>
        <p:spPr>
          <a:xfrm>
            <a:off x="754380" y="4070243"/>
            <a:ext cx="1890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Os </a:t>
            </a:r>
            <a:r>
              <a:rPr lang="de-DE" dirty="0" err="1"/>
              <a:t>ilium</a:t>
            </a:r>
            <a:endParaRPr lang="de-DE" dirty="0"/>
          </a:p>
          <a:p>
            <a:r>
              <a:rPr lang="de-DE" dirty="0" err="1"/>
              <a:t>m.Iliacus</a:t>
            </a:r>
            <a:r>
              <a:rPr lang="de-DE" dirty="0"/>
              <a:t>  </a:t>
            </a:r>
            <a:r>
              <a:rPr lang="de-DE" dirty="0" err="1"/>
              <a:t>m.psoas</a:t>
            </a:r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C1EF490-BC03-440E-9CB4-B2FF7A5ADB2C}"/>
              </a:ext>
            </a:extLst>
          </p:cNvPr>
          <p:cNvCxnSpPr>
            <a:cxnSpLocks/>
          </p:cNvCxnSpPr>
          <p:nvPr/>
        </p:nvCxnSpPr>
        <p:spPr>
          <a:xfrm flipV="1">
            <a:off x="1085287" y="2060294"/>
            <a:ext cx="491490" cy="200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1823E51-44E3-41ED-BD33-3750ACA381C3}"/>
              </a:ext>
            </a:extLst>
          </p:cNvPr>
          <p:cNvCxnSpPr>
            <a:cxnSpLocks/>
          </p:cNvCxnSpPr>
          <p:nvPr/>
        </p:nvCxnSpPr>
        <p:spPr>
          <a:xfrm flipV="1">
            <a:off x="1678329" y="2496200"/>
            <a:ext cx="358184" cy="1936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AAE7506-2294-451E-9C6C-4D9743C81FA1}"/>
              </a:ext>
            </a:extLst>
          </p:cNvPr>
          <p:cNvCxnSpPr>
            <a:cxnSpLocks/>
          </p:cNvCxnSpPr>
          <p:nvPr/>
        </p:nvCxnSpPr>
        <p:spPr>
          <a:xfrm flipV="1">
            <a:off x="2344998" y="2496200"/>
            <a:ext cx="228088" cy="1844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105239-F137-4DDE-B0D7-9F50AF972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642" y="3065269"/>
            <a:ext cx="5521622" cy="320944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1839ED-AC41-36EB-20E6-7FBFF5394816}"/>
              </a:ext>
            </a:extLst>
          </p:cNvPr>
          <p:cNvSpPr txBox="1"/>
          <p:nvPr/>
        </p:nvSpPr>
        <p:spPr>
          <a:xfrm rot="19412888">
            <a:off x="1991133" y="3105833"/>
            <a:ext cx="516173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</a:rPr>
              <a:t>Wichtiger Schnitt !!!!!!!!!!!</a:t>
            </a:r>
          </a:p>
        </p:txBody>
      </p:sp>
    </p:spTree>
    <p:extLst>
      <p:ext uri="{BB962C8B-B14F-4D97-AF65-F5344CB8AC3E}">
        <p14:creationId xmlns:p14="http://schemas.microsoft.com/office/powerpoint/2010/main" val="18148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Auffinden des </a:t>
            </a:r>
            <a:r>
              <a:rPr lang="de-CH" dirty="0" err="1"/>
              <a:t>Colons/Sigma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59697AE-3CA5-4B07-8167-6FBD59E74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88737"/>
            <a:ext cx="8229600" cy="311012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8" name="Bild 4" descr="magendarmtrakt.png">
            <a:extLst>
              <a:ext uri="{FF2B5EF4-FFF2-40B4-BE49-F238E27FC236}">
                <a16:creationId xmlns:a16="http://schemas.microsoft.com/office/drawing/2014/main" id="{32AE2DD1-885A-4593-93DE-9E2A01CD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34" y="3241402"/>
            <a:ext cx="3534531" cy="2950344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933B5C6-64A6-4FC7-ACA4-53EDE1E2844D}"/>
              </a:ext>
            </a:extLst>
          </p:cNvPr>
          <p:cNvSpPr/>
          <p:nvPr/>
        </p:nvSpPr>
        <p:spPr>
          <a:xfrm>
            <a:off x="3600450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EB13326-3088-49CA-BFE4-57BC61655767}"/>
              </a:ext>
            </a:extLst>
          </p:cNvPr>
          <p:cNvSpPr/>
          <p:nvPr/>
        </p:nvSpPr>
        <p:spPr>
          <a:xfrm>
            <a:off x="4754882" y="5120640"/>
            <a:ext cx="525780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C50EF3-DEA8-4F6D-B6DB-79B7CF7A57C4}"/>
              </a:ext>
            </a:extLst>
          </p:cNvPr>
          <p:cNvSpPr txBox="1"/>
          <p:nvPr/>
        </p:nvSpPr>
        <p:spPr>
          <a:xfrm>
            <a:off x="754380" y="4070243"/>
            <a:ext cx="1890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Os </a:t>
            </a:r>
            <a:r>
              <a:rPr lang="de-DE" dirty="0" err="1"/>
              <a:t>ilium</a:t>
            </a:r>
            <a:endParaRPr lang="de-DE" dirty="0"/>
          </a:p>
          <a:p>
            <a:r>
              <a:rPr lang="de-DE" dirty="0" err="1"/>
              <a:t>m.Iliacus</a:t>
            </a:r>
            <a:r>
              <a:rPr lang="de-DE" dirty="0"/>
              <a:t>  </a:t>
            </a:r>
            <a:r>
              <a:rPr lang="de-DE" dirty="0" err="1"/>
              <a:t>m.psoas</a:t>
            </a:r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C1EF490-BC03-440E-9CB4-B2FF7A5ADB2C}"/>
              </a:ext>
            </a:extLst>
          </p:cNvPr>
          <p:cNvCxnSpPr>
            <a:cxnSpLocks/>
          </p:cNvCxnSpPr>
          <p:nvPr/>
        </p:nvCxnSpPr>
        <p:spPr>
          <a:xfrm flipV="1">
            <a:off x="1085287" y="2060294"/>
            <a:ext cx="491490" cy="200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1823E51-44E3-41ED-BD33-3750ACA381C3}"/>
              </a:ext>
            </a:extLst>
          </p:cNvPr>
          <p:cNvCxnSpPr>
            <a:cxnSpLocks/>
          </p:cNvCxnSpPr>
          <p:nvPr/>
        </p:nvCxnSpPr>
        <p:spPr>
          <a:xfrm flipV="1">
            <a:off x="1678329" y="2496200"/>
            <a:ext cx="358184" cy="1936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AAE7506-2294-451E-9C6C-4D9743C81FA1}"/>
              </a:ext>
            </a:extLst>
          </p:cNvPr>
          <p:cNvCxnSpPr>
            <a:cxnSpLocks/>
          </p:cNvCxnSpPr>
          <p:nvPr/>
        </p:nvCxnSpPr>
        <p:spPr>
          <a:xfrm flipV="1">
            <a:off x="2344998" y="2496200"/>
            <a:ext cx="228088" cy="1844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105239-F137-4DDE-B0D7-9F50AF972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642" y="3065269"/>
            <a:ext cx="5521622" cy="3209443"/>
          </a:xfrm>
          <a:prstGeom prst="rect">
            <a:avLst/>
          </a:prstGeom>
        </p:spPr>
      </p:pic>
      <p:sp>
        <p:nvSpPr>
          <p:cNvPr id="13" name="Parallelogramm 12">
            <a:extLst>
              <a:ext uri="{FF2B5EF4-FFF2-40B4-BE49-F238E27FC236}">
                <a16:creationId xmlns:a16="http://schemas.microsoft.com/office/drawing/2014/main" id="{9AB41926-C5BF-444A-A459-E4588D2F68EE}"/>
              </a:ext>
            </a:extLst>
          </p:cNvPr>
          <p:cNvSpPr/>
          <p:nvPr/>
        </p:nvSpPr>
        <p:spPr>
          <a:xfrm flipH="1">
            <a:off x="2204863" y="1682090"/>
            <a:ext cx="1113782" cy="572149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ROI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713CA05-734D-CE8C-E3F3-675B45C5BF51}"/>
              </a:ext>
            </a:extLst>
          </p:cNvPr>
          <p:cNvSpPr txBox="1"/>
          <p:nvPr/>
        </p:nvSpPr>
        <p:spPr>
          <a:xfrm>
            <a:off x="3740495" y="1599767"/>
            <a:ext cx="4701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Identifiziere</a:t>
            </a:r>
          </a:p>
          <a:p>
            <a:r>
              <a:rPr lang="de-DE" dirty="0">
                <a:solidFill>
                  <a:srgbClr val="FF0000"/>
                </a:solidFill>
              </a:rPr>
              <a:t>1. </a:t>
            </a:r>
            <a:r>
              <a:rPr lang="de-DE" dirty="0" err="1">
                <a:solidFill>
                  <a:srgbClr val="FF0000"/>
                </a:solidFill>
              </a:rPr>
              <a:t>os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ileum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2. m. </a:t>
            </a:r>
            <a:r>
              <a:rPr lang="de-DE" dirty="0" err="1">
                <a:solidFill>
                  <a:srgbClr val="FF0000"/>
                </a:solidFill>
              </a:rPr>
              <a:t>Iliacus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3. m. </a:t>
            </a:r>
            <a:r>
              <a:rPr lang="de-DE" dirty="0" err="1">
                <a:solidFill>
                  <a:srgbClr val="FF0000"/>
                </a:solidFill>
              </a:rPr>
              <a:t>Psoas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r>
              <a:rPr lang="de-DE" dirty="0">
                <a:solidFill>
                  <a:srgbClr val="FF0000"/>
                </a:solidFill>
              </a:rPr>
              <a:t>4. </a:t>
            </a:r>
            <a:r>
              <a:rPr lang="de-DE" dirty="0" err="1">
                <a:solidFill>
                  <a:srgbClr val="FF0000"/>
                </a:solidFill>
              </a:rPr>
              <a:t>Lateralste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gasbefüllte</a:t>
            </a:r>
            <a:r>
              <a:rPr lang="de-DE" dirty="0">
                <a:solidFill>
                  <a:srgbClr val="FF0000"/>
                </a:solidFill>
              </a:rPr>
              <a:t> Struktur (Schallschatten suchen!) ist das Kolon</a:t>
            </a:r>
          </a:p>
          <a:p>
            <a:r>
              <a:rPr lang="de-DE" dirty="0">
                <a:solidFill>
                  <a:srgbClr val="FF0000"/>
                </a:solidFill>
              </a:rPr>
              <a:t>5. Im Unterbauch gilt: Längsschnitt über der HB !!!!!!!!!!!!!</a:t>
            </a:r>
          </a:p>
        </p:txBody>
      </p:sp>
    </p:spTree>
    <p:extLst>
      <p:ext uri="{BB962C8B-B14F-4D97-AF65-F5344CB8AC3E}">
        <p14:creationId xmlns:p14="http://schemas.microsoft.com/office/powerpoint/2010/main" val="22337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Lokalisation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Inhaltsplatzhalter 5" descr="Ein Bild, das Cartoon, Darstellung enthält.&#10;&#10;Automatisch generierte Beschreibung">
            <a:extLst>
              <a:ext uri="{FF2B5EF4-FFF2-40B4-BE49-F238E27FC236}">
                <a16:creationId xmlns:a16="http://schemas.microsoft.com/office/drawing/2014/main" id="{99405854-6250-BA26-98DD-ADED59C1A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081" y="1166018"/>
            <a:ext cx="3589837" cy="4525963"/>
          </a:xfr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C659301-F3FE-FAE0-21B0-664A47B43F78}"/>
              </a:ext>
            </a:extLst>
          </p:cNvPr>
          <p:cNvSpPr/>
          <p:nvPr/>
        </p:nvSpPr>
        <p:spPr>
          <a:xfrm rot="20170217">
            <a:off x="3642133" y="3067718"/>
            <a:ext cx="2245227" cy="1152873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7692481-76AE-1C8C-CDE4-E67AB64ED42C}"/>
              </a:ext>
            </a:extLst>
          </p:cNvPr>
          <p:cNvSpPr txBox="1"/>
          <p:nvPr/>
        </p:nvSpPr>
        <p:spPr>
          <a:xfrm>
            <a:off x="6525087" y="3437877"/>
            <a:ext cx="1813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Sigma:</a:t>
            </a:r>
          </a:p>
          <a:p>
            <a:r>
              <a:rPr lang="de-DE" dirty="0"/>
              <a:t>Falsche Divertikel</a:t>
            </a:r>
          </a:p>
        </p:txBody>
      </p:sp>
    </p:spTree>
    <p:extLst>
      <p:ext uri="{BB962C8B-B14F-4D97-AF65-F5344CB8AC3E}">
        <p14:creationId xmlns:p14="http://schemas.microsoft.com/office/powerpoint/2010/main" val="38509889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BE2EB-0996-2CB1-443F-7855FDC6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Colon descendens</a:t>
            </a:r>
          </a:p>
        </p:txBody>
      </p:sp>
      <p:pic>
        <p:nvPicPr>
          <p:cNvPr id="5" name="M202308231953214880001">
            <a:hlinkClick r:id="" action="ppaction://media"/>
            <a:extLst>
              <a:ext uri="{FF2B5EF4-FFF2-40B4-BE49-F238E27FC236}">
                <a16:creationId xmlns:a16="http://schemas.microsoft.com/office/drawing/2014/main" id="{119E0880-1F0E-E0B5-25C0-119FDAEFC9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2DC86D-8E03-D38E-B10D-CD71A262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87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BBD7E-0FD2-573B-8E61-0047052BE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Colon descendens und </a:t>
            </a:r>
            <a:r>
              <a:rPr lang="de-DE" dirty="0" err="1"/>
              <a:t>prox</a:t>
            </a:r>
            <a:r>
              <a:rPr lang="de-DE" dirty="0"/>
              <a:t>. Sigma</a:t>
            </a:r>
          </a:p>
        </p:txBody>
      </p:sp>
      <p:pic>
        <p:nvPicPr>
          <p:cNvPr id="5" name="M202308231953502080001">
            <a:hlinkClick r:id="" action="ppaction://media"/>
            <a:extLst>
              <a:ext uri="{FF2B5EF4-FFF2-40B4-BE49-F238E27FC236}">
                <a16:creationId xmlns:a16="http://schemas.microsoft.com/office/drawing/2014/main" id="{0D8857DE-3F22-7A82-EA83-6EB2D5B92B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CF55F-9D44-0452-2CB3-9AA88708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78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4463A-86E6-47FE-0BEA-06273300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Colon transversum</a:t>
            </a:r>
          </a:p>
        </p:txBody>
      </p:sp>
      <p:pic>
        <p:nvPicPr>
          <p:cNvPr id="5" name="M202308231954198960001">
            <a:hlinkClick r:id="" action="ppaction://media"/>
            <a:extLst>
              <a:ext uri="{FF2B5EF4-FFF2-40B4-BE49-F238E27FC236}">
                <a16:creationId xmlns:a16="http://schemas.microsoft.com/office/drawing/2014/main" id="{45574B3A-BE9E-13BC-957B-9699995262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E08B1F-866D-3AFB-4C0F-9919B40C8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11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E9DC3-CC6F-4A1F-A849-559A319B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Refresh Darmsonografie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3EA142-342E-4817-8687-F8DF15975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Gas/Luft ist super für Kolon: suche das </a:t>
            </a:r>
            <a:r>
              <a:rPr lang="de-DE" dirty="0">
                <a:solidFill>
                  <a:srgbClr val="FF0000"/>
                </a:solidFill>
              </a:rPr>
              <a:t>Gas</a:t>
            </a:r>
            <a:r>
              <a:rPr lang="de-DE" dirty="0"/>
              <a:t> und den </a:t>
            </a:r>
            <a:r>
              <a:rPr lang="de-DE" dirty="0">
                <a:solidFill>
                  <a:srgbClr val="FF0000"/>
                </a:solidFill>
              </a:rPr>
              <a:t>Schallschatten</a:t>
            </a:r>
          </a:p>
          <a:p>
            <a:r>
              <a:rPr lang="de-DE" dirty="0"/>
              <a:t>Adipöse Patienten lassen sich </a:t>
            </a:r>
            <a:r>
              <a:rPr lang="de-DE" dirty="0" err="1"/>
              <a:t>bzgl</a:t>
            </a:r>
            <a:r>
              <a:rPr lang="de-DE" dirty="0"/>
              <a:t> Darm sehr gut schallen!!! (guter Kontrast zur Pathologie)</a:t>
            </a:r>
          </a:p>
          <a:p>
            <a:r>
              <a:rPr lang="de-DE" dirty="0" err="1"/>
              <a:t>Bzgl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Pathologie</a:t>
            </a:r>
            <a:r>
              <a:rPr lang="de-DE" dirty="0"/>
              <a:t>: suche die auffällige Darmwand (</a:t>
            </a:r>
            <a:r>
              <a:rPr lang="de-DE" dirty="0" err="1">
                <a:solidFill>
                  <a:srgbClr val="FF0000"/>
                </a:solidFill>
              </a:rPr>
              <a:t>hypoechogen</a:t>
            </a:r>
            <a:r>
              <a:rPr lang="de-DE" dirty="0"/>
              <a:t>!!!!), suche wo es wehtut.</a:t>
            </a:r>
          </a:p>
          <a:p>
            <a:r>
              <a:rPr lang="de-DE" dirty="0" err="1"/>
              <a:t>Appendx</a:t>
            </a:r>
            <a:r>
              <a:rPr lang="de-DE" dirty="0"/>
              <a:t>: zuerst die ROI gut einstellen (</a:t>
            </a:r>
            <a:r>
              <a:rPr lang="de-DE" dirty="0" err="1"/>
              <a:t>Coekalpol</a:t>
            </a:r>
            <a:r>
              <a:rPr lang="de-DE" dirty="0"/>
              <a:t> einstellen), dann benachbart </a:t>
            </a:r>
            <a:r>
              <a:rPr lang="de-DE" dirty="0">
                <a:solidFill>
                  <a:srgbClr val="FF0000"/>
                </a:solidFill>
              </a:rPr>
              <a:t>Kokarde</a:t>
            </a:r>
            <a:r>
              <a:rPr lang="de-DE" dirty="0"/>
              <a:t>  genauer suchen, erwäge Linearschallkopf. LKN?</a:t>
            </a:r>
          </a:p>
          <a:p>
            <a:r>
              <a:rPr lang="de-DE" dirty="0"/>
              <a:t>Sigma: beginne ev. im UB Längsschnitt</a:t>
            </a:r>
          </a:p>
          <a:p>
            <a:r>
              <a:rPr lang="de-DE" dirty="0"/>
              <a:t>Beginne mit </a:t>
            </a:r>
            <a:r>
              <a:rPr lang="de-DE" dirty="0" err="1"/>
              <a:t>curved</a:t>
            </a:r>
            <a:r>
              <a:rPr lang="de-DE" dirty="0"/>
              <a:t> </a:t>
            </a:r>
            <a:r>
              <a:rPr lang="de-DE" dirty="0" err="1"/>
              <a:t>array</a:t>
            </a:r>
            <a:r>
              <a:rPr lang="de-DE" dirty="0"/>
              <a:t>, ggf. Wechsel auf linear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6FF65F-2EF2-48D0-9854-D8861FDF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43828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938CA-CF04-4F0A-9745-304DD69E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Speziell Divertikulitis finden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0FA591-AD68-4C28-A9AD-2E1DF3C21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Druckschmerz</a:t>
            </a:r>
          </a:p>
          <a:p>
            <a:r>
              <a:rPr lang="de-DE" dirty="0"/>
              <a:t>Suche </a:t>
            </a:r>
            <a:r>
              <a:rPr lang="de-DE" dirty="0" err="1"/>
              <a:t>echoarme</a:t>
            </a:r>
            <a:r>
              <a:rPr lang="de-DE" dirty="0"/>
              <a:t> Wandverdickung cranial der Harnblase, im li Unterbauch und li in Verlängerung Colon </a:t>
            </a:r>
            <a:r>
              <a:rPr lang="de-DE" dirty="0" err="1"/>
              <a:t>deszendens</a:t>
            </a:r>
            <a:endParaRPr lang="de-DE" dirty="0"/>
          </a:p>
          <a:p>
            <a:r>
              <a:rPr lang="de-DE" dirty="0"/>
              <a:t>Divertikel zu sehen?</a:t>
            </a:r>
          </a:p>
          <a:p>
            <a:r>
              <a:rPr lang="de-DE" dirty="0"/>
              <a:t>Abszess, freie Flüssigkeit?</a:t>
            </a:r>
          </a:p>
          <a:p>
            <a:r>
              <a:rPr lang="de-DE" dirty="0"/>
              <a:t>Netzreaktion?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AFA6BD-8B7D-48C8-B0DB-BC8B9E2F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74472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82CF5-77D6-001A-A85F-60780793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Engramm Divertikulitis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50C8A-A621-855E-ACF0-5B90C62AD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87A25E-00EE-FF8D-AD8C-5945BE29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Grafik 4" descr="Ein Bild, das medizinische Bildgebung, Radiologie, medizinisch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4C2045A6-B5ED-556A-7181-58D5F715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7" y="2149473"/>
            <a:ext cx="7821226" cy="23687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7D376C-8B51-7BB4-DA3D-BD3956C1CEE1}"/>
              </a:ext>
            </a:extLst>
          </p:cNvPr>
          <p:cNvSpPr txBox="1"/>
          <p:nvPr/>
        </p:nvSpPr>
        <p:spPr>
          <a:xfrm>
            <a:off x="3145776" y="4960397"/>
            <a:ext cx="2980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Vielen Dank für Ihr Interesse !</a:t>
            </a:r>
          </a:p>
          <a:p>
            <a:endParaRPr lang="de-DE" dirty="0"/>
          </a:p>
          <a:p>
            <a:pPr algn="ctr"/>
            <a:r>
              <a:rPr lang="de-DE" dirty="0"/>
              <a:t>T. Chlibec und C. Arnold</a:t>
            </a:r>
          </a:p>
        </p:txBody>
      </p:sp>
    </p:spTree>
    <p:extLst>
      <p:ext uri="{BB962C8B-B14F-4D97-AF65-F5344CB8AC3E}">
        <p14:creationId xmlns:p14="http://schemas.microsoft.com/office/powerpoint/2010/main" val="8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Lokalisation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Inhaltsplatzhalter 5" descr="Ein Bild, das Cartoon, Darstellung enthält.&#10;&#10;Automatisch generierte Beschreibung">
            <a:extLst>
              <a:ext uri="{FF2B5EF4-FFF2-40B4-BE49-F238E27FC236}">
                <a16:creationId xmlns:a16="http://schemas.microsoft.com/office/drawing/2014/main" id="{99405854-6250-BA26-98DD-ADED59C1A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081" y="1192414"/>
            <a:ext cx="3589837" cy="4525963"/>
          </a:xfr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C659301-F3FE-FAE0-21B0-664A47B43F78}"/>
              </a:ext>
            </a:extLst>
          </p:cNvPr>
          <p:cNvSpPr/>
          <p:nvPr/>
        </p:nvSpPr>
        <p:spPr>
          <a:xfrm rot="16439105">
            <a:off x="2672423" y="2978167"/>
            <a:ext cx="1824772" cy="105057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EB6D5E-245A-44AC-344A-3F94DA57993C}"/>
              </a:ext>
            </a:extLst>
          </p:cNvPr>
          <p:cNvSpPr txBox="1">
            <a:spLocks/>
          </p:cNvSpPr>
          <p:nvPr/>
        </p:nvSpPr>
        <p:spPr>
          <a:xfrm>
            <a:off x="243664" y="1203510"/>
            <a:ext cx="2678869" cy="27875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600" dirty="0"/>
              <a:t>Seltener </a:t>
            </a:r>
            <a:r>
              <a:rPr lang="de-DE" sz="2600" dirty="0" err="1"/>
              <a:t>re</a:t>
            </a:r>
            <a:r>
              <a:rPr lang="de-DE" sz="2600" dirty="0"/>
              <a:t> UB …</a:t>
            </a:r>
          </a:p>
          <a:p>
            <a:r>
              <a:rPr lang="de-DE" sz="2600" dirty="0"/>
              <a:t>C. </a:t>
            </a:r>
            <a:r>
              <a:rPr lang="de-DE" sz="2600" dirty="0" err="1"/>
              <a:t>ascendens</a:t>
            </a:r>
            <a:r>
              <a:rPr lang="de-DE" sz="2600" dirty="0"/>
              <a:t> Divertikulitis</a:t>
            </a:r>
          </a:p>
          <a:p>
            <a:pPr marL="0" indent="0">
              <a:buNone/>
            </a:pPr>
            <a:r>
              <a:rPr lang="de-DE" sz="2100" dirty="0"/>
              <a:t>Dran denken: Asiatische Herkunft (Echte Divertikel. Junge Patienten)</a:t>
            </a:r>
          </a:p>
          <a:p>
            <a:endParaRPr lang="de-DE" sz="2600" dirty="0"/>
          </a:p>
          <a:p>
            <a:r>
              <a:rPr lang="de-DE" sz="2600" dirty="0"/>
              <a:t>Elongiertes Sigma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 descr="Ein Bild, das Kunst enthält.&#10;&#10;Automatisch generierte Beschreibung">
            <a:extLst>
              <a:ext uri="{FF2B5EF4-FFF2-40B4-BE49-F238E27FC236}">
                <a16:creationId xmlns:a16="http://schemas.microsoft.com/office/drawing/2014/main" id="{E749336C-E515-0C75-6B09-41DFFF2D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15" y="3953607"/>
            <a:ext cx="2952996" cy="18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6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65281-32AC-3D59-C962-B4941A31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Lokalisation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F6D5-F2AB-DC2C-1825-9D0F36DF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  www.swisssono.ch</a:t>
            </a:r>
            <a:endParaRPr lang="de-CH"/>
          </a:p>
        </p:txBody>
      </p:sp>
      <p:pic>
        <p:nvPicPr>
          <p:cNvPr id="5" name="Inhaltsplatzhalter 5" descr="Ein Bild, das Cartoon, Darstellung enthält.&#10;&#10;Automatisch generierte Beschreibung">
            <a:extLst>
              <a:ext uri="{FF2B5EF4-FFF2-40B4-BE49-F238E27FC236}">
                <a16:creationId xmlns:a16="http://schemas.microsoft.com/office/drawing/2014/main" id="{99405854-6250-BA26-98DD-ADED59C1A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081" y="1166018"/>
            <a:ext cx="3589837" cy="4525963"/>
          </a:xfr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C659301-F3FE-FAE0-21B0-664A47B43F78}"/>
              </a:ext>
            </a:extLst>
          </p:cNvPr>
          <p:cNvSpPr/>
          <p:nvPr/>
        </p:nvSpPr>
        <p:spPr>
          <a:xfrm rot="15629155">
            <a:off x="4396197" y="1478616"/>
            <a:ext cx="2245227" cy="1152873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61CC84-3EB1-B46D-7733-7B5018C820B9}"/>
              </a:ext>
            </a:extLst>
          </p:cNvPr>
          <p:cNvSpPr txBox="1"/>
          <p:nvPr/>
        </p:nvSpPr>
        <p:spPr>
          <a:xfrm>
            <a:off x="6693574" y="1140765"/>
            <a:ext cx="1993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 Oberbauch/Hemi-abdomen: </a:t>
            </a:r>
          </a:p>
          <a:p>
            <a:endParaRPr lang="de-DE" dirty="0"/>
          </a:p>
          <a:p>
            <a:r>
              <a:rPr lang="de-DE" dirty="0"/>
              <a:t>li </a:t>
            </a:r>
            <a:r>
              <a:rPr lang="de-DE" dirty="0" err="1"/>
              <a:t>Colonflexur</a:t>
            </a:r>
            <a:r>
              <a:rPr lang="de-DE" dirty="0"/>
              <a:t>, </a:t>
            </a:r>
          </a:p>
          <a:p>
            <a:r>
              <a:rPr lang="de-DE" dirty="0"/>
              <a:t>C descendens, letztlich gesamter Kolonrahmen</a:t>
            </a:r>
          </a:p>
        </p:txBody>
      </p:sp>
    </p:spTree>
    <p:extLst>
      <p:ext uri="{BB962C8B-B14F-4D97-AF65-F5344CB8AC3E}">
        <p14:creationId xmlns:p14="http://schemas.microsoft.com/office/powerpoint/2010/main" val="3861265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2236</Words>
  <Application>Microsoft Office PowerPoint</Application>
  <PresentationFormat>Bildschirmpräsentation (4:3)</PresentationFormat>
  <Paragraphs>317</Paragraphs>
  <Slides>75</Slides>
  <Notes>1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79" baseType="lpstr">
      <vt:lpstr>Arial</vt:lpstr>
      <vt:lpstr>Calibri</vt:lpstr>
      <vt:lpstr>Wingdings</vt:lpstr>
      <vt:lpstr>Office-Design</vt:lpstr>
      <vt:lpstr>Divertikulitis</vt:lpstr>
      <vt:lpstr>Ein typischer Fall</vt:lpstr>
      <vt:lpstr>Divertikulitis</vt:lpstr>
      <vt:lpstr>Zahlen, Begrifflichkeit</vt:lpstr>
      <vt:lpstr>Komplikationen einer Divertikulitis</vt:lpstr>
      <vt:lpstr>Klassifikation</vt:lpstr>
      <vt:lpstr>Lokalisation</vt:lpstr>
      <vt:lpstr>Lokalisation</vt:lpstr>
      <vt:lpstr>Lokalisation</vt:lpstr>
      <vt:lpstr>Erworbene Herniation von Mucosa und Muscularis mucosae durch Muscularis propria</vt:lpstr>
      <vt:lpstr>Divertikulitis: Typische Merkmale</vt:lpstr>
      <vt:lpstr>Sonografische Merkmale</vt:lpstr>
      <vt:lpstr>Sonografische Merkmale</vt:lpstr>
      <vt:lpstr>Sonografische Merkmale </vt:lpstr>
      <vt:lpstr>Sonografische Merkmale</vt:lpstr>
      <vt:lpstr>Divertikulitis…weitere Beispiele</vt:lpstr>
      <vt:lpstr>Divertikulitis… weitere Beispiele</vt:lpstr>
      <vt:lpstr>Divertikulitis… weitere Beispiele</vt:lpstr>
      <vt:lpstr>Divertikulitis… weitere Beispiele</vt:lpstr>
      <vt:lpstr>Komplikationen einer Divertikulitis</vt:lpstr>
      <vt:lpstr>Fallbeispiele … weitere…</vt:lpstr>
      <vt:lpstr>PowerPoint-Präsentation</vt:lpstr>
      <vt:lpstr>Fall 1: Mann, 56j.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Fall 2, Mann 55j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Fall 3, Mann  42j.</vt:lpstr>
      <vt:lpstr>CT Abdomen 6 Monate zuvor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OP-Bericht 8/2023</vt:lpstr>
      <vt:lpstr>Differentialdiagnosen</vt:lpstr>
      <vt:lpstr>Differentialdiagnosen</vt:lpstr>
      <vt:lpstr>Differentialdiagnosen</vt:lpstr>
      <vt:lpstr>Differentialdiagnosen</vt:lpstr>
      <vt:lpstr>Differentialdiagnosen</vt:lpstr>
      <vt:lpstr>Differentialdiagnosen</vt:lpstr>
      <vt:lpstr>Wertigkeit der Sonografie in der Divertikulitisdiagnostik</vt:lpstr>
      <vt:lpstr>Wertigkeit der Sonografie in der Divertikulitisdiagnostik</vt:lpstr>
      <vt:lpstr>US vs CT</vt:lpstr>
      <vt:lpstr>Wertigkeit der Sonografie in der Divertikulitisdiagnostik</vt:lpstr>
      <vt:lpstr>Konsequenzen …</vt:lpstr>
      <vt:lpstr>Teil 2:  kurzes handwerkliches Refreshing zur… Darmsonografie</vt:lpstr>
      <vt:lpstr>Dünndarm: Jejunum, Ileum</vt:lpstr>
      <vt:lpstr>Dünndarm: Jejunum, Ileum</vt:lpstr>
      <vt:lpstr>Dünndarm/Coecum</vt:lpstr>
      <vt:lpstr>Kolon</vt:lpstr>
      <vt:lpstr>Colon descendens</vt:lpstr>
      <vt:lpstr>Sigma</vt:lpstr>
      <vt:lpstr>Orientierung? Sigma/Rektum …</vt:lpstr>
      <vt:lpstr>Sigma/Rektum</vt:lpstr>
      <vt:lpstr>Sigma/Rektum</vt:lpstr>
      <vt:lpstr>Auffinden des Colons/Sigma</vt:lpstr>
      <vt:lpstr>Auffinden des Colons/Sigma</vt:lpstr>
      <vt:lpstr>Auffinden des Colons/Sigma</vt:lpstr>
      <vt:lpstr>Auffinden des Colons/Sigma</vt:lpstr>
      <vt:lpstr>Colon descendens</vt:lpstr>
      <vt:lpstr>Colon descendens und prox. Sigma</vt:lpstr>
      <vt:lpstr>Colon transversum</vt:lpstr>
      <vt:lpstr>Zusammenfassung Refresh Darmsonografie</vt:lpstr>
      <vt:lpstr>Speziell Divertikulitis finden</vt:lpstr>
      <vt:lpstr>Engramm Divertikulitis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Chlibec</dc:creator>
  <cp:lastModifiedBy>Thomas Chlibec</cp:lastModifiedBy>
  <cp:revision>17</cp:revision>
  <dcterms:created xsi:type="dcterms:W3CDTF">2021-08-18T21:25:20Z</dcterms:created>
  <dcterms:modified xsi:type="dcterms:W3CDTF">2023-09-15T05:29:49Z</dcterms:modified>
</cp:coreProperties>
</file>