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9" r:id="rId3"/>
    <p:sldId id="330" r:id="rId4"/>
    <p:sldId id="317" r:id="rId5"/>
    <p:sldId id="313" r:id="rId6"/>
    <p:sldId id="318" r:id="rId7"/>
    <p:sldId id="338" r:id="rId8"/>
    <p:sldId id="346" r:id="rId9"/>
    <p:sldId id="333" r:id="rId10"/>
    <p:sldId id="355" r:id="rId11"/>
    <p:sldId id="322" r:id="rId12"/>
    <p:sldId id="345" r:id="rId13"/>
    <p:sldId id="348" r:id="rId14"/>
    <p:sldId id="349" r:id="rId15"/>
    <p:sldId id="332" r:id="rId16"/>
    <p:sldId id="314" r:id="rId17"/>
    <p:sldId id="327" r:id="rId18"/>
    <p:sldId id="323" r:id="rId19"/>
    <p:sldId id="326" r:id="rId20"/>
    <p:sldId id="320" r:id="rId21"/>
    <p:sldId id="351" r:id="rId22"/>
    <p:sldId id="353" r:id="rId23"/>
    <p:sldId id="354" r:id="rId24"/>
    <p:sldId id="340" r:id="rId25"/>
    <p:sldId id="337" r:id="rId26"/>
    <p:sldId id="339" r:id="rId27"/>
    <p:sldId id="334" r:id="rId28"/>
    <p:sldId id="344" r:id="rId29"/>
    <p:sldId id="315" r:id="rId30"/>
    <p:sldId id="325" r:id="rId31"/>
    <p:sldId id="342" r:id="rId32"/>
    <p:sldId id="336" r:id="rId33"/>
    <p:sldId id="341" r:id="rId34"/>
    <p:sldId id="319" r:id="rId35"/>
    <p:sldId id="328" r:id="rId36"/>
    <p:sldId id="343" r:id="rId37"/>
    <p:sldId id="347" r:id="rId38"/>
    <p:sldId id="270" r:id="rId39"/>
    <p:sldId id="329" r:id="rId40"/>
  </p:sldIdLst>
  <p:sldSz cx="9144000" cy="6858000" type="screen4x3"/>
  <p:notesSz cx="6858000" cy="9144000"/>
  <p:defaultTextStyle>
    <a:defPPr>
      <a:defRPr lang="de-CH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E81B55-CD7C-4196-9024-5C843DE187B4}" v="4" dt="2023-10-17T05:52:58.6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Chlibec" userId="c87dddfd14196b94" providerId="LiveId" clId="{F4E81B55-CD7C-4196-9024-5C843DE187B4}"/>
    <pc:docChg chg="custSel addSld modSld sldOrd">
      <pc:chgData name="Thomas Chlibec" userId="c87dddfd14196b94" providerId="LiveId" clId="{F4E81B55-CD7C-4196-9024-5C843DE187B4}" dt="2023-10-17T05:55:23.312" v="57"/>
      <pc:docMkLst>
        <pc:docMk/>
      </pc:docMkLst>
      <pc:sldChg chg="addSp modSp mod">
        <pc:chgData name="Thomas Chlibec" userId="c87dddfd14196b94" providerId="LiveId" clId="{F4E81B55-CD7C-4196-9024-5C843DE187B4}" dt="2023-10-15T17:14:03.569" v="2" actId="1076"/>
        <pc:sldMkLst>
          <pc:docMk/>
          <pc:sldMk cId="0" sldId="256"/>
        </pc:sldMkLst>
        <pc:spChg chg="mod">
          <ac:chgData name="Thomas Chlibec" userId="c87dddfd14196b94" providerId="LiveId" clId="{F4E81B55-CD7C-4196-9024-5C843DE187B4}" dt="2023-10-15T17:14:03.569" v="2" actId="1076"/>
          <ac:spMkLst>
            <pc:docMk/>
            <pc:sldMk cId="0" sldId="256"/>
            <ac:spMk id="3" creationId="{00000000-0000-0000-0000-000000000000}"/>
          </ac:spMkLst>
        </pc:spChg>
        <pc:picChg chg="add mod">
          <ac:chgData name="Thomas Chlibec" userId="c87dddfd14196b94" providerId="LiveId" clId="{F4E81B55-CD7C-4196-9024-5C843DE187B4}" dt="2023-10-15T17:13:52.353" v="0"/>
          <ac:picMkLst>
            <pc:docMk/>
            <pc:sldMk cId="0" sldId="256"/>
            <ac:picMk id="4" creationId="{A574AC3B-5784-3396-2142-503A2319A3D8}"/>
          </ac:picMkLst>
        </pc:picChg>
      </pc:sldChg>
      <pc:sldChg chg="ord">
        <pc:chgData name="Thomas Chlibec" userId="c87dddfd14196b94" providerId="LiveId" clId="{F4E81B55-CD7C-4196-9024-5C843DE187B4}" dt="2023-10-17T05:55:23.312" v="57"/>
        <pc:sldMkLst>
          <pc:docMk/>
          <pc:sldMk cId="0" sldId="270"/>
        </pc:sldMkLst>
      </pc:sldChg>
      <pc:sldChg chg="modSp mod">
        <pc:chgData name="Thomas Chlibec" userId="c87dddfd14196b94" providerId="LiveId" clId="{F4E81B55-CD7C-4196-9024-5C843DE187B4}" dt="2023-10-17T05:55:15.995" v="55" actId="20577"/>
        <pc:sldMkLst>
          <pc:docMk/>
          <pc:sldMk cId="1020550004" sldId="347"/>
        </pc:sldMkLst>
        <pc:spChg chg="mod">
          <ac:chgData name="Thomas Chlibec" userId="c87dddfd14196b94" providerId="LiveId" clId="{F4E81B55-CD7C-4196-9024-5C843DE187B4}" dt="2023-10-17T05:55:15.995" v="55" actId="20577"/>
          <ac:spMkLst>
            <pc:docMk/>
            <pc:sldMk cId="1020550004" sldId="347"/>
            <ac:spMk id="2" creationId="{921F649B-D472-BC47-4A76-2534A4AA9138}"/>
          </ac:spMkLst>
        </pc:spChg>
      </pc:sldChg>
      <pc:sldChg chg="addSp delSp modSp add mod modAnim">
        <pc:chgData name="Thomas Chlibec" userId="c87dddfd14196b94" providerId="LiveId" clId="{F4E81B55-CD7C-4196-9024-5C843DE187B4}" dt="2023-10-17T05:52:58.696" v="34"/>
        <pc:sldMkLst>
          <pc:docMk/>
          <pc:sldMk cId="2613651839" sldId="355"/>
        </pc:sldMkLst>
        <pc:spChg chg="mod">
          <ac:chgData name="Thomas Chlibec" userId="c87dddfd14196b94" providerId="LiveId" clId="{F4E81B55-CD7C-4196-9024-5C843DE187B4}" dt="2023-10-17T05:51:28.883" v="21" actId="20577"/>
          <ac:spMkLst>
            <pc:docMk/>
            <pc:sldMk cId="2613651839" sldId="355"/>
            <ac:spMk id="2" creationId="{5FA120E4-07F4-8419-49FA-33A4C4B5A4C4}"/>
          </ac:spMkLst>
        </pc:spChg>
        <pc:spChg chg="add del mod">
          <ac:chgData name="Thomas Chlibec" userId="c87dddfd14196b94" providerId="LiveId" clId="{F4E81B55-CD7C-4196-9024-5C843DE187B4}" dt="2023-10-17T05:51:50.570" v="22"/>
          <ac:spMkLst>
            <pc:docMk/>
            <pc:sldMk cId="2613651839" sldId="355"/>
            <ac:spMk id="4" creationId="{0FF0E015-3980-8B9D-2FB2-3594C2777525}"/>
          </ac:spMkLst>
        </pc:spChg>
        <pc:picChg chg="del">
          <ac:chgData name="Thomas Chlibec" userId="c87dddfd14196b94" providerId="LiveId" clId="{F4E81B55-CD7C-4196-9024-5C843DE187B4}" dt="2023-10-17T05:51:19.690" v="15" actId="21"/>
          <ac:picMkLst>
            <pc:docMk/>
            <pc:sldMk cId="2613651839" sldId="355"/>
            <ac:picMk id="7" creationId="{3D4B748D-B63A-CA16-430B-376E4292F32F}"/>
          </ac:picMkLst>
        </pc:picChg>
        <pc:picChg chg="add mod">
          <ac:chgData name="Thomas Chlibec" userId="c87dddfd14196b94" providerId="LiveId" clId="{F4E81B55-CD7C-4196-9024-5C843DE187B4}" dt="2023-10-17T05:51:58.259" v="25" actId="1076"/>
          <ac:picMkLst>
            <pc:docMk/>
            <pc:sldMk cId="2613651839" sldId="355"/>
            <ac:picMk id="9" creationId="{8C1D5691-CE78-DAFD-1077-9A49426A12E8}"/>
          </ac:picMkLst>
        </pc:picChg>
        <pc:cxnChg chg="mod ord">
          <ac:chgData name="Thomas Chlibec" userId="c87dddfd14196b94" providerId="LiveId" clId="{F4E81B55-CD7C-4196-9024-5C843DE187B4}" dt="2023-10-17T05:52:42.035" v="32" actId="14100"/>
          <ac:cxnSpMkLst>
            <pc:docMk/>
            <pc:sldMk cId="2613651839" sldId="355"/>
            <ac:cxnSpMk id="6" creationId="{765C9E9A-0FB0-B2D2-277D-64120E7B1F7F}"/>
          </ac:cxnSpMkLst>
        </pc:cxnChg>
      </pc:sldChg>
    </pc:docChg>
  </pc:docChgLst>
  <pc:docChgLst>
    <pc:chgData name="Thomas Chlibec" userId="c87dddfd14196b94" providerId="LiveId" clId="{C06E51DE-61CF-47BF-8103-07C96A0A3F7D}"/>
    <pc:docChg chg="undo custSel addSld delSld modSld sldOrd">
      <pc:chgData name="Thomas Chlibec" userId="c87dddfd14196b94" providerId="LiveId" clId="{C06E51DE-61CF-47BF-8103-07C96A0A3F7D}" dt="2022-05-27T16:59:34.077" v="2199"/>
      <pc:docMkLst>
        <pc:docMk/>
      </pc:docMkLst>
      <pc:sldChg chg="addSp delSp modSp mod">
        <pc:chgData name="Thomas Chlibec" userId="c87dddfd14196b94" providerId="LiveId" clId="{C06E51DE-61CF-47BF-8103-07C96A0A3F7D}" dt="2022-05-16T19:42:21.198" v="637" actId="20577"/>
        <pc:sldMkLst>
          <pc:docMk/>
          <pc:sldMk cId="0" sldId="256"/>
        </pc:sldMkLst>
        <pc:spChg chg="mod">
          <ac:chgData name="Thomas Chlibec" userId="c87dddfd14196b94" providerId="LiveId" clId="{C06E51DE-61CF-47BF-8103-07C96A0A3F7D}" dt="2022-05-16T19:42:21.198" v="637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Thomas Chlibec" userId="c87dddfd14196b94" providerId="LiveId" clId="{C06E51DE-61CF-47BF-8103-07C96A0A3F7D}" dt="2022-05-16T19:21:43.685" v="561" actId="1076"/>
          <ac:spMkLst>
            <pc:docMk/>
            <pc:sldMk cId="0" sldId="256"/>
            <ac:spMk id="3" creationId="{00000000-0000-0000-0000-000000000000}"/>
          </ac:spMkLst>
        </pc:spChg>
        <pc:picChg chg="del">
          <ac:chgData name="Thomas Chlibec" userId="c87dddfd14196b94" providerId="LiveId" clId="{C06E51DE-61CF-47BF-8103-07C96A0A3F7D}" dt="2022-05-16T18:35:26.267" v="385" actId="21"/>
          <ac:picMkLst>
            <pc:docMk/>
            <pc:sldMk cId="0" sldId="256"/>
            <ac:picMk id="5" creationId="{530422EB-C8A2-4F17-BD04-AD1788D43148}"/>
          </ac:picMkLst>
        </pc:picChg>
        <pc:picChg chg="add mod">
          <ac:chgData name="Thomas Chlibec" userId="c87dddfd14196b94" providerId="LiveId" clId="{C06E51DE-61CF-47BF-8103-07C96A0A3F7D}" dt="2022-05-16T19:21:50.825" v="563" actId="1076"/>
          <ac:picMkLst>
            <pc:docMk/>
            <pc:sldMk cId="0" sldId="256"/>
            <ac:picMk id="6" creationId="{195C2487-ACEF-7161-6A03-580603A0D4DC}"/>
          </ac:picMkLst>
        </pc:picChg>
      </pc:sldChg>
      <pc:sldChg chg="delSp modSp del mod">
        <pc:chgData name="Thomas Chlibec" userId="c87dddfd14196b94" providerId="LiveId" clId="{C06E51DE-61CF-47BF-8103-07C96A0A3F7D}" dt="2022-05-22T22:14:15.404" v="1297" actId="2696"/>
        <pc:sldMkLst>
          <pc:docMk/>
          <pc:sldMk cId="0" sldId="257"/>
        </pc:sldMkLst>
        <pc:spChg chg="mod">
          <ac:chgData name="Thomas Chlibec" userId="c87dddfd14196b94" providerId="LiveId" clId="{C06E51DE-61CF-47BF-8103-07C96A0A3F7D}" dt="2022-05-16T18:25:16.406" v="356" actId="20577"/>
          <ac:spMkLst>
            <pc:docMk/>
            <pc:sldMk cId="0" sldId="257"/>
            <ac:spMk id="2" creationId="{00000000-0000-0000-0000-000000000000}"/>
          </ac:spMkLst>
        </pc:spChg>
        <pc:spChg chg="mod">
          <ac:chgData name="Thomas Chlibec" userId="c87dddfd14196b94" providerId="LiveId" clId="{C06E51DE-61CF-47BF-8103-07C96A0A3F7D}" dt="2022-05-16T18:29:43.026" v="384" actId="20577"/>
          <ac:spMkLst>
            <pc:docMk/>
            <pc:sldMk cId="0" sldId="257"/>
            <ac:spMk id="3" creationId="{00000000-0000-0000-0000-000000000000}"/>
          </ac:spMkLst>
        </pc:spChg>
        <pc:picChg chg="del">
          <ac:chgData name="Thomas Chlibec" userId="c87dddfd14196b94" providerId="LiveId" clId="{C06E51DE-61CF-47BF-8103-07C96A0A3F7D}" dt="2022-05-16T18:16:44.782" v="184" actId="21"/>
          <ac:picMkLst>
            <pc:docMk/>
            <pc:sldMk cId="0" sldId="257"/>
            <ac:picMk id="5" creationId="{00000000-0000-0000-0000-000000000000}"/>
          </ac:picMkLst>
        </pc:picChg>
        <pc:picChg chg="del">
          <ac:chgData name="Thomas Chlibec" userId="c87dddfd14196b94" providerId="LiveId" clId="{C06E51DE-61CF-47BF-8103-07C96A0A3F7D}" dt="2022-05-16T18:16:48.579" v="185" actId="21"/>
          <ac:picMkLst>
            <pc:docMk/>
            <pc:sldMk cId="0" sldId="257"/>
            <ac:picMk id="6" creationId="{4E75870C-AEDE-433F-97F0-73711CF19EB7}"/>
          </ac:picMkLst>
        </pc:picChg>
      </pc:sldChg>
      <pc:sldChg chg="del">
        <pc:chgData name="Thomas Chlibec" userId="c87dddfd14196b94" providerId="LiveId" clId="{C06E51DE-61CF-47BF-8103-07C96A0A3F7D}" dt="2022-05-22T22:06:38.990" v="1289" actId="2696"/>
        <pc:sldMkLst>
          <pc:docMk/>
          <pc:sldMk cId="0" sldId="258"/>
        </pc:sldMkLst>
      </pc:sldChg>
      <pc:sldChg chg="addSp delSp modSp mod modClrScheme chgLayout">
        <pc:chgData name="Thomas Chlibec" userId="c87dddfd14196b94" providerId="LiveId" clId="{C06E51DE-61CF-47BF-8103-07C96A0A3F7D}" dt="2022-05-16T18:58:41.500" v="445" actId="20577"/>
        <pc:sldMkLst>
          <pc:docMk/>
          <pc:sldMk cId="0" sldId="259"/>
        </pc:sldMkLst>
        <pc:spChg chg="mod">
          <ac:chgData name="Thomas Chlibec" userId="c87dddfd14196b94" providerId="LiveId" clId="{C06E51DE-61CF-47BF-8103-07C96A0A3F7D}" dt="2022-05-16T18:58:41.500" v="445" actId="20577"/>
          <ac:spMkLst>
            <pc:docMk/>
            <pc:sldMk cId="0" sldId="259"/>
            <ac:spMk id="2" creationId="{00000000-0000-0000-0000-000000000000}"/>
          </ac:spMkLst>
        </pc:spChg>
        <pc:spChg chg="del">
          <ac:chgData name="Thomas Chlibec" userId="c87dddfd14196b94" providerId="LiveId" clId="{C06E51DE-61CF-47BF-8103-07C96A0A3F7D}" dt="2022-05-16T18:53:32.057" v="394" actId="21"/>
          <ac:spMkLst>
            <pc:docMk/>
            <pc:sldMk cId="0" sldId="259"/>
            <ac:spMk id="3" creationId="{00000000-0000-0000-0000-000000000000}"/>
          </ac:spMkLst>
        </pc:spChg>
        <pc:spChg chg="mod ord">
          <ac:chgData name="Thomas Chlibec" userId="c87dddfd14196b94" providerId="LiveId" clId="{C06E51DE-61CF-47BF-8103-07C96A0A3F7D}" dt="2022-05-16T18:54:14.382" v="399" actId="26606"/>
          <ac:spMkLst>
            <pc:docMk/>
            <pc:sldMk cId="0" sldId="259"/>
            <ac:spMk id="4" creationId="{00000000-0000-0000-0000-000000000000}"/>
          </ac:spMkLst>
        </pc:spChg>
        <pc:spChg chg="add del mod">
          <ac:chgData name="Thomas Chlibec" userId="c87dddfd14196b94" providerId="LiveId" clId="{C06E51DE-61CF-47BF-8103-07C96A0A3F7D}" dt="2022-05-16T18:54:03.008" v="396"/>
          <ac:spMkLst>
            <pc:docMk/>
            <pc:sldMk cId="0" sldId="259"/>
            <ac:spMk id="7" creationId="{D6D40A0D-3AD8-6E37-2453-FCC48E03BA6B}"/>
          </ac:spMkLst>
        </pc:spChg>
        <pc:spChg chg="add del mod">
          <ac:chgData name="Thomas Chlibec" userId="c87dddfd14196b94" providerId="LiveId" clId="{C06E51DE-61CF-47BF-8103-07C96A0A3F7D}" dt="2022-05-16T18:55:43.012" v="404" actId="21"/>
          <ac:spMkLst>
            <pc:docMk/>
            <pc:sldMk cId="0" sldId="259"/>
            <ac:spMk id="11" creationId="{AC8CC99E-BA17-98CD-DA51-4F09C6C89AA9}"/>
          </ac:spMkLst>
        </pc:spChg>
        <pc:spChg chg="add del mod">
          <ac:chgData name="Thomas Chlibec" userId="c87dddfd14196b94" providerId="LiveId" clId="{C06E51DE-61CF-47BF-8103-07C96A0A3F7D}" dt="2022-05-16T18:55:46.028" v="405"/>
          <ac:spMkLst>
            <pc:docMk/>
            <pc:sldMk cId="0" sldId="259"/>
            <ac:spMk id="14" creationId="{48EDF7B9-D9E8-77B9-253F-FB97B9874BBA}"/>
          </ac:spMkLst>
        </pc:spChg>
        <pc:spChg chg="add mod">
          <ac:chgData name="Thomas Chlibec" userId="c87dddfd14196b94" providerId="LiveId" clId="{C06E51DE-61CF-47BF-8103-07C96A0A3F7D}" dt="2022-05-16T18:58:20.941" v="411" actId="207"/>
          <ac:spMkLst>
            <pc:docMk/>
            <pc:sldMk cId="0" sldId="259"/>
            <ac:spMk id="15" creationId="{C0369793-A8BD-A414-FBFC-A2D595FC9EE7}"/>
          </ac:spMkLst>
        </pc:spChg>
        <pc:picChg chg="del">
          <ac:chgData name="Thomas Chlibec" userId="c87dddfd14196b94" providerId="LiveId" clId="{C06E51DE-61CF-47BF-8103-07C96A0A3F7D}" dt="2022-05-16T18:53:58.539" v="395" actId="21"/>
          <ac:picMkLst>
            <pc:docMk/>
            <pc:sldMk cId="0" sldId="259"/>
            <ac:picMk id="5" creationId="{00000000-0000-0000-0000-000000000000}"/>
          </ac:picMkLst>
        </pc:picChg>
        <pc:picChg chg="add del mod">
          <ac:chgData name="Thomas Chlibec" userId="c87dddfd14196b94" providerId="LiveId" clId="{C06E51DE-61CF-47BF-8103-07C96A0A3F7D}" dt="2022-05-16T18:55:35.659" v="403" actId="21"/>
          <ac:picMkLst>
            <pc:docMk/>
            <pc:sldMk cId="0" sldId="259"/>
            <ac:picMk id="9" creationId="{F3946877-9769-D4E3-C891-C6C617EBFDDA}"/>
          </ac:picMkLst>
        </pc:picChg>
        <pc:picChg chg="add mod">
          <ac:chgData name="Thomas Chlibec" userId="c87dddfd14196b94" providerId="LiveId" clId="{C06E51DE-61CF-47BF-8103-07C96A0A3F7D}" dt="2022-05-16T18:55:54.164" v="408" actId="1076"/>
          <ac:picMkLst>
            <pc:docMk/>
            <pc:sldMk cId="0" sldId="259"/>
            <ac:picMk id="13" creationId="{2B7A899C-9419-525D-9C86-861EA2B995AD}"/>
          </ac:picMkLst>
        </pc:picChg>
      </pc:sldChg>
      <pc:sldChg chg="del">
        <pc:chgData name="Thomas Chlibec" userId="c87dddfd14196b94" providerId="LiveId" clId="{C06E51DE-61CF-47BF-8103-07C96A0A3F7D}" dt="2022-05-22T22:06:38.990" v="1289" actId="2696"/>
        <pc:sldMkLst>
          <pc:docMk/>
          <pc:sldMk cId="0" sldId="261"/>
        </pc:sldMkLst>
      </pc:sldChg>
      <pc:sldChg chg="del">
        <pc:chgData name="Thomas Chlibec" userId="c87dddfd14196b94" providerId="LiveId" clId="{C06E51DE-61CF-47BF-8103-07C96A0A3F7D}" dt="2022-05-22T22:06:38.990" v="1289" actId="2696"/>
        <pc:sldMkLst>
          <pc:docMk/>
          <pc:sldMk cId="0" sldId="262"/>
        </pc:sldMkLst>
      </pc:sldChg>
      <pc:sldChg chg="del">
        <pc:chgData name="Thomas Chlibec" userId="c87dddfd14196b94" providerId="LiveId" clId="{C06E51DE-61CF-47BF-8103-07C96A0A3F7D}" dt="2022-05-22T22:06:38.990" v="1289" actId="2696"/>
        <pc:sldMkLst>
          <pc:docMk/>
          <pc:sldMk cId="0" sldId="263"/>
        </pc:sldMkLst>
      </pc:sldChg>
      <pc:sldChg chg="del">
        <pc:chgData name="Thomas Chlibec" userId="c87dddfd14196b94" providerId="LiveId" clId="{C06E51DE-61CF-47BF-8103-07C96A0A3F7D}" dt="2022-05-22T22:06:38.990" v="1289" actId="2696"/>
        <pc:sldMkLst>
          <pc:docMk/>
          <pc:sldMk cId="0" sldId="264"/>
        </pc:sldMkLst>
      </pc:sldChg>
      <pc:sldChg chg="del">
        <pc:chgData name="Thomas Chlibec" userId="c87dddfd14196b94" providerId="LiveId" clId="{C06E51DE-61CF-47BF-8103-07C96A0A3F7D}" dt="2022-05-22T22:06:38.990" v="1289" actId="2696"/>
        <pc:sldMkLst>
          <pc:docMk/>
          <pc:sldMk cId="0" sldId="265"/>
        </pc:sldMkLst>
      </pc:sldChg>
      <pc:sldChg chg="del">
        <pc:chgData name="Thomas Chlibec" userId="c87dddfd14196b94" providerId="LiveId" clId="{C06E51DE-61CF-47BF-8103-07C96A0A3F7D}" dt="2022-05-22T22:06:38.990" v="1289" actId="2696"/>
        <pc:sldMkLst>
          <pc:docMk/>
          <pc:sldMk cId="0" sldId="266"/>
        </pc:sldMkLst>
      </pc:sldChg>
      <pc:sldChg chg="del">
        <pc:chgData name="Thomas Chlibec" userId="c87dddfd14196b94" providerId="LiveId" clId="{C06E51DE-61CF-47BF-8103-07C96A0A3F7D}" dt="2022-05-22T22:06:38.990" v="1289" actId="2696"/>
        <pc:sldMkLst>
          <pc:docMk/>
          <pc:sldMk cId="0" sldId="267"/>
        </pc:sldMkLst>
      </pc:sldChg>
      <pc:sldChg chg="del">
        <pc:chgData name="Thomas Chlibec" userId="c87dddfd14196b94" providerId="LiveId" clId="{C06E51DE-61CF-47BF-8103-07C96A0A3F7D}" dt="2022-05-22T22:06:38.990" v="1289" actId="2696"/>
        <pc:sldMkLst>
          <pc:docMk/>
          <pc:sldMk cId="0" sldId="268"/>
        </pc:sldMkLst>
      </pc:sldChg>
      <pc:sldChg chg="ord">
        <pc:chgData name="Thomas Chlibec" userId="c87dddfd14196b94" providerId="LiveId" clId="{C06E51DE-61CF-47BF-8103-07C96A0A3F7D}" dt="2022-05-16T19:36:06.069" v="585"/>
        <pc:sldMkLst>
          <pc:docMk/>
          <pc:sldMk cId="0" sldId="270"/>
        </pc:sldMkLst>
      </pc:sldChg>
      <pc:sldChg chg="del">
        <pc:chgData name="Thomas Chlibec" userId="c87dddfd14196b94" providerId="LiveId" clId="{C06E51DE-61CF-47BF-8103-07C96A0A3F7D}" dt="2022-05-22T22:06:38.990" v="1289" actId="2696"/>
        <pc:sldMkLst>
          <pc:docMk/>
          <pc:sldMk cId="1169353240" sldId="271"/>
        </pc:sldMkLst>
      </pc:sldChg>
      <pc:sldChg chg="del">
        <pc:chgData name="Thomas Chlibec" userId="c87dddfd14196b94" providerId="LiveId" clId="{C06E51DE-61CF-47BF-8103-07C96A0A3F7D}" dt="2022-05-22T22:06:38.990" v="1289" actId="2696"/>
        <pc:sldMkLst>
          <pc:docMk/>
          <pc:sldMk cId="1964808567" sldId="272"/>
        </pc:sldMkLst>
      </pc:sldChg>
      <pc:sldChg chg="del">
        <pc:chgData name="Thomas Chlibec" userId="c87dddfd14196b94" providerId="LiveId" clId="{C06E51DE-61CF-47BF-8103-07C96A0A3F7D}" dt="2022-05-22T22:06:38.990" v="1289" actId="2696"/>
        <pc:sldMkLst>
          <pc:docMk/>
          <pc:sldMk cId="2754183729" sldId="273"/>
        </pc:sldMkLst>
      </pc:sldChg>
      <pc:sldChg chg="del">
        <pc:chgData name="Thomas Chlibec" userId="c87dddfd14196b94" providerId="LiveId" clId="{C06E51DE-61CF-47BF-8103-07C96A0A3F7D}" dt="2022-05-22T22:06:38.990" v="1289" actId="2696"/>
        <pc:sldMkLst>
          <pc:docMk/>
          <pc:sldMk cId="3019411282" sldId="275"/>
        </pc:sldMkLst>
      </pc:sldChg>
      <pc:sldChg chg="del">
        <pc:chgData name="Thomas Chlibec" userId="c87dddfd14196b94" providerId="LiveId" clId="{C06E51DE-61CF-47BF-8103-07C96A0A3F7D}" dt="2022-05-22T22:06:38.990" v="1289" actId="2696"/>
        <pc:sldMkLst>
          <pc:docMk/>
          <pc:sldMk cId="113491270" sldId="276"/>
        </pc:sldMkLst>
      </pc:sldChg>
      <pc:sldChg chg="del">
        <pc:chgData name="Thomas Chlibec" userId="c87dddfd14196b94" providerId="LiveId" clId="{C06E51DE-61CF-47BF-8103-07C96A0A3F7D}" dt="2022-05-22T22:06:38.990" v="1289" actId="2696"/>
        <pc:sldMkLst>
          <pc:docMk/>
          <pc:sldMk cId="3347202085" sldId="277"/>
        </pc:sldMkLst>
      </pc:sldChg>
      <pc:sldChg chg="del">
        <pc:chgData name="Thomas Chlibec" userId="c87dddfd14196b94" providerId="LiveId" clId="{C06E51DE-61CF-47BF-8103-07C96A0A3F7D}" dt="2022-05-22T22:06:38.990" v="1289" actId="2696"/>
        <pc:sldMkLst>
          <pc:docMk/>
          <pc:sldMk cId="1624820350" sldId="279"/>
        </pc:sldMkLst>
      </pc:sldChg>
      <pc:sldChg chg="del">
        <pc:chgData name="Thomas Chlibec" userId="c87dddfd14196b94" providerId="LiveId" clId="{C06E51DE-61CF-47BF-8103-07C96A0A3F7D}" dt="2022-05-22T22:06:38.990" v="1289" actId="2696"/>
        <pc:sldMkLst>
          <pc:docMk/>
          <pc:sldMk cId="1406572489" sldId="280"/>
        </pc:sldMkLst>
      </pc:sldChg>
      <pc:sldChg chg="del">
        <pc:chgData name="Thomas Chlibec" userId="c87dddfd14196b94" providerId="LiveId" clId="{C06E51DE-61CF-47BF-8103-07C96A0A3F7D}" dt="2022-05-22T22:06:38.990" v="1289" actId="2696"/>
        <pc:sldMkLst>
          <pc:docMk/>
          <pc:sldMk cId="357709565" sldId="281"/>
        </pc:sldMkLst>
      </pc:sldChg>
      <pc:sldChg chg="del">
        <pc:chgData name="Thomas Chlibec" userId="c87dddfd14196b94" providerId="LiveId" clId="{C06E51DE-61CF-47BF-8103-07C96A0A3F7D}" dt="2022-05-22T22:06:38.990" v="1289" actId="2696"/>
        <pc:sldMkLst>
          <pc:docMk/>
          <pc:sldMk cId="84952771" sldId="284"/>
        </pc:sldMkLst>
      </pc:sldChg>
      <pc:sldChg chg="del">
        <pc:chgData name="Thomas Chlibec" userId="c87dddfd14196b94" providerId="LiveId" clId="{C06E51DE-61CF-47BF-8103-07C96A0A3F7D}" dt="2022-05-22T22:06:38.990" v="1289" actId="2696"/>
        <pc:sldMkLst>
          <pc:docMk/>
          <pc:sldMk cId="2747229743" sldId="285"/>
        </pc:sldMkLst>
      </pc:sldChg>
      <pc:sldChg chg="del">
        <pc:chgData name="Thomas Chlibec" userId="c87dddfd14196b94" providerId="LiveId" clId="{C06E51DE-61CF-47BF-8103-07C96A0A3F7D}" dt="2022-05-22T22:06:38.990" v="1289" actId="2696"/>
        <pc:sldMkLst>
          <pc:docMk/>
          <pc:sldMk cId="3919982537" sldId="287"/>
        </pc:sldMkLst>
      </pc:sldChg>
      <pc:sldChg chg="del">
        <pc:chgData name="Thomas Chlibec" userId="c87dddfd14196b94" providerId="LiveId" clId="{C06E51DE-61CF-47BF-8103-07C96A0A3F7D}" dt="2022-05-22T22:06:38.990" v="1289" actId="2696"/>
        <pc:sldMkLst>
          <pc:docMk/>
          <pc:sldMk cId="1962167360" sldId="288"/>
        </pc:sldMkLst>
      </pc:sldChg>
      <pc:sldChg chg="del">
        <pc:chgData name="Thomas Chlibec" userId="c87dddfd14196b94" providerId="LiveId" clId="{C06E51DE-61CF-47BF-8103-07C96A0A3F7D}" dt="2022-05-22T22:06:38.990" v="1289" actId="2696"/>
        <pc:sldMkLst>
          <pc:docMk/>
          <pc:sldMk cId="4213623843" sldId="289"/>
        </pc:sldMkLst>
      </pc:sldChg>
      <pc:sldChg chg="del">
        <pc:chgData name="Thomas Chlibec" userId="c87dddfd14196b94" providerId="LiveId" clId="{C06E51DE-61CF-47BF-8103-07C96A0A3F7D}" dt="2022-05-22T22:06:38.990" v="1289" actId="2696"/>
        <pc:sldMkLst>
          <pc:docMk/>
          <pc:sldMk cId="1568036454" sldId="290"/>
        </pc:sldMkLst>
      </pc:sldChg>
      <pc:sldChg chg="del">
        <pc:chgData name="Thomas Chlibec" userId="c87dddfd14196b94" providerId="LiveId" clId="{C06E51DE-61CF-47BF-8103-07C96A0A3F7D}" dt="2022-05-22T22:06:38.990" v="1289" actId="2696"/>
        <pc:sldMkLst>
          <pc:docMk/>
          <pc:sldMk cId="3709978863" sldId="291"/>
        </pc:sldMkLst>
      </pc:sldChg>
      <pc:sldChg chg="del">
        <pc:chgData name="Thomas Chlibec" userId="c87dddfd14196b94" providerId="LiveId" clId="{C06E51DE-61CF-47BF-8103-07C96A0A3F7D}" dt="2022-05-22T22:06:38.990" v="1289" actId="2696"/>
        <pc:sldMkLst>
          <pc:docMk/>
          <pc:sldMk cId="3172145049" sldId="293"/>
        </pc:sldMkLst>
      </pc:sldChg>
      <pc:sldChg chg="del">
        <pc:chgData name="Thomas Chlibec" userId="c87dddfd14196b94" providerId="LiveId" clId="{C06E51DE-61CF-47BF-8103-07C96A0A3F7D}" dt="2022-05-22T22:06:38.990" v="1289" actId="2696"/>
        <pc:sldMkLst>
          <pc:docMk/>
          <pc:sldMk cId="1372775598" sldId="294"/>
        </pc:sldMkLst>
      </pc:sldChg>
      <pc:sldChg chg="del">
        <pc:chgData name="Thomas Chlibec" userId="c87dddfd14196b94" providerId="LiveId" clId="{C06E51DE-61CF-47BF-8103-07C96A0A3F7D}" dt="2022-05-22T22:06:38.990" v="1289" actId="2696"/>
        <pc:sldMkLst>
          <pc:docMk/>
          <pc:sldMk cId="1221475333" sldId="296"/>
        </pc:sldMkLst>
      </pc:sldChg>
      <pc:sldChg chg="del">
        <pc:chgData name="Thomas Chlibec" userId="c87dddfd14196b94" providerId="LiveId" clId="{C06E51DE-61CF-47BF-8103-07C96A0A3F7D}" dt="2022-05-22T22:06:38.990" v="1289" actId="2696"/>
        <pc:sldMkLst>
          <pc:docMk/>
          <pc:sldMk cId="2804382882" sldId="297"/>
        </pc:sldMkLst>
      </pc:sldChg>
      <pc:sldChg chg="del">
        <pc:chgData name="Thomas Chlibec" userId="c87dddfd14196b94" providerId="LiveId" clId="{C06E51DE-61CF-47BF-8103-07C96A0A3F7D}" dt="2022-05-22T22:06:38.990" v="1289" actId="2696"/>
        <pc:sldMkLst>
          <pc:docMk/>
          <pc:sldMk cId="427848344" sldId="300"/>
        </pc:sldMkLst>
      </pc:sldChg>
      <pc:sldChg chg="del">
        <pc:chgData name="Thomas Chlibec" userId="c87dddfd14196b94" providerId="LiveId" clId="{C06E51DE-61CF-47BF-8103-07C96A0A3F7D}" dt="2022-05-22T22:06:38.990" v="1289" actId="2696"/>
        <pc:sldMkLst>
          <pc:docMk/>
          <pc:sldMk cId="1773718769" sldId="301"/>
        </pc:sldMkLst>
      </pc:sldChg>
      <pc:sldChg chg="del">
        <pc:chgData name="Thomas Chlibec" userId="c87dddfd14196b94" providerId="LiveId" clId="{C06E51DE-61CF-47BF-8103-07C96A0A3F7D}" dt="2022-05-22T22:06:38.990" v="1289" actId="2696"/>
        <pc:sldMkLst>
          <pc:docMk/>
          <pc:sldMk cId="2956481688" sldId="302"/>
        </pc:sldMkLst>
      </pc:sldChg>
      <pc:sldChg chg="del">
        <pc:chgData name="Thomas Chlibec" userId="c87dddfd14196b94" providerId="LiveId" clId="{C06E51DE-61CF-47BF-8103-07C96A0A3F7D}" dt="2022-05-22T22:06:38.990" v="1289" actId="2696"/>
        <pc:sldMkLst>
          <pc:docMk/>
          <pc:sldMk cId="3838859151" sldId="303"/>
        </pc:sldMkLst>
      </pc:sldChg>
      <pc:sldChg chg="del">
        <pc:chgData name="Thomas Chlibec" userId="c87dddfd14196b94" providerId="LiveId" clId="{C06E51DE-61CF-47BF-8103-07C96A0A3F7D}" dt="2022-05-22T22:06:38.990" v="1289" actId="2696"/>
        <pc:sldMkLst>
          <pc:docMk/>
          <pc:sldMk cId="2404102098" sldId="304"/>
        </pc:sldMkLst>
      </pc:sldChg>
      <pc:sldChg chg="del">
        <pc:chgData name="Thomas Chlibec" userId="c87dddfd14196b94" providerId="LiveId" clId="{C06E51DE-61CF-47BF-8103-07C96A0A3F7D}" dt="2022-05-22T22:06:38.990" v="1289" actId="2696"/>
        <pc:sldMkLst>
          <pc:docMk/>
          <pc:sldMk cId="882018891" sldId="307"/>
        </pc:sldMkLst>
      </pc:sldChg>
      <pc:sldChg chg="del">
        <pc:chgData name="Thomas Chlibec" userId="c87dddfd14196b94" providerId="LiveId" clId="{C06E51DE-61CF-47BF-8103-07C96A0A3F7D}" dt="2022-05-22T22:06:38.990" v="1289" actId="2696"/>
        <pc:sldMkLst>
          <pc:docMk/>
          <pc:sldMk cId="561389514" sldId="308"/>
        </pc:sldMkLst>
      </pc:sldChg>
      <pc:sldChg chg="del">
        <pc:chgData name="Thomas Chlibec" userId="c87dddfd14196b94" providerId="LiveId" clId="{C06E51DE-61CF-47BF-8103-07C96A0A3F7D}" dt="2022-05-22T22:06:38.990" v="1289" actId="2696"/>
        <pc:sldMkLst>
          <pc:docMk/>
          <pc:sldMk cId="1952106361" sldId="309"/>
        </pc:sldMkLst>
      </pc:sldChg>
      <pc:sldChg chg="del">
        <pc:chgData name="Thomas Chlibec" userId="c87dddfd14196b94" providerId="LiveId" clId="{C06E51DE-61CF-47BF-8103-07C96A0A3F7D}" dt="2022-05-22T22:06:38.990" v="1289" actId="2696"/>
        <pc:sldMkLst>
          <pc:docMk/>
          <pc:sldMk cId="873510837" sldId="310"/>
        </pc:sldMkLst>
      </pc:sldChg>
      <pc:sldChg chg="del">
        <pc:chgData name="Thomas Chlibec" userId="c87dddfd14196b94" providerId="LiveId" clId="{C06E51DE-61CF-47BF-8103-07C96A0A3F7D}" dt="2022-05-22T22:06:38.990" v="1289" actId="2696"/>
        <pc:sldMkLst>
          <pc:docMk/>
          <pc:sldMk cId="2222251510" sldId="311"/>
        </pc:sldMkLst>
      </pc:sldChg>
      <pc:sldChg chg="del">
        <pc:chgData name="Thomas Chlibec" userId="c87dddfd14196b94" providerId="LiveId" clId="{C06E51DE-61CF-47BF-8103-07C96A0A3F7D}" dt="2022-05-22T22:06:38.990" v="1289" actId="2696"/>
        <pc:sldMkLst>
          <pc:docMk/>
          <pc:sldMk cId="558434377" sldId="312"/>
        </pc:sldMkLst>
      </pc:sldChg>
      <pc:sldChg chg="addSp modSp add mod ord">
        <pc:chgData name="Thomas Chlibec" userId="c87dddfd14196b94" providerId="LiveId" clId="{C06E51DE-61CF-47BF-8103-07C96A0A3F7D}" dt="2022-05-26T10:02:41.203" v="1983" actId="1076"/>
        <pc:sldMkLst>
          <pc:docMk/>
          <pc:sldMk cId="2510758363" sldId="313"/>
        </pc:sldMkLst>
        <pc:spChg chg="add mod">
          <ac:chgData name="Thomas Chlibec" userId="c87dddfd14196b94" providerId="LiveId" clId="{C06E51DE-61CF-47BF-8103-07C96A0A3F7D}" dt="2022-05-26T10:02:41.203" v="1983" actId="1076"/>
          <ac:spMkLst>
            <pc:docMk/>
            <pc:sldMk cId="2510758363" sldId="313"/>
            <ac:spMk id="6" creationId="{7C00EA87-E6BA-F7C2-9E74-8ED0A1905420}"/>
          </ac:spMkLst>
        </pc:spChg>
      </pc:sldChg>
      <pc:sldChg chg="addSp modSp add mod ord">
        <pc:chgData name="Thomas Chlibec" userId="c87dddfd14196b94" providerId="LiveId" clId="{C06E51DE-61CF-47BF-8103-07C96A0A3F7D}" dt="2022-05-26T10:02:08.668" v="1979" actId="207"/>
        <pc:sldMkLst>
          <pc:docMk/>
          <pc:sldMk cId="4055498064" sldId="314"/>
        </pc:sldMkLst>
        <pc:spChg chg="add mod">
          <ac:chgData name="Thomas Chlibec" userId="c87dddfd14196b94" providerId="LiveId" clId="{C06E51DE-61CF-47BF-8103-07C96A0A3F7D}" dt="2022-05-26T10:02:08.668" v="1979" actId="207"/>
          <ac:spMkLst>
            <pc:docMk/>
            <pc:sldMk cId="4055498064" sldId="314"/>
            <ac:spMk id="3" creationId="{44BE1D1E-04C4-2595-A68E-2B1912187D50}"/>
          </ac:spMkLst>
        </pc:spChg>
      </pc:sldChg>
      <pc:sldChg chg="addSp modSp add mod">
        <pc:chgData name="Thomas Chlibec" userId="c87dddfd14196b94" providerId="LiveId" clId="{C06E51DE-61CF-47BF-8103-07C96A0A3F7D}" dt="2022-05-26T10:06:08.109" v="1997" actId="14100"/>
        <pc:sldMkLst>
          <pc:docMk/>
          <pc:sldMk cId="222106093" sldId="315"/>
        </pc:sldMkLst>
        <pc:spChg chg="add mod">
          <ac:chgData name="Thomas Chlibec" userId="c87dddfd14196b94" providerId="LiveId" clId="{C06E51DE-61CF-47BF-8103-07C96A0A3F7D}" dt="2022-05-26T10:06:08.109" v="1997" actId="14100"/>
          <ac:spMkLst>
            <pc:docMk/>
            <pc:sldMk cId="222106093" sldId="315"/>
            <ac:spMk id="6" creationId="{1884C369-619F-7EAD-E0FE-8858881C9BED}"/>
          </ac:spMkLst>
        </pc:spChg>
      </pc:sldChg>
      <pc:sldChg chg="add del">
        <pc:chgData name="Thomas Chlibec" userId="c87dddfd14196b94" providerId="LiveId" clId="{C06E51DE-61CF-47BF-8103-07C96A0A3F7D}" dt="2022-05-22T22:37:28.919" v="1579" actId="2696"/>
        <pc:sldMkLst>
          <pc:docMk/>
          <pc:sldMk cId="2443907785" sldId="316"/>
        </pc:sldMkLst>
      </pc:sldChg>
      <pc:sldChg chg="addSp delSp modSp new mod">
        <pc:chgData name="Thomas Chlibec" userId="c87dddfd14196b94" providerId="LiveId" clId="{C06E51DE-61CF-47BF-8103-07C96A0A3F7D}" dt="2022-05-26T10:04:02.142" v="1987" actId="14100"/>
        <pc:sldMkLst>
          <pc:docMk/>
          <pc:sldMk cId="3377657999" sldId="317"/>
        </pc:sldMkLst>
        <pc:spChg chg="mod">
          <ac:chgData name="Thomas Chlibec" userId="c87dddfd14196b94" providerId="LiveId" clId="{C06E51DE-61CF-47BF-8103-07C96A0A3F7D}" dt="2022-05-16T19:09:59.342" v="476" actId="20577"/>
          <ac:spMkLst>
            <pc:docMk/>
            <pc:sldMk cId="3377657999" sldId="317"/>
            <ac:spMk id="2" creationId="{FD38F31C-6388-3B8F-843C-FBFCB87757E4}"/>
          </ac:spMkLst>
        </pc:spChg>
        <pc:spChg chg="del">
          <ac:chgData name="Thomas Chlibec" userId="c87dddfd14196b94" providerId="LiveId" clId="{C06E51DE-61CF-47BF-8103-07C96A0A3F7D}" dt="2022-05-16T19:09:20.848" v="457"/>
          <ac:spMkLst>
            <pc:docMk/>
            <pc:sldMk cId="3377657999" sldId="317"/>
            <ac:spMk id="3" creationId="{FD8A44C6-44D9-4EAA-E0FA-5463AD8548E1}"/>
          </ac:spMkLst>
        </pc:spChg>
        <pc:spChg chg="del mod">
          <ac:chgData name="Thomas Chlibec" userId="c87dddfd14196b94" providerId="LiveId" clId="{C06E51DE-61CF-47BF-8103-07C96A0A3F7D}" dt="2022-05-22T21:14:10.226" v="1132"/>
          <ac:spMkLst>
            <pc:docMk/>
            <pc:sldMk cId="3377657999" sldId="317"/>
            <ac:spMk id="4" creationId="{0B8DB87B-DBAB-C348-FF22-4A463F352250}"/>
          </ac:spMkLst>
        </pc:spChg>
        <pc:spChg chg="add mod">
          <ac:chgData name="Thomas Chlibec" userId="c87dddfd14196b94" providerId="LiveId" clId="{C06E51DE-61CF-47BF-8103-07C96A0A3F7D}" dt="2022-05-26T10:04:02.142" v="1987" actId="14100"/>
          <ac:spMkLst>
            <pc:docMk/>
            <pc:sldMk cId="3377657999" sldId="317"/>
            <ac:spMk id="9" creationId="{B3B11162-C582-7C4A-B71D-44401C3F6784}"/>
          </ac:spMkLst>
        </pc:spChg>
        <pc:picChg chg="add mod">
          <ac:chgData name="Thomas Chlibec" userId="c87dddfd14196b94" providerId="LiveId" clId="{C06E51DE-61CF-47BF-8103-07C96A0A3F7D}" dt="2022-05-22T22:16:17.924" v="1306" actId="1076"/>
          <ac:picMkLst>
            <pc:docMk/>
            <pc:sldMk cId="3377657999" sldId="317"/>
            <ac:picMk id="6" creationId="{A96BA3A9-2C44-7B07-31DB-DCCE2E7AA50E}"/>
          </ac:picMkLst>
        </pc:picChg>
        <pc:picChg chg="add mod ord">
          <ac:chgData name="Thomas Chlibec" userId="c87dddfd14196b94" providerId="LiveId" clId="{C06E51DE-61CF-47BF-8103-07C96A0A3F7D}" dt="2022-05-22T22:16:05.121" v="1304" actId="1076"/>
          <ac:picMkLst>
            <pc:docMk/>
            <pc:sldMk cId="3377657999" sldId="317"/>
            <ac:picMk id="7" creationId="{769098DA-5C6A-8FF5-A88C-0FD2F8E1EB70}"/>
          </ac:picMkLst>
        </pc:picChg>
        <pc:picChg chg="add mod">
          <ac:chgData name="Thomas Chlibec" userId="c87dddfd14196b94" providerId="LiveId" clId="{C06E51DE-61CF-47BF-8103-07C96A0A3F7D}" dt="2022-05-22T22:16:02.302" v="1303" actId="1076"/>
          <ac:picMkLst>
            <pc:docMk/>
            <pc:sldMk cId="3377657999" sldId="317"/>
            <ac:picMk id="8" creationId="{673CECAC-5430-A843-150A-B4BC5282B2FA}"/>
          </ac:picMkLst>
        </pc:picChg>
      </pc:sldChg>
      <pc:sldChg chg="addSp delSp modSp add mod">
        <pc:chgData name="Thomas Chlibec" userId="c87dddfd14196b94" providerId="LiveId" clId="{C06E51DE-61CF-47BF-8103-07C96A0A3F7D}" dt="2022-05-22T21:30:58.258" v="1194" actId="1076"/>
        <pc:sldMkLst>
          <pc:docMk/>
          <pc:sldMk cId="1949690051" sldId="318"/>
        </pc:sldMkLst>
        <pc:spChg chg="mod">
          <ac:chgData name="Thomas Chlibec" userId="c87dddfd14196b94" providerId="LiveId" clId="{C06E51DE-61CF-47BF-8103-07C96A0A3F7D}" dt="2022-05-16T19:10:50.355" v="487" actId="20577"/>
          <ac:spMkLst>
            <pc:docMk/>
            <pc:sldMk cId="1949690051" sldId="318"/>
            <ac:spMk id="2" creationId="{FD38F31C-6388-3B8F-843C-FBFCB87757E4}"/>
          </ac:spMkLst>
        </pc:spChg>
        <pc:spChg chg="del">
          <ac:chgData name="Thomas Chlibec" userId="c87dddfd14196b94" providerId="LiveId" clId="{C06E51DE-61CF-47BF-8103-07C96A0A3F7D}" dt="2022-05-16T19:10:34.758" v="477"/>
          <ac:spMkLst>
            <pc:docMk/>
            <pc:sldMk cId="1949690051" sldId="318"/>
            <ac:spMk id="3" creationId="{FD8A44C6-44D9-4EAA-E0FA-5463AD8548E1}"/>
          </ac:spMkLst>
        </pc:spChg>
        <pc:spChg chg="mod">
          <ac:chgData name="Thomas Chlibec" userId="c87dddfd14196b94" providerId="LiveId" clId="{C06E51DE-61CF-47BF-8103-07C96A0A3F7D}" dt="2022-05-16T19:10:42.789" v="479" actId="1076"/>
          <ac:spMkLst>
            <pc:docMk/>
            <pc:sldMk cId="1949690051" sldId="318"/>
            <ac:spMk id="4" creationId="{0B8DB87B-DBAB-C348-FF22-4A463F352250}"/>
          </ac:spMkLst>
        </pc:spChg>
        <pc:picChg chg="add mod">
          <ac:chgData name="Thomas Chlibec" userId="c87dddfd14196b94" providerId="LiveId" clId="{C06E51DE-61CF-47BF-8103-07C96A0A3F7D}" dt="2022-05-22T21:30:58.258" v="1194" actId="1076"/>
          <ac:picMkLst>
            <pc:docMk/>
            <pc:sldMk cId="1949690051" sldId="318"/>
            <ac:picMk id="7" creationId="{2768198F-80F7-2751-BA5B-4685E4A1D0A1}"/>
          </ac:picMkLst>
        </pc:picChg>
      </pc:sldChg>
      <pc:sldChg chg="addSp delSp modSp add mod ord">
        <pc:chgData name="Thomas Chlibec" userId="c87dddfd14196b94" providerId="LiveId" clId="{C06E51DE-61CF-47BF-8103-07C96A0A3F7D}" dt="2022-05-23T05:31:33.635" v="1627" actId="1076"/>
        <pc:sldMkLst>
          <pc:docMk/>
          <pc:sldMk cId="2890814436" sldId="319"/>
        </pc:sldMkLst>
        <pc:spChg chg="mod">
          <ac:chgData name="Thomas Chlibec" userId="c87dddfd14196b94" providerId="LiveId" clId="{C06E51DE-61CF-47BF-8103-07C96A0A3F7D}" dt="2022-05-17T19:28:23.047" v="1054" actId="20577"/>
          <ac:spMkLst>
            <pc:docMk/>
            <pc:sldMk cId="2890814436" sldId="319"/>
            <ac:spMk id="2" creationId="{FD38F31C-6388-3B8F-843C-FBFCB87757E4}"/>
          </ac:spMkLst>
        </pc:spChg>
        <pc:spChg chg="del">
          <ac:chgData name="Thomas Chlibec" userId="c87dddfd14196b94" providerId="LiveId" clId="{C06E51DE-61CF-47BF-8103-07C96A0A3F7D}" dt="2022-05-16T19:14:25.446" v="501"/>
          <ac:spMkLst>
            <pc:docMk/>
            <pc:sldMk cId="2890814436" sldId="319"/>
            <ac:spMk id="3" creationId="{FD8A44C6-44D9-4EAA-E0FA-5463AD8548E1}"/>
          </ac:spMkLst>
        </pc:spChg>
        <pc:spChg chg="add del mod">
          <ac:chgData name="Thomas Chlibec" userId="c87dddfd14196b94" providerId="LiveId" clId="{C06E51DE-61CF-47BF-8103-07C96A0A3F7D}" dt="2022-05-23T05:29:22.612" v="1613" actId="21"/>
          <ac:spMkLst>
            <pc:docMk/>
            <pc:sldMk cId="2890814436" sldId="319"/>
            <ac:spMk id="4" creationId="{0B8DB87B-DBAB-C348-FF22-4A463F352250}"/>
          </ac:spMkLst>
        </pc:spChg>
        <pc:picChg chg="add mod">
          <ac:chgData name="Thomas Chlibec" userId="c87dddfd14196b94" providerId="LiveId" clId="{C06E51DE-61CF-47BF-8103-07C96A0A3F7D}" dt="2022-05-23T05:30:24.101" v="1619" actId="1076"/>
          <ac:picMkLst>
            <pc:docMk/>
            <pc:sldMk cId="2890814436" sldId="319"/>
            <ac:picMk id="6" creationId="{D535C169-F3AF-A085-6F3E-FC0C62E51ABE}"/>
          </ac:picMkLst>
        </pc:picChg>
        <pc:picChg chg="add del mod">
          <ac:chgData name="Thomas Chlibec" userId="c87dddfd14196b94" providerId="LiveId" clId="{C06E51DE-61CF-47BF-8103-07C96A0A3F7D}" dt="2022-05-17T19:41:29.375" v="1060"/>
          <ac:picMkLst>
            <pc:docMk/>
            <pc:sldMk cId="2890814436" sldId="319"/>
            <ac:picMk id="6" creationId="{E5BAF21F-63EC-519A-37FC-DC372CE20021}"/>
          </ac:picMkLst>
        </pc:picChg>
        <pc:picChg chg="add mod">
          <ac:chgData name="Thomas Chlibec" userId="c87dddfd14196b94" providerId="LiveId" clId="{C06E51DE-61CF-47BF-8103-07C96A0A3F7D}" dt="2022-05-16T19:14:29.259" v="504" actId="1076"/>
          <ac:picMkLst>
            <pc:docMk/>
            <pc:sldMk cId="2890814436" sldId="319"/>
            <ac:picMk id="7" creationId="{8E8BC611-927F-9BC4-B774-78E8E5E90FFA}"/>
          </ac:picMkLst>
        </pc:picChg>
        <pc:picChg chg="add mod">
          <ac:chgData name="Thomas Chlibec" userId="c87dddfd14196b94" providerId="LiveId" clId="{C06E51DE-61CF-47BF-8103-07C96A0A3F7D}" dt="2022-05-23T05:30:11.237" v="1617" actId="1076"/>
          <ac:picMkLst>
            <pc:docMk/>
            <pc:sldMk cId="2890814436" sldId="319"/>
            <ac:picMk id="8" creationId="{6E0B0124-2E47-CFCE-37F8-BF1DCEAAD95C}"/>
          </ac:picMkLst>
        </pc:picChg>
        <pc:cxnChg chg="add mod">
          <ac:chgData name="Thomas Chlibec" userId="c87dddfd14196b94" providerId="LiveId" clId="{C06E51DE-61CF-47BF-8103-07C96A0A3F7D}" dt="2022-05-23T05:31:21.290" v="1625" actId="1076"/>
          <ac:cxnSpMkLst>
            <pc:docMk/>
            <pc:sldMk cId="2890814436" sldId="319"/>
            <ac:cxnSpMk id="9" creationId="{F69F9CE3-C5F6-DA28-D501-423BD3781D4C}"/>
          </ac:cxnSpMkLst>
        </pc:cxnChg>
        <pc:cxnChg chg="add mod">
          <ac:chgData name="Thomas Chlibec" userId="c87dddfd14196b94" providerId="LiveId" clId="{C06E51DE-61CF-47BF-8103-07C96A0A3F7D}" dt="2022-05-23T05:31:33.635" v="1627" actId="1076"/>
          <ac:cxnSpMkLst>
            <pc:docMk/>
            <pc:sldMk cId="2890814436" sldId="319"/>
            <ac:cxnSpMk id="10" creationId="{A8773F8F-D9FC-B3CE-3FE9-9A459D9CB368}"/>
          </ac:cxnSpMkLst>
        </pc:cxnChg>
      </pc:sldChg>
      <pc:sldChg chg="addSp delSp modSp add mod ord">
        <pc:chgData name="Thomas Chlibec" userId="c87dddfd14196b94" providerId="LiveId" clId="{C06E51DE-61CF-47BF-8103-07C96A0A3F7D}" dt="2022-05-27T16:33:45.482" v="2104"/>
        <pc:sldMkLst>
          <pc:docMk/>
          <pc:sldMk cId="344153941" sldId="320"/>
        </pc:sldMkLst>
        <pc:spChg chg="mod">
          <ac:chgData name="Thomas Chlibec" userId="c87dddfd14196b94" providerId="LiveId" clId="{C06E51DE-61CF-47BF-8103-07C96A0A3F7D}" dt="2022-05-26T09:36:41.134" v="1876" actId="20577"/>
          <ac:spMkLst>
            <pc:docMk/>
            <pc:sldMk cId="344153941" sldId="320"/>
            <ac:spMk id="2" creationId="{FD38F31C-6388-3B8F-843C-FBFCB87757E4}"/>
          </ac:spMkLst>
        </pc:spChg>
        <pc:spChg chg="del">
          <ac:chgData name="Thomas Chlibec" userId="c87dddfd14196b94" providerId="LiveId" clId="{C06E51DE-61CF-47BF-8103-07C96A0A3F7D}" dt="2022-05-16T19:13:07.420" v="491"/>
          <ac:spMkLst>
            <pc:docMk/>
            <pc:sldMk cId="344153941" sldId="320"/>
            <ac:spMk id="3" creationId="{FD8A44C6-44D9-4EAA-E0FA-5463AD8548E1}"/>
          </ac:spMkLst>
        </pc:spChg>
        <pc:spChg chg="del mod">
          <ac:chgData name="Thomas Chlibec" userId="c87dddfd14196b94" providerId="LiveId" clId="{C06E51DE-61CF-47BF-8103-07C96A0A3F7D}" dt="2022-05-22T21:49:11.313" v="1241"/>
          <ac:spMkLst>
            <pc:docMk/>
            <pc:sldMk cId="344153941" sldId="320"/>
            <ac:spMk id="4" creationId="{0B8DB87B-DBAB-C348-FF22-4A463F352250}"/>
          </ac:spMkLst>
        </pc:spChg>
        <pc:spChg chg="add mod">
          <ac:chgData name="Thomas Chlibec" userId="c87dddfd14196b94" providerId="LiveId" clId="{C06E51DE-61CF-47BF-8103-07C96A0A3F7D}" dt="2022-05-27T16:33:45.482" v="2104"/>
          <ac:spMkLst>
            <pc:docMk/>
            <pc:sldMk cId="344153941" sldId="320"/>
            <ac:spMk id="8" creationId="{3567CCEA-CC90-3D47-3313-A84D46FA69A8}"/>
          </ac:spMkLst>
        </pc:spChg>
        <pc:spChg chg="add del mod">
          <ac:chgData name="Thomas Chlibec" userId="c87dddfd14196b94" providerId="LiveId" clId="{C06E51DE-61CF-47BF-8103-07C96A0A3F7D}" dt="2022-05-22T22:20:18.679" v="1312" actId="21"/>
          <ac:spMkLst>
            <pc:docMk/>
            <pc:sldMk cId="344153941" sldId="320"/>
            <ac:spMk id="13" creationId="{D7B2EE0B-C871-C378-6985-D6FD6AFE1FC1}"/>
          </ac:spMkLst>
        </pc:spChg>
        <pc:spChg chg="add del mod">
          <ac:chgData name="Thomas Chlibec" userId="c87dddfd14196b94" providerId="LiveId" clId="{C06E51DE-61CF-47BF-8103-07C96A0A3F7D}" dt="2022-05-27T16:33:32.622" v="2103" actId="21"/>
          <ac:spMkLst>
            <pc:docMk/>
            <pc:sldMk cId="344153941" sldId="320"/>
            <ac:spMk id="14" creationId="{990F1970-3524-8F2D-FFDB-786F3886FF39}"/>
          </ac:spMkLst>
        </pc:spChg>
        <pc:picChg chg="add mod">
          <ac:chgData name="Thomas Chlibec" userId="c87dddfd14196b94" providerId="LiveId" clId="{C06E51DE-61CF-47BF-8103-07C96A0A3F7D}" dt="2022-05-23T05:23:33.898" v="1584" actId="14100"/>
          <ac:picMkLst>
            <pc:docMk/>
            <pc:sldMk cId="344153941" sldId="320"/>
            <ac:picMk id="6" creationId="{69B7277E-B1DA-07B2-0986-CC2F09E192C4}"/>
          </ac:picMkLst>
        </pc:picChg>
        <pc:picChg chg="add del mod">
          <ac:chgData name="Thomas Chlibec" userId="c87dddfd14196b94" providerId="LiveId" clId="{C06E51DE-61CF-47BF-8103-07C96A0A3F7D}" dt="2022-05-22T22:20:02.554" v="1310" actId="21"/>
          <ac:picMkLst>
            <pc:docMk/>
            <pc:sldMk cId="344153941" sldId="320"/>
            <ac:picMk id="6" creationId="{973438F0-44EF-357C-D111-8394EFB9EEB2}"/>
          </ac:picMkLst>
        </pc:picChg>
        <pc:picChg chg="add mod">
          <ac:chgData name="Thomas Chlibec" userId="c87dddfd14196b94" providerId="LiveId" clId="{C06E51DE-61CF-47BF-8103-07C96A0A3F7D}" dt="2022-05-16T19:13:15.467" v="492" actId="1076"/>
          <ac:picMkLst>
            <pc:docMk/>
            <pc:sldMk cId="344153941" sldId="320"/>
            <ac:picMk id="7" creationId="{ED705B6B-43A3-3FF3-D7EE-CA4019D8A0EC}"/>
          </ac:picMkLst>
        </pc:picChg>
        <pc:picChg chg="add del mod">
          <ac:chgData name="Thomas Chlibec" userId="c87dddfd14196b94" providerId="LiveId" clId="{C06E51DE-61CF-47BF-8103-07C96A0A3F7D}" dt="2022-05-22T22:20:07.804" v="1311" actId="21"/>
          <ac:picMkLst>
            <pc:docMk/>
            <pc:sldMk cId="344153941" sldId="320"/>
            <ac:picMk id="9" creationId="{75B5B2D5-9683-5C11-ACF6-1288FC9F1AC6}"/>
          </ac:picMkLst>
        </pc:picChg>
        <pc:cxnChg chg="add del mod">
          <ac:chgData name="Thomas Chlibec" userId="c87dddfd14196b94" providerId="LiveId" clId="{C06E51DE-61CF-47BF-8103-07C96A0A3F7D}" dt="2022-05-22T22:20:23.101" v="1313" actId="21"/>
          <ac:cxnSpMkLst>
            <pc:docMk/>
            <pc:sldMk cId="344153941" sldId="320"/>
            <ac:cxnSpMk id="11" creationId="{E7C63CC4-43D4-CB8E-AA6F-EF0F825E6100}"/>
          </ac:cxnSpMkLst>
        </pc:cxnChg>
      </pc:sldChg>
      <pc:sldChg chg="addSp delSp modSp new del mod">
        <pc:chgData name="Thomas Chlibec" userId="c87dddfd14196b94" providerId="LiveId" clId="{C06E51DE-61CF-47BF-8103-07C96A0A3F7D}" dt="2022-05-22T22:16:31.536" v="1307" actId="2696"/>
        <pc:sldMkLst>
          <pc:docMk/>
          <pc:sldMk cId="2404233403" sldId="321"/>
        </pc:sldMkLst>
        <pc:spChg chg="mod">
          <ac:chgData name="Thomas Chlibec" userId="c87dddfd14196b94" providerId="LiveId" clId="{C06E51DE-61CF-47BF-8103-07C96A0A3F7D}" dt="2022-05-17T19:11:34.877" v="947" actId="20577"/>
          <ac:spMkLst>
            <pc:docMk/>
            <pc:sldMk cId="2404233403" sldId="321"/>
            <ac:spMk id="2" creationId="{4D22D219-AC83-1656-8F77-CF299E8A80AA}"/>
          </ac:spMkLst>
        </pc:spChg>
        <pc:spChg chg="del">
          <ac:chgData name="Thomas Chlibec" userId="c87dddfd14196b94" providerId="LiveId" clId="{C06E51DE-61CF-47BF-8103-07C96A0A3F7D}" dt="2022-05-17T19:11:50.728" v="948"/>
          <ac:spMkLst>
            <pc:docMk/>
            <pc:sldMk cId="2404233403" sldId="321"/>
            <ac:spMk id="3" creationId="{D54193A6-4C14-F269-5123-FFCD267C5806}"/>
          </ac:spMkLst>
        </pc:spChg>
        <pc:picChg chg="add mod">
          <ac:chgData name="Thomas Chlibec" userId="c87dddfd14196b94" providerId="LiveId" clId="{C06E51DE-61CF-47BF-8103-07C96A0A3F7D}" dt="2022-05-17T19:12:07.880" v="951" actId="14100"/>
          <ac:picMkLst>
            <pc:docMk/>
            <pc:sldMk cId="2404233403" sldId="321"/>
            <ac:picMk id="7" creationId="{4FAF3CD6-9994-1094-29F1-9EFCCEE2B117}"/>
          </ac:picMkLst>
        </pc:picChg>
      </pc:sldChg>
      <pc:sldChg chg="addSp delSp modSp new mod">
        <pc:chgData name="Thomas Chlibec" userId="c87dddfd14196b94" providerId="LiveId" clId="{C06E51DE-61CF-47BF-8103-07C96A0A3F7D}" dt="2022-05-22T22:09:16.495" v="1291" actId="207"/>
        <pc:sldMkLst>
          <pc:docMk/>
          <pc:sldMk cId="3318655770" sldId="322"/>
        </pc:sldMkLst>
        <pc:spChg chg="mod">
          <ac:chgData name="Thomas Chlibec" userId="c87dddfd14196b94" providerId="LiveId" clId="{C06E51DE-61CF-47BF-8103-07C96A0A3F7D}" dt="2022-05-17T19:17:57.892" v="980" actId="20577"/>
          <ac:spMkLst>
            <pc:docMk/>
            <pc:sldMk cId="3318655770" sldId="322"/>
            <ac:spMk id="2" creationId="{A54A37DD-3E22-73C3-DF1F-507CD5D812D0}"/>
          </ac:spMkLst>
        </pc:spChg>
        <pc:spChg chg="del">
          <ac:chgData name="Thomas Chlibec" userId="c87dddfd14196b94" providerId="LiveId" clId="{C06E51DE-61CF-47BF-8103-07C96A0A3F7D}" dt="2022-05-17T19:14:47.723" v="960"/>
          <ac:spMkLst>
            <pc:docMk/>
            <pc:sldMk cId="3318655770" sldId="322"/>
            <ac:spMk id="3" creationId="{00830A47-760A-A304-B74A-9A5470E8DAAA}"/>
          </ac:spMkLst>
        </pc:spChg>
        <pc:spChg chg="add mod">
          <ac:chgData name="Thomas Chlibec" userId="c87dddfd14196b94" providerId="LiveId" clId="{C06E51DE-61CF-47BF-8103-07C96A0A3F7D}" dt="2022-05-22T21:28:33.842" v="1187" actId="1076"/>
          <ac:spMkLst>
            <pc:docMk/>
            <pc:sldMk cId="3318655770" sldId="322"/>
            <ac:spMk id="3" creationId="{A2B093D9-0A13-07F7-D7CD-8201DEF77D5F}"/>
          </ac:spMkLst>
        </pc:spChg>
        <pc:spChg chg="del">
          <ac:chgData name="Thomas Chlibec" userId="c87dddfd14196b94" providerId="LiveId" clId="{C06E51DE-61CF-47BF-8103-07C96A0A3F7D}" dt="2022-05-17T19:15:14.814" v="963"/>
          <ac:spMkLst>
            <pc:docMk/>
            <pc:sldMk cId="3318655770" sldId="322"/>
            <ac:spMk id="4" creationId="{69B06E39-62E0-106B-D03F-A082DA693ADC}"/>
          </ac:spMkLst>
        </pc:spChg>
        <pc:spChg chg="add mod">
          <ac:chgData name="Thomas Chlibec" userId="c87dddfd14196b94" providerId="LiveId" clId="{C06E51DE-61CF-47BF-8103-07C96A0A3F7D}" dt="2022-05-22T22:09:16.495" v="1291" actId="207"/>
          <ac:spMkLst>
            <pc:docMk/>
            <pc:sldMk cId="3318655770" sldId="322"/>
            <ac:spMk id="8" creationId="{1AE6E496-71E3-676B-180D-E042EAC4B726}"/>
          </ac:spMkLst>
        </pc:spChg>
        <pc:picChg chg="add mod">
          <ac:chgData name="Thomas Chlibec" userId="c87dddfd14196b94" providerId="LiveId" clId="{C06E51DE-61CF-47BF-8103-07C96A0A3F7D}" dt="2022-05-17T19:15:28.372" v="965" actId="14100"/>
          <ac:picMkLst>
            <pc:docMk/>
            <pc:sldMk cId="3318655770" sldId="322"/>
            <ac:picMk id="7" creationId="{7806224E-BD28-3B9A-5E76-CBDE090A2E02}"/>
          </ac:picMkLst>
        </pc:picChg>
        <pc:picChg chg="add mod">
          <ac:chgData name="Thomas Chlibec" userId="c87dddfd14196b94" providerId="LiveId" clId="{C06E51DE-61CF-47BF-8103-07C96A0A3F7D}" dt="2022-05-17T19:17:42.779" v="977" actId="1076"/>
          <ac:picMkLst>
            <pc:docMk/>
            <pc:sldMk cId="3318655770" sldId="322"/>
            <ac:picMk id="9" creationId="{A0FBC973-9629-9EDA-02E0-A7834FD565B4}"/>
          </ac:picMkLst>
        </pc:picChg>
        <pc:picChg chg="add mod">
          <ac:chgData name="Thomas Chlibec" userId="c87dddfd14196b94" providerId="LiveId" clId="{C06E51DE-61CF-47BF-8103-07C96A0A3F7D}" dt="2022-05-17T19:17:32.697" v="976" actId="14100"/>
          <ac:picMkLst>
            <pc:docMk/>
            <pc:sldMk cId="3318655770" sldId="322"/>
            <ac:picMk id="11" creationId="{9887EBB8-7C3F-8CD3-D4E8-B7DE0736FC66}"/>
          </ac:picMkLst>
        </pc:picChg>
        <pc:cxnChg chg="add mod">
          <ac:chgData name="Thomas Chlibec" userId="c87dddfd14196b94" providerId="LiveId" clId="{C06E51DE-61CF-47BF-8103-07C96A0A3F7D}" dt="2022-05-22T21:28:56.402" v="1189" actId="208"/>
          <ac:cxnSpMkLst>
            <pc:docMk/>
            <pc:sldMk cId="3318655770" sldId="322"/>
            <ac:cxnSpMk id="6" creationId="{396690F5-27C0-F396-B873-5739BE58C73A}"/>
          </ac:cxnSpMkLst>
        </pc:cxnChg>
      </pc:sldChg>
      <pc:sldChg chg="addSp delSp modSp new mod ord">
        <pc:chgData name="Thomas Chlibec" userId="c87dddfd14196b94" providerId="LiveId" clId="{C06E51DE-61CF-47BF-8103-07C96A0A3F7D}" dt="2022-05-26T10:01:27.675" v="1975" actId="20577"/>
        <pc:sldMkLst>
          <pc:docMk/>
          <pc:sldMk cId="362629266" sldId="323"/>
        </pc:sldMkLst>
        <pc:spChg chg="mod">
          <ac:chgData name="Thomas Chlibec" userId="c87dddfd14196b94" providerId="LiveId" clId="{C06E51DE-61CF-47BF-8103-07C96A0A3F7D}" dt="2022-05-26T10:01:27.675" v="1975" actId="20577"/>
          <ac:spMkLst>
            <pc:docMk/>
            <pc:sldMk cId="362629266" sldId="323"/>
            <ac:spMk id="2" creationId="{C833253E-EEDA-F2BF-80A5-45A9A2A6C350}"/>
          </ac:spMkLst>
        </pc:spChg>
        <pc:spChg chg="del">
          <ac:chgData name="Thomas Chlibec" userId="c87dddfd14196b94" providerId="LiveId" clId="{C06E51DE-61CF-47BF-8103-07C96A0A3F7D}" dt="2022-05-17T19:43:06.834" v="1068"/>
          <ac:spMkLst>
            <pc:docMk/>
            <pc:sldMk cId="362629266" sldId="323"/>
            <ac:spMk id="3" creationId="{655883B5-828E-FEA7-97F2-00B135F0B9C2}"/>
          </ac:spMkLst>
        </pc:spChg>
        <pc:picChg chg="add mod">
          <ac:chgData name="Thomas Chlibec" userId="c87dddfd14196b94" providerId="LiveId" clId="{C06E51DE-61CF-47BF-8103-07C96A0A3F7D}" dt="2022-05-17T19:43:19.881" v="1071" actId="1076"/>
          <ac:picMkLst>
            <pc:docMk/>
            <pc:sldMk cId="362629266" sldId="323"/>
            <ac:picMk id="7" creationId="{C6CA0E1B-76F1-390F-6384-092D24227430}"/>
          </ac:picMkLst>
        </pc:picChg>
      </pc:sldChg>
      <pc:sldChg chg="addSp delSp modSp new del mod">
        <pc:chgData name="Thomas Chlibec" userId="c87dddfd14196b94" providerId="LiveId" clId="{C06E51DE-61CF-47BF-8103-07C96A0A3F7D}" dt="2022-05-23T05:31:43.203" v="1628" actId="2696"/>
        <pc:sldMkLst>
          <pc:docMk/>
          <pc:sldMk cId="3954398330" sldId="324"/>
        </pc:sldMkLst>
        <pc:spChg chg="del">
          <ac:chgData name="Thomas Chlibec" userId="c87dddfd14196b94" providerId="LiveId" clId="{C06E51DE-61CF-47BF-8103-07C96A0A3F7D}" dt="2022-05-17T19:41:41.480" v="1061"/>
          <ac:spMkLst>
            <pc:docMk/>
            <pc:sldMk cId="3954398330" sldId="324"/>
            <ac:spMk id="3" creationId="{45DF790D-2C8B-092E-CAD6-F313BE7FED71}"/>
          </ac:spMkLst>
        </pc:spChg>
        <pc:spChg chg="add mod">
          <ac:chgData name="Thomas Chlibec" userId="c87dddfd14196b94" providerId="LiveId" clId="{C06E51DE-61CF-47BF-8103-07C96A0A3F7D}" dt="2022-05-23T05:29:09.627" v="1611" actId="21"/>
          <ac:spMkLst>
            <pc:docMk/>
            <pc:sldMk cId="3954398330" sldId="324"/>
            <ac:spMk id="4" creationId="{13C91F2D-F625-6A29-C4FD-89990140957C}"/>
          </ac:spMkLst>
        </pc:spChg>
        <pc:spChg chg="del">
          <ac:chgData name="Thomas Chlibec" userId="c87dddfd14196b94" providerId="LiveId" clId="{C06E51DE-61CF-47BF-8103-07C96A0A3F7D}" dt="2022-05-17T19:42:15.661" v="1063"/>
          <ac:spMkLst>
            <pc:docMk/>
            <pc:sldMk cId="3954398330" sldId="324"/>
            <ac:spMk id="4" creationId="{DFCF00FC-9435-DE67-2E64-E8D823C3269C}"/>
          </ac:spMkLst>
        </pc:spChg>
        <pc:spChg chg="add mod">
          <ac:chgData name="Thomas Chlibec" userId="c87dddfd14196b94" providerId="LiveId" clId="{C06E51DE-61CF-47BF-8103-07C96A0A3F7D}" dt="2022-05-23T05:30:02.217" v="1615" actId="21"/>
          <ac:spMkLst>
            <pc:docMk/>
            <pc:sldMk cId="3954398330" sldId="324"/>
            <ac:spMk id="8" creationId="{6D787B68-179B-FA57-CB76-C74809DEF91A}"/>
          </ac:spMkLst>
        </pc:spChg>
        <pc:picChg chg="add del mod">
          <ac:chgData name="Thomas Chlibec" userId="c87dddfd14196b94" providerId="LiveId" clId="{C06E51DE-61CF-47BF-8103-07C96A0A3F7D}" dt="2022-05-23T05:30:02.217" v="1615" actId="21"/>
          <ac:picMkLst>
            <pc:docMk/>
            <pc:sldMk cId="3954398330" sldId="324"/>
            <ac:picMk id="7" creationId="{AC6D9EC4-43A7-952F-CC67-601F170BAFE3}"/>
          </ac:picMkLst>
        </pc:picChg>
        <pc:picChg chg="add del mod">
          <ac:chgData name="Thomas Chlibec" userId="c87dddfd14196b94" providerId="LiveId" clId="{C06E51DE-61CF-47BF-8103-07C96A0A3F7D}" dt="2022-05-23T05:29:09.627" v="1611" actId="21"/>
          <ac:picMkLst>
            <pc:docMk/>
            <pc:sldMk cId="3954398330" sldId="324"/>
            <ac:picMk id="9" creationId="{8A324055-F49D-A90A-4AC7-DBEF538696BE}"/>
          </ac:picMkLst>
        </pc:picChg>
      </pc:sldChg>
      <pc:sldChg chg="addSp delSp modSp new mod">
        <pc:chgData name="Thomas Chlibec" userId="c87dddfd14196b94" providerId="LiveId" clId="{C06E51DE-61CF-47BF-8103-07C96A0A3F7D}" dt="2022-05-16T19:50:45.584" v="823" actId="21"/>
        <pc:sldMkLst>
          <pc:docMk/>
          <pc:sldMk cId="2454300280" sldId="325"/>
        </pc:sldMkLst>
        <pc:spChg chg="mod">
          <ac:chgData name="Thomas Chlibec" userId="c87dddfd14196b94" providerId="LiveId" clId="{C06E51DE-61CF-47BF-8103-07C96A0A3F7D}" dt="2022-05-16T19:23:26.341" v="577" actId="20577"/>
          <ac:spMkLst>
            <pc:docMk/>
            <pc:sldMk cId="2454300280" sldId="325"/>
            <ac:spMk id="2" creationId="{182AEF9D-2D8A-717F-3EB5-5CB92588BF2B}"/>
          </ac:spMkLst>
        </pc:spChg>
        <pc:spChg chg="del">
          <ac:chgData name="Thomas Chlibec" userId="c87dddfd14196b94" providerId="LiveId" clId="{C06E51DE-61CF-47BF-8103-07C96A0A3F7D}" dt="2022-05-16T19:30:09.473" v="578"/>
          <ac:spMkLst>
            <pc:docMk/>
            <pc:sldMk cId="2454300280" sldId="325"/>
            <ac:spMk id="3" creationId="{02CDE747-3E75-BBCA-0380-D4D3600A72C7}"/>
          </ac:spMkLst>
        </pc:spChg>
        <pc:spChg chg="del mod">
          <ac:chgData name="Thomas Chlibec" userId="c87dddfd14196b94" providerId="LiveId" clId="{C06E51DE-61CF-47BF-8103-07C96A0A3F7D}" dt="2022-05-16T19:50:45.584" v="823" actId="21"/>
          <ac:spMkLst>
            <pc:docMk/>
            <pc:sldMk cId="2454300280" sldId="325"/>
            <ac:spMk id="4" creationId="{5B2D5A65-B090-D4FB-2E2F-D10A43778E4A}"/>
          </ac:spMkLst>
        </pc:spChg>
        <pc:picChg chg="add mod">
          <ac:chgData name="Thomas Chlibec" userId="c87dddfd14196b94" providerId="LiveId" clId="{C06E51DE-61CF-47BF-8103-07C96A0A3F7D}" dt="2022-05-16T19:33:08.580" v="583" actId="1076"/>
          <ac:picMkLst>
            <pc:docMk/>
            <pc:sldMk cId="2454300280" sldId="325"/>
            <ac:picMk id="7" creationId="{28FDCA14-A660-066C-4255-86B728C220D4}"/>
          </ac:picMkLst>
        </pc:picChg>
      </pc:sldChg>
      <pc:sldChg chg="addSp modSp add mod">
        <pc:chgData name="Thomas Chlibec" userId="c87dddfd14196b94" providerId="LiveId" clId="{C06E51DE-61CF-47BF-8103-07C96A0A3F7D}" dt="2022-05-26T10:04:45.724" v="1992" actId="14100"/>
        <pc:sldMkLst>
          <pc:docMk/>
          <pc:sldMk cId="638119252" sldId="326"/>
        </pc:sldMkLst>
        <pc:spChg chg="add mod">
          <ac:chgData name="Thomas Chlibec" userId="c87dddfd14196b94" providerId="LiveId" clId="{C06E51DE-61CF-47BF-8103-07C96A0A3F7D}" dt="2022-05-26T10:04:45.724" v="1992" actId="14100"/>
          <ac:spMkLst>
            <pc:docMk/>
            <pc:sldMk cId="638119252" sldId="326"/>
            <ac:spMk id="6" creationId="{9C38D6B4-B8F0-B460-8EB7-CECEF3EE1B9C}"/>
          </ac:spMkLst>
        </pc:spChg>
      </pc:sldChg>
      <pc:sldChg chg="addSp delSp modSp new mod">
        <pc:chgData name="Thomas Chlibec" userId="c87dddfd14196b94" providerId="LiveId" clId="{C06E51DE-61CF-47BF-8103-07C96A0A3F7D}" dt="2022-05-22T21:41:07.270" v="1240" actId="14100"/>
        <pc:sldMkLst>
          <pc:docMk/>
          <pc:sldMk cId="2187604279" sldId="327"/>
        </pc:sldMkLst>
        <pc:spChg chg="mod">
          <ac:chgData name="Thomas Chlibec" userId="c87dddfd14196b94" providerId="LiveId" clId="{C06E51DE-61CF-47BF-8103-07C96A0A3F7D}" dt="2022-05-16T19:39:07.571" v="600" actId="20577"/>
          <ac:spMkLst>
            <pc:docMk/>
            <pc:sldMk cId="2187604279" sldId="327"/>
            <ac:spMk id="2" creationId="{3295ECAB-BA94-8E38-1C48-0AA550A85543}"/>
          </ac:spMkLst>
        </pc:spChg>
        <pc:spChg chg="del">
          <ac:chgData name="Thomas Chlibec" userId="c87dddfd14196b94" providerId="LiveId" clId="{C06E51DE-61CF-47BF-8103-07C96A0A3F7D}" dt="2022-05-22T21:39:21.106" v="1223"/>
          <ac:spMkLst>
            <pc:docMk/>
            <pc:sldMk cId="2187604279" sldId="327"/>
            <ac:spMk id="3" creationId="{793BD8FB-614B-E305-31AA-E423582D7AAC}"/>
          </ac:spMkLst>
        </pc:spChg>
        <pc:spChg chg="del">
          <ac:chgData name="Thomas Chlibec" userId="c87dddfd14196b94" providerId="LiveId" clId="{C06E51DE-61CF-47BF-8103-07C96A0A3F7D}" dt="2022-05-22T21:39:27.979" v="1225" actId="21"/>
          <ac:spMkLst>
            <pc:docMk/>
            <pc:sldMk cId="2187604279" sldId="327"/>
            <ac:spMk id="4" creationId="{83D3ECC7-3C18-578F-4E58-1D7885DC68CB}"/>
          </ac:spMkLst>
        </pc:spChg>
        <pc:picChg chg="add mod ord">
          <ac:chgData name="Thomas Chlibec" userId="c87dddfd14196b94" providerId="LiveId" clId="{C06E51DE-61CF-47BF-8103-07C96A0A3F7D}" dt="2022-05-22T21:39:59.888" v="1230" actId="14100"/>
          <ac:picMkLst>
            <pc:docMk/>
            <pc:sldMk cId="2187604279" sldId="327"/>
            <ac:picMk id="7" creationId="{7A51DC20-D004-4B05-1B3A-DFC964C71D35}"/>
          </ac:picMkLst>
        </pc:picChg>
        <pc:picChg chg="add mod">
          <ac:chgData name="Thomas Chlibec" userId="c87dddfd14196b94" providerId="LiveId" clId="{C06E51DE-61CF-47BF-8103-07C96A0A3F7D}" dt="2022-05-22T21:40:05.378" v="1231" actId="14100"/>
          <ac:picMkLst>
            <pc:docMk/>
            <pc:sldMk cId="2187604279" sldId="327"/>
            <ac:picMk id="9" creationId="{BE187E61-E18B-5AE0-DE48-ACB6B05195C0}"/>
          </ac:picMkLst>
        </pc:picChg>
        <pc:cxnChg chg="add mod">
          <ac:chgData name="Thomas Chlibec" userId="c87dddfd14196b94" providerId="LiveId" clId="{C06E51DE-61CF-47BF-8103-07C96A0A3F7D}" dt="2022-05-22T21:40:48.370" v="1237" actId="208"/>
          <ac:cxnSpMkLst>
            <pc:docMk/>
            <pc:sldMk cId="2187604279" sldId="327"/>
            <ac:cxnSpMk id="11" creationId="{9D259C63-79B8-935D-8851-9D3C66C733AE}"/>
          </ac:cxnSpMkLst>
        </pc:cxnChg>
        <pc:cxnChg chg="add mod">
          <ac:chgData name="Thomas Chlibec" userId="c87dddfd14196b94" providerId="LiveId" clId="{C06E51DE-61CF-47BF-8103-07C96A0A3F7D}" dt="2022-05-22T21:41:07.270" v="1240" actId="14100"/>
          <ac:cxnSpMkLst>
            <pc:docMk/>
            <pc:sldMk cId="2187604279" sldId="327"/>
            <ac:cxnSpMk id="16" creationId="{4DF9D096-B7D4-0579-BDC6-12BE6626D224}"/>
          </ac:cxnSpMkLst>
        </pc:cxnChg>
      </pc:sldChg>
      <pc:sldChg chg="addSp delSp modSp new mod delAnim modAnim">
        <pc:chgData name="Thomas Chlibec" userId="c87dddfd14196b94" providerId="LiveId" clId="{C06E51DE-61CF-47BF-8103-07C96A0A3F7D}" dt="2022-05-26T10:09:35.671" v="2057" actId="20577"/>
        <pc:sldMkLst>
          <pc:docMk/>
          <pc:sldMk cId="3172077424" sldId="328"/>
        </pc:sldMkLst>
        <pc:spChg chg="mod">
          <ac:chgData name="Thomas Chlibec" userId="c87dddfd14196b94" providerId="LiveId" clId="{C06E51DE-61CF-47BF-8103-07C96A0A3F7D}" dt="2022-05-16T19:40:33.408" v="625" actId="20577"/>
          <ac:spMkLst>
            <pc:docMk/>
            <pc:sldMk cId="3172077424" sldId="328"/>
            <ac:spMk id="2" creationId="{921F649B-D472-BC47-4A76-2534A4AA9138}"/>
          </ac:spMkLst>
        </pc:spChg>
        <pc:spChg chg="mod">
          <ac:chgData name="Thomas Chlibec" userId="c87dddfd14196b94" providerId="LiveId" clId="{C06E51DE-61CF-47BF-8103-07C96A0A3F7D}" dt="2022-05-26T10:08:01.012" v="1999" actId="1076"/>
          <ac:spMkLst>
            <pc:docMk/>
            <pc:sldMk cId="3172077424" sldId="328"/>
            <ac:spMk id="3" creationId="{FF9E2B60-F384-4F1D-1B33-285E94ADC99E}"/>
          </ac:spMkLst>
        </pc:spChg>
        <pc:spChg chg="del">
          <ac:chgData name="Thomas Chlibec" userId="c87dddfd14196b94" providerId="LiveId" clId="{C06E51DE-61CF-47BF-8103-07C96A0A3F7D}" dt="2022-05-22T22:37:36.341" v="1580" actId="21"/>
          <ac:spMkLst>
            <pc:docMk/>
            <pc:sldMk cId="3172077424" sldId="328"/>
            <ac:spMk id="4" creationId="{2D3E2A58-6FA5-AD60-2720-2724FCBE9BB6}"/>
          </ac:spMkLst>
        </pc:spChg>
        <pc:spChg chg="add mod">
          <ac:chgData name="Thomas Chlibec" userId="c87dddfd14196b94" providerId="LiveId" clId="{C06E51DE-61CF-47BF-8103-07C96A0A3F7D}" dt="2022-05-26T10:09:35.671" v="2057" actId="20577"/>
          <ac:spMkLst>
            <pc:docMk/>
            <pc:sldMk cId="3172077424" sldId="328"/>
            <ac:spMk id="4" creationId="{60722DA7-A7F6-94DE-0692-DAC2050A0C04}"/>
          </ac:spMkLst>
        </pc:spChg>
        <pc:picChg chg="add del mod">
          <ac:chgData name="Thomas Chlibec" userId="c87dddfd14196b94" providerId="LiveId" clId="{C06E51DE-61CF-47BF-8103-07C96A0A3F7D}" dt="2022-05-23T06:03:39.923" v="1750" actId="21"/>
          <ac:picMkLst>
            <pc:docMk/>
            <pc:sldMk cId="3172077424" sldId="328"/>
            <ac:picMk id="6" creationId="{5CCC5C11-42A7-F429-4A14-3DA7C9FBD377}"/>
          </ac:picMkLst>
        </pc:picChg>
      </pc:sldChg>
      <pc:sldChg chg="delSp modSp new mod">
        <pc:chgData name="Thomas Chlibec" userId="c87dddfd14196b94" providerId="LiveId" clId="{C06E51DE-61CF-47BF-8103-07C96A0A3F7D}" dt="2022-05-16T19:45:15.119" v="759" actId="20577"/>
        <pc:sldMkLst>
          <pc:docMk/>
          <pc:sldMk cId="362860261" sldId="329"/>
        </pc:sldMkLst>
        <pc:spChg chg="mod">
          <ac:chgData name="Thomas Chlibec" userId="c87dddfd14196b94" providerId="LiveId" clId="{C06E51DE-61CF-47BF-8103-07C96A0A3F7D}" dt="2022-05-16T19:43:22.750" v="649" actId="20577"/>
          <ac:spMkLst>
            <pc:docMk/>
            <pc:sldMk cId="362860261" sldId="329"/>
            <ac:spMk id="2" creationId="{F8646CDD-26C8-7F88-1F11-44D1AFE13A0B}"/>
          </ac:spMkLst>
        </pc:spChg>
        <pc:spChg chg="mod">
          <ac:chgData name="Thomas Chlibec" userId="c87dddfd14196b94" providerId="LiveId" clId="{C06E51DE-61CF-47BF-8103-07C96A0A3F7D}" dt="2022-05-16T19:45:15.119" v="759" actId="20577"/>
          <ac:spMkLst>
            <pc:docMk/>
            <pc:sldMk cId="362860261" sldId="329"/>
            <ac:spMk id="3" creationId="{E969D773-1DDC-436A-32D6-4B48F8EC67C7}"/>
          </ac:spMkLst>
        </pc:spChg>
        <pc:spChg chg="del">
          <ac:chgData name="Thomas Chlibec" userId="c87dddfd14196b94" providerId="LiveId" clId="{C06E51DE-61CF-47BF-8103-07C96A0A3F7D}" dt="2022-05-16T19:44:11.044" v="694" actId="21"/>
          <ac:spMkLst>
            <pc:docMk/>
            <pc:sldMk cId="362860261" sldId="329"/>
            <ac:spMk id="4" creationId="{F9CE37A0-6E78-3A8C-D24D-9F4BFC565057}"/>
          </ac:spMkLst>
        </pc:spChg>
      </pc:sldChg>
      <pc:sldChg chg="addSp delSp modSp add mod ord">
        <pc:chgData name="Thomas Chlibec" userId="c87dddfd14196b94" providerId="LiveId" clId="{C06E51DE-61CF-47BF-8103-07C96A0A3F7D}" dt="2022-05-16T19:49:54.107" v="822" actId="14100"/>
        <pc:sldMkLst>
          <pc:docMk/>
          <pc:sldMk cId="3410235239" sldId="330"/>
        </pc:sldMkLst>
        <pc:spChg chg="mod">
          <ac:chgData name="Thomas Chlibec" userId="c87dddfd14196b94" providerId="LiveId" clId="{C06E51DE-61CF-47BF-8103-07C96A0A3F7D}" dt="2022-05-16T19:48:13.196" v="808" actId="20577"/>
          <ac:spMkLst>
            <pc:docMk/>
            <pc:sldMk cId="3410235239" sldId="330"/>
            <ac:spMk id="2" creationId="{182AEF9D-2D8A-717F-3EB5-5CB92588BF2B}"/>
          </ac:spMkLst>
        </pc:spChg>
        <pc:spChg chg="del">
          <ac:chgData name="Thomas Chlibec" userId="c87dddfd14196b94" providerId="LiveId" clId="{C06E51DE-61CF-47BF-8103-07C96A0A3F7D}" dt="2022-05-16T19:49:46.639" v="820" actId="21"/>
          <ac:spMkLst>
            <pc:docMk/>
            <pc:sldMk cId="3410235239" sldId="330"/>
            <ac:spMk id="4" creationId="{5B2D5A65-B090-D4FB-2E2F-D10A43778E4A}"/>
          </ac:spMkLst>
        </pc:spChg>
        <pc:spChg chg="add mod">
          <ac:chgData name="Thomas Chlibec" userId="c87dddfd14196b94" providerId="LiveId" clId="{C06E51DE-61CF-47BF-8103-07C96A0A3F7D}" dt="2022-05-16T19:49:54.107" v="822" actId="14100"/>
          <ac:spMkLst>
            <pc:docMk/>
            <pc:sldMk cId="3410235239" sldId="330"/>
            <ac:spMk id="8" creationId="{41690B1D-A139-08DD-134E-E1F99DE02BBC}"/>
          </ac:spMkLst>
        </pc:spChg>
        <pc:picChg chg="mod">
          <ac:chgData name="Thomas Chlibec" userId="c87dddfd14196b94" providerId="LiveId" clId="{C06E51DE-61CF-47BF-8103-07C96A0A3F7D}" dt="2022-05-16T19:49:34.108" v="817" actId="1076"/>
          <ac:picMkLst>
            <pc:docMk/>
            <pc:sldMk cId="3410235239" sldId="330"/>
            <ac:picMk id="7" creationId="{28FDCA14-A660-066C-4255-86B728C220D4}"/>
          </ac:picMkLst>
        </pc:picChg>
      </pc:sldChg>
      <pc:sldChg chg="new del">
        <pc:chgData name="Thomas Chlibec" userId="c87dddfd14196b94" providerId="LiveId" clId="{C06E51DE-61CF-47BF-8103-07C96A0A3F7D}" dt="2022-05-16T19:46:29.493" v="761" actId="2696"/>
        <pc:sldMkLst>
          <pc:docMk/>
          <pc:sldMk cId="4028076208" sldId="330"/>
        </pc:sldMkLst>
      </pc:sldChg>
      <pc:sldChg chg="addSp delSp modSp add del mod">
        <pc:chgData name="Thomas Chlibec" userId="c87dddfd14196b94" providerId="LiveId" clId="{C06E51DE-61CF-47BF-8103-07C96A0A3F7D}" dt="2022-05-22T22:17:02.261" v="1308" actId="2696"/>
        <pc:sldMkLst>
          <pc:docMk/>
          <pc:sldMk cId="1384286603" sldId="331"/>
        </pc:sldMkLst>
        <pc:spChg chg="del">
          <ac:chgData name="Thomas Chlibec" userId="c87dddfd14196b94" providerId="LiveId" clId="{C06E51DE-61CF-47BF-8103-07C96A0A3F7D}" dt="2022-05-17T19:13:19.354" v="953"/>
          <ac:spMkLst>
            <pc:docMk/>
            <pc:sldMk cId="1384286603" sldId="331"/>
            <ac:spMk id="4" creationId="{2D23A4AD-C632-FAE4-539A-F7D247B02B31}"/>
          </ac:spMkLst>
        </pc:spChg>
        <pc:picChg chg="add mod">
          <ac:chgData name="Thomas Chlibec" userId="c87dddfd14196b94" providerId="LiveId" clId="{C06E51DE-61CF-47BF-8103-07C96A0A3F7D}" dt="2022-05-17T19:13:30.188" v="956" actId="1076"/>
          <ac:picMkLst>
            <pc:docMk/>
            <pc:sldMk cId="1384286603" sldId="331"/>
            <ac:picMk id="6" creationId="{08DF6E32-C3C5-E959-E62A-20C44F205A4D}"/>
          </ac:picMkLst>
        </pc:picChg>
      </pc:sldChg>
      <pc:sldChg chg="addSp delSp modSp new mod">
        <pc:chgData name="Thomas Chlibec" userId="c87dddfd14196b94" providerId="LiveId" clId="{C06E51DE-61CF-47BF-8103-07C96A0A3F7D}" dt="2022-05-26T10:00:34.435" v="1971" actId="1076"/>
        <pc:sldMkLst>
          <pc:docMk/>
          <pc:sldMk cId="3211554925" sldId="332"/>
        </pc:sldMkLst>
        <pc:spChg chg="mod">
          <ac:chgData name="Thomas Chlibec" userId="c87dddfd14196b94" providerId="LiveId" clId="{C06E51DE-61CF-47BF-8103-07C96A0A3F7D}" dt="2022-05-17T19:20:05.364" v="1002" actId="20577"/>
          <ac:spMkLst>
            <pc:docMk/>
            <pc:sldMk cId="3211554925" sldId="332"/>
            <ac:spMk id="2" creationId="{183973B8-104F-D6A3-0242-C408FEBDF1D6}"/>
          </ac:spMkLst>
        </pc:spChg>
        <pc:spChg chg="del">
          <ac:chgData name="Thomas Chlibec" userId="c87dddfd14196b94" providerId="LiveId" clId="{C06E51DE-61CF-47BF-8103-07C96A0A3F7D}" dt="2022-05-17T19:18:59.732" v="982"/>
          <ac:spMkLst>
            <pc:docMk/>
            <pc:sldMk cId="3211554925" sldId="332"/>
            <ac:spMk id="3" creationId="{2F093EB4-FD6E-2212-C64D-3D1A1C8E57D0}"/>
          </ac:spMkLst>
        </pc:spChg>
        <pc:spChg chg="del">
          <ac:chgData name="Thomas Chlibec" userId="c87dddfd14196b94" providerId="LiveId" clId="{C06E51DE-61CF-47BF-8103-07C96A0A3F7D}" dt="2022-05-17T19:19:12.263" v="984"/>
          <ac:spMkLst>
            <pc:docMk/>
            <pc:sldMk cId="3211554925" sldId="332"/>
            <ac:spMk id="4" creationId="{6ADEF0C8-FE93-6C51-728C-19EA18792EA6}"/>
          </ac:spMkLst>
        </pc:spChg>
        <pc:picChg chg="add mod ord">
          <ac:chgData name="Thomas Chlibec" userId="c87dddfd14196b94" providerId="LiveId" clId="{C06E51DE-61CF-47BF-8103-07C96A0A3F7D}" dt="2022-05-22T21:34:17.468" v="1206" actId="1076"/>
          <ac:picMkLst>
            <pc:docMk/>
            <pc:sldMk cId="3211554925" sldId="332"/>
            <ac:picMk id="6" creationId="{EC609813-C368-E609-293D-C58515A136EA}"/>
          </ac:picMkLst>
        </pc:picChg>
        <pc:picChg chg="add mod">
          <ac:chgData name="Thomas Chlibec" userId="c87dddfd14196b94" providerId="LiveId" clId="{C06E51DE-61CF-47BF-8103-07C96A0A3F7D}" dt="2022-05-17T19:19:59.698" v="999" actId="1076"/>
          <ac:picMkLst>
            <pc:docMk/>
            <pc:sldMk cId="3211554925" sldId="332"/>
            <ac:picMk id="7" creationId="{8F163C30-8CF4-0B80-5531-0E44F56200CD}"/>
          </ac:picMkLst>
        </pc:picChg>
        <pc:picChg chg="add mod ord">
          <ac:chgData name="Thomas Chlibec" userId="c87dddfd14196b94" providerId="LiveId" clId="{C06E51DE-61CF-47BF-8103-07C96A0A3F7D}" dt="2022-05-22T21:34:09.612" v="1204" actId="167"/>
          <ac:picMkLst>
            <pc:docMk/>
            <pc:sldMk cId="3211554925" sldId="332"/>
            <ac:picMk id="9" creationId="{C63322DA-2601-277C-013D-F4D3BE695429}"/>
          </ac:picMkLst>
        </pc:picChg>
        <pc:cxnChg chg="add">
          <ac:chgData name="Thomas Chlibec" userId="c87dddfd14196b94" providerId="LiveId" clId="{C06E51DE-61CF-47BF-8103-07C96A0A3F7D}" dt="2022-05-26T10:00:02.552" v="1966" actId="11529"/>
          <ac:cxnSpMkLst>
            <pc:docMk/>
            <pc:sldMk cId="3211554925" sldId="332"/>
            <ac:cxnSpMk id="4" creationId="{4F37B901-C37F-6859-D00A-53B27092C5B2}"/>
          </ac:cxnSpMkLst>
        </pc:cxnChg>
        <pc:cxnChg chg="add mod">
          <ac:chgData name="Thomas Chlibec" userId="c87dddfd14196b94" providerId="LiveId" clId="{C06E51DE-61CF-47BF-8103-07C96A0A3F7D}" dt="2022-05-26T10:00:34.435" v="1971" actId="1076"/>
          <ac:cxnSpMkLst>
            <pc:docMk/>
            <pc:sldMk cId="3211554925" sldId="332"/>
            <ac:cxnSpMk id="10" creationId="{0EFCB07A-D447-F8CB-4B11-FE663A8D3254}"/>
          </ac:cxnSpMkLst>
        </pc:cxnChg>
        <pc:cxnChg chg="add mod">
          <ac:chgData name="Thomas Chlibec" userId="c87dddfd14196b94" providerId="LiveId" clId="{C06E51DE-61CF-47BF-8103-07C96A0A3F7D}" dt="2022-05-26T10:00:26.301" v="1970" actId="14100"/>
          <ac:cxnSpMkLst>
            <pc:docMk/>
            <pc:sldMk cId="3211554925" sldId="332"/>
            <ac:cxnSpMk id="11" creationId="{D81196ED-C504-D5C3-AE9C-F196A5D9B811}"/>
          </ac:cxnSpMkLst>
        </pc:cxnChg>
      </pc:sldChg>
      <pc:sldChg chg="addSp delSp modSp new mod ord">
        <pc:chgData name="Thomas Chlibec" userId="c87dddfd14196b94" providerId="LiveId" clId="{C06E51DE-61CF-47BF-8103-07C96A0A3F7D}" dt="2022-05-26T09:30:08.953" v="1862" actId="21"/>
        <pc:sldMkLst>
          <pc:docMk/>
          <pc:sldMk cId="1126563544" sldId="333"/>
        </pc:sldMkLst>
        <pc:spChg chg="mod">
          <ac:chgData name="Thomas Chlibec" userId="c87dddfd14196b94" providerId="LiveId" clId="{C06E51DE-61CF-47BF-8103-07C96A0A3F7D}" dt="2022-05-22T21:35:44.451" v="1221" actId="20577"/>
          <ac:spMkLst>
            <pc:docMk/>
            <pc:sldMk cId="1126563544" sldId="333"/>
            <ac:spMk id="2" creationId="{5FA120E4-07F4-8419-49FA-33A4C4B5A4C4}"/>
          </ac:spMkLst>
        </pc:spChg>
        <pc:spChg chg="add del">
          <ac:chgData name="Thomas Chlibec" userId="c87dddfd14196b94" providerId="LiveId" clId="{C06E51DE-61CF-47BF-8103-07C96A0A3F7D}" dt="2022-05-17T19:21:14.150" v="1006"/>
          <ac:spMkLst>
            <pc:docMk/>
            <pc:sldMk cId="1126563544" sldId="333"/>
            <ac:spMk id="3" creationId="{7050AA4E-1113-AAFC-F69A-22EC32674A05}"/>
          </ac:spMkLst>
        </pc:spChg>
        <pc:spChg chg="add del mod">
          <ac:chgData name="Thomas Chlibec" userId="c87dddfd14196b94" providerId="LiveId" clId="{C06E51DE-61CF-47BF-8103-07C96A0A3F7D}" dt="2022-05-26T09:30:08.953" v="1862" actId="21"/>
          <ac:spMkLst>
            <pc:docMk/>
            <pc:sldMk cId="1126563544" sldId="333"/>
            <ac:spMk id="4" creationId="{1969A38D-F337-648D-2291-E77602575822}"/>
          </ac:spMkLst>
        </pc:spChg>
        <pc:spChg chg="del">
          <ac:chgData name="Thomas Chlibec" userId="c87dddfd14196b94" providerId="LiveId" clId="{C06E51DE-61CF-47BF-8103-07C96A0A3F7D}" dt="2022-05-22T21:16:06.615" v="1138" actId="21"/>
          <ac:spMkLst>
            <pc:docMk/>
            <pc:sldMk cId="1126563544" sldId="333"/>
            <ac:spMk id="4" creationId="{B1A9CA44-B2D1-524F-9BBD-342358D04810}"/>
          </ac:spMkLst>
        </pc:spChg>
        <pc:picChg chg="add mod">
          <ac:chgData name="Thomas Chlibec" userId="c87dddfd14196b94" providerId="LiveId" clId="{C06E51DE-61CF-47BF-8103-07C96A0A3F7D}" dt="2022-05-26T09:29:48.194" v="1858" actId="1076"/>
          <ac:picMkLst>
            <pc:docMk/>
            <pc:sldMk cId="1126563544" sldId="333"/>
            <ac:picMk id="7" creationId="{3D4B748D-B63A-CA16-430B-376E4292F32F}"/>
          </ac:picMkLst>
        </pc:picChg>
        <pc:picChg chg="add del mod">
          <ac:chgData name="Thomas Chlibec" userId="c87dddfd14196b94" providerId="LiveId" clId="{C06E51DE-61CF-47BF-8103-07C96A0A3F7D}" dt="2022-05-17T19:21:03.807" v="1005"/>
          <ac:picMkLst>
            <pc:docMk/>
            <pc:sldMk cId="1126563544" sldId="333"/>
            <ac:picMk id="7" creationId="{7EBD707F-6D39-5357-B960-2FE7915FC97B}"/>
          </ac:picMkLst>
        </pc:picChg>
        <pc:picChg chg="add del mod">
          <ac:chgData name="Thomas Chlibec" userId="c87dddfd14196b94" providerId="LiveId" clId="{C06E51DE-61CF-47BF-8103-07C96A0A3F7D}" dt="2022-05-26T09:29:27.648" v="1854" actId="21"/>
          <ac:picMkLst>
            <pc:docMk/>
            <pc:sldMk cId="1126563544" sldId="333"/>
            <ac:picMk id="9" creationId="{6B7B37BA-6F9D-1C0C-E498-62AF09AF7BB5}"/>
          </ac:picMkLst>
        </pc:picChg>
        <pc:cxnChg chg="add mod ord">
          <ac:chgData name="Thomas Chlibec" userId="c87dddfd14196b94" providerId="LiveId" clId="{C06E51DE-61CF-47BF-8103-07C96A0A3F7D}" dt="2022-05-26T09:30:03.907" v="1861" actId="14100"/>
          <ac:cxnSpMkLst>
            <pc:docMk/>
            <pc:sldMk cId="1126563544" sldId="333"/>
            <ac:cxnSpMk id="6" creationId="{765C9E9A-0FB0-B2D2-277D-64120E7B1F7F}"/>
          </ac:cxnSpMkLst>
        </pc:cxnChg>
      </pc:sldChg>
      <pc:sldChg chg="addSp delSp modSp new mod">
        <pc:chgData name="Thomas Chlibec" userId="c87dddfd14196b94" providerId="LiveId" clId="{C06E51DE-61CF-47BF-8103-07C96A0A3F7D}" dt="2022-05-26T09:37:45.183" v="1889" actId="20577"/>
        <pc:sldMkLst>
          <pc:docMk/>
          <pc:sldMk cId="3057084226" sldId="334"/>
        </pc:sldMkLst>
        <pc:spChg chg="mod">
          <ac:chgData name="Thomas Chlibec" userId="c87dddfd14196b94" providerId="LiveId" clId="{C06E51DE-61CF-47BF-8103-07C96A0A3F7D}" dt="2022-05-26T09:37:45.183" v="1889" actId="20577"/>
          <ac:spMkLst>
            <pc:docMk/>
            <pc:sldMk cId="3057084226" sldId="334"/>
            <ac:spMk id="2" creationId="{F5E839FC-A028-D011-EC2A-B8459AA9821E}"/>
          </ac:spMkLst>
        </pc:spChg>
        <pc:spChg chg="del">
          <ac:chgData name="Thomas Chlibec" userId="c87dddfd14196b94" providerId="LiveId" clId="{C06E51DE-61CF-47BF-8103-07C96A0A3F7D}" dt="2022-05-17T19:22:43.271" v="1014"/>
          <ac:spMkLst>
            <pc:docMk/>
            <pc:sldMk cId="3057084226" sldId="334"/>
            <ac:spMk id="3" creationId="{146AC071-E4DB-7E98-040F-819AA3234A53}"/>
          </ac:spMkLst>
        </pc:spChg>
        <pc:spChg chg="del">
          <ac:chgData name="Thomas Chlibec" userId="c87dddfd14196b94" providerId="LiveId" clId="{C06E51DE-61CF-47BF-8103-07C96A0A3F7D}" dt="2022-05-22T21:50:43.005" v="1250" actId="21"/>
          <ac:spMkLst>
            <pc:docMk/>
            <pc:sldMk cId="3057084226" sldId="334"/>
            <ac:spMk id="4" creationId="{D3C0966D-13E7-2A20-80CB-A4521FC7C6A3}"/>
          </ac:spMkLst>
        </pc:spChg>
        <pc:picChg chg="add mod">
          <ac:chgData name="Thomas Chlibec" userId="c87dddfd14196b94" providerId="LiveId" clId="{C06E51DE-61CF-47BF-8103-07C96A0A3F7D}" dt="2022-05-17T19:23:19.854" v="1038" actId="1076"/>
          <ac:picMkLst>
            <pc:docMk/>
            <pc:sldMk cId="3057084226" sldId="334"/>
            <ac:picMk id="7" creationId="{AB6408A9-E80F-DA87-8EC4-51D7FEB90A87}"/>
          </ac:picMkLst>
        </pc:picChg>
      </pc:sldChg>
      <pc:sldChg chg="modSp add del mod ord">
        <pc:chgData name="Thomas Chlibec" userId="c87dddfd14196b94" providerId="LiveId" clId="{C06E51DE-61CF-47BF-8103-07C96A0A3F7D}" dt="2022-05-22T21:34:28.663" v="1207" actId="2696"/>
        <pc:sldMkLst>
          <pc:docMk/>
          <pc:sldMk cId="1923807193" sldId="335"/>
        </pc:sldMkLst>
        <pc:spChg chg="mod">
          <ac:chgData name="Thomas Chlibec" userId="c87dddfd14196b94" providerId="LiveId" clId="{C06E51DE-61CF-47BF-8103-07C96A0A3F7D}" dt="2022-05-22T21:33:33.518" v="1199" actId="20577"/>
          <ac:spMkLst>
            <pc:docMk/>
            <pc:sldMk cId="1923807193" sldId="335"/>
            <ac:spMk id="2" creationId="{FD38F31C-6388-3B8F-843C-FBFCB87757E4}"/>
          </ac:spMkLst>
        </pc:spChg>
      </pc:sldChg>
      <pc:sldChg chg="addSp delSp modSp new mod ord">
        <pc:chgData name="Thomas Chlibec" userId="c87dddfd14196b94" providerId="LiveId" clId="{C06E51DE-61CF-47BF-8103-07C96A0A3F7D}" dt="2022-05-23T05:48:44.146" v="1633" actId="1076"/>
        <pc:sldMkLst>
          <pc:docMk/>
          <pc:sldMk cId="1396983005" sldId="336"/>
        </pc:sldMkLst>
        <pc:spChg chg="mod">
          <ac:chgData name="Thomas Chlibec" userId="c87dddfd14196b94" providerId="LiveId" clId="{C06E51DE-61CF-47BF-8103-07C96A0A3F7D}" dt="2022-05-22T22:36:37.311" v="1578" actId="20577"/>
          <ac:spMkLst>
            <pc:docMk/>
            <pc:sldMk cId="1396983005" sldId="336"/>
            <ac:spMk id="2" creationId="{4AD6813B-5AAF-D6B1-444E-6C704077AEF3}"/>
          </ac:spMkLst>
        </pc:spChg>
        <pc:spChg chg="del">
          <ac:chgData name="Thomas Chlibec" userId="c87dddfd14196b94" providerId="LiveId" clId="{C06E51DE-61CF-47BF-8103-07C96A0A3F7D}" dt="2022-05-17T19:46:04.311" v="1108"/>
          <ac:spMkLst>
            <pc:docMk/>
            <pc:sldMk cId="1396983005" sldId="336"/>
            <ac:spMk id="3" creationId="{280FFE4E-C033-1E2F-E73A-5E0A96B98428}"/>
          </ac:spMkLst>
        </pc:spChg>
        <pc:spChg chg="del">
          <ac:chgData name="Thomas Chlibec" userId="c87dddfd14196b94" providerId="LiveId" clId="{C06E51DE-61CF-47BF-8103-07C96A0A3F7D}" dt="2022-05-22T22:04:16.927" v="1281" actId="21"/>
          <ac:spMkLst>
            <pc:docMk/>
            <pc:sldMk cId="1396983005" sldId="336"/>
            <ac:spMk id="4" creationId="{9E046CFE-9EC9-21DE-EE80-85C120968765}"/>
          </ac:spMkLst>
        </pc:spChg>
        <pc:picChg chg="add mod">
          <ac:chgData name="Thomas Chlibec" userId="c87dddfd14196b94" providerId="LiveId" clId="{C06E51DE-61CF-47BF-8103-07C96A0A3F7D}" dt="2022-05-22T22:04:34.634" v="1284" actId="14100"/>
          <ac:picMkLst>
            <pc:docMk/>
            <pc:sldMk cId="1396983005" sldId="336"/>
            <ac:picMk id="6" creationId="{69AFA38A-D3C5-B064-6372-D4C53AAEDB59}"/>
          </ac:picMkLst>
        </pc:picChg>
        <pc:picChg chg="add mod">
          <ac:chgData name="Thomas Chlibec" userId="c87dddfd14196b94" providerId="LiveId" clId="{C06E51DE-61CF-47BF-8103-07C96A0A3F7D}" dt="2022-05-22T22:04:22.990" v="1283" actId="1076"/>
          <ac:picMkLst>
            <pc:docMk/>
            <pc:sldMk cId="1396983005" sldId="336"/>
            <ac:picMk id="7" creationId="{E210B904-2A35-EB83-2632-AB3ECF71B909}"/>
          </ac:picMkLst>
        </pc:picChg>
        <pc:picChg chg="add mod">
          <ac:chgData name="Thomas Chlibec" userId="c87dddfd14196b94" providerId="LiveId" clId="{C06E51DE-61CF-47BF-8103-07C96A0A3F7D}" dt="2022-05-22T22:05:16.921" v="1287" actId="1076"/>
          <ac:picMkLst>
            <pc:docMk/>
            <pc:sldMk cId="1396983005" sldId="336"/>
            <ac:picMk id="8" creationId="{1E87F800-A742-272B-CB1D-914D4A6EF051}"/>
          </ac:picMkLst>
        </pc:picChg>
        <pc:cxnChg chg="add mod">
          <ac:chgData name="Thomas Chlibec" userId="c87dddfd14196b94" providerId="LiveId" clId="{C06E51DE-61CF-47BF-8103-07C96A0A3F7D}" dt="2022-05-23T05:48:38.256" v="1631" actId="14100"/>
          <ac:cxnSpMkLst>
            <pc:docMk/>
            <pc:sldMk cId="1396983005" sldId="336"/>
            <ac:cxnSpMk id="9" creationId="{A72D1467-1D0D-CD01-2C9E-F1E240979D0A}"/>
          </ac:cxnSpMkLst>
        </pc:cxnChg>
        <pc:cxnChg chg="add mod">
          <ac:chgData name="Thomas Chlibec" userId="c87dddfd14196b94" providerId="LiveId" clId="{C06E51DE-61CF-47BF-8103-07C96A0A3F7D}" dt="2022-05-23T05:48:44.146" v="1633" actId="1076"/>
          <ac:cxnSpMkLst>
            <pc:docMk/>
            <pc:sldMk cId="1396983005" sldId="336"/>
            <ac:cxnSpMk id="10" creationId="{D1F83D74-D03A-8E8F-D6BC-5EABDEBDA03F}"/>
          </ac:cxnSpMkLst>
        </pc:cxnChg>
      </pc:sldChg>
      <pc:sldChg chg="addSp delSp modSp new mod ord">
        <pc:chgData name="Thomas Chlibec" userId="c87dddfd14196b94" providerId="LiveId" clId="{C06E51DE-61CF-47BF-8103-07C96A0A3F7D}" dt="2022-05-26T09:35:20.963" v="1870" actId="14100"/>
        <pc:sldMkLst>
          <pc:docMk/>
          <pc:sldMk cId="1275795034" sldId="337"/>
        </pc:sldMkLst>
        <pc:spChg chg="del">
          <ac:chgData name="Thomas Chlibec" userId="c87dddfd14196b94" providerId="LiveId" clId="{C06E51DE-61CF-47BF-8103-07C96A0A3F7D}" dt="2022-05-22T21:54:03.757" v="1265"/>
          <ac:spMkLst>
            <pc:docMk/>
            <pc:sldMk cId="1275795034" sldId="337"/>
            <ac:spMk id="2" creationId="{70B79CF0-4A5C-DC79-CCA1-69EF3A316D59}"/>
          </ac:spMkLst>
        </pc:spChg>
        <pc:spChg chg="del">
          <ac:chgData name="Thomas Chlibec" userId="c87dddfd14196b94" providerId="LiveId" clId="{C06E51DE-61CF-47BF-8103-07C96A0A3F7D}" dt="2022-05-22T21:54:23.892" v="1266"/>
          <ac:spMkLst>
            <pc:docMk/>
            <pc:sldMk cId="1275795034" sldId="337"/>
            <ac:spMk id="3" creationId="{8D82B77D-B8EB-367B-BD22-93C40D526D34}"/>
          </ac:spMkLst>
        </pc:spChg>
        <pc:spChg chg="add mod">
          <ac:chgData name="Thomas Chlibec" userId="c87dddfd14196b94" providerId="LiveId" clId="{C06E51DE-61CF-47BF-8103-07C96A0A3F7D}" dt="2022-05-22T21:54:03.757" v="1265"/>
          <ac:spMkLst>
            <pc:docMk/>
            <pc:sldMk cId="1275795034" sldId="337"/>
            <ac:spMk id="6" creationId="{CF855674-7685-B555-F61D-2CC4A2F551FE}"/>
          </ac:spMkLst>
        </pc:spChg>
        <pc:picChg chg="add mod">
          <ac:chgData name="Thomas Chlibec" userId="c87dddfd14196b94" providerId="LiveId" clId="{C06E51DE-61CF-47BF-8103-07C96A0A3F7D}" dt="2022-05-22T21:54:42.249" v="1267" actId="1076"/>
          <ac:picMkLst>
            <pc:docMk/>
            <pc:sldMk cId="1275795034" sldId="337"/>
            <ac:picMk id="8" creationId="{8C276A9D-357D-BD4E-A616-4C40C4BD52D2}"/>
          </ac:picMkLst>
        </pc:picChg>
        <pc:picChg chg="add mod">
          <ac:chgData name="Thomas Chlibec" userId="c87dddfd14196b94" providerId="LiveId" clId="{C06E51DE-61CF-47BF-8103-07C96A0A3F7D}" dt="2022-05-23T05:25:28.173" v="1590" actId="1076"/>
          <ac:picMkLst>
            <pc:docMk/>
            <pc:sldMk cId="1275795034" sldId="337"/>
            <ac:picMk id="9" creationId="{EDF286B9-5E89-475F-8C35-D4FFE532E904}"/>
          </ac:picMkLst>
        </pc:picChg>
        <pc:picChg chg="add mod">
          <ac:chgData name="Thomas Chlibec" userId="c87dddfd14196b94" providerId="LiveId" clId="{C06E51DE-61CF-47BF-8103-07C96A0A3F7D}" dt="2022-05-23T05:25:15.880" v="1587"/>
          <ac:picMkLst>
            <pc:docMk/>
            <pc:sldMk cId="1275795034" sldId="337"/>
            <ac:picMk id="10" creationId="{EA655677-CE24-BF1A-7992-D36DE990BE09}"/>
          </ac:picMkLst>
        </pc:picChg>
        <pc:cxnChg chg="add">
          <ac:chgData name="Thomas Chlibec" userId="c87dddfd14196b94" providerId="LiveId" clId="{C06E51DE-61CF-47BF-8103-07C96A0A3F7D}" dt="2022-05-22T21:56:03.677" v="1269" actId="11529"/>
          <ac:cxnSpMkLst>
            <pc:docMk/>
            <pc:sldMk cId="1275795034" sldId="337"/>
            <ac:cxnSpMk id="11" creationId="{9CCBCF49-951E-A84B-16D4-3F1FCE17861B}"/>
          </ac:cxnSpMkLst>
        </pc:cxnChg>
        <pc:cxnChg chg="add mod">
          <ac:chgData name="Thomas Chlibec" userId="c87dddfd14196b94" providerId="LiveId" clId="{C06E51DE-61CF-47BF-8103-07C96A0A3F7D}" dt="2022-05-26T09:35:20.963" v="1870" actId="14100"/>
          <ac:cxnSpMkLst>
            <pc:docMk/>
            <pc:sldMk cId="1275795034" sldId="337"/>
            <ac:cxnSpMk id="12" creationId="{26663348-3A8A-FB03-4711-699CEF379EC1}"/>
          </ac:cxnSpMkLst>
        </pc:cxnChg>
        <pc:cxnChg chg="add mod">
          <ac:chgData name="Thomas Chlibec" userId="c87dddfd14196b94" providerId="LiveId" clId="{C06E51DE-61CF-47BF-8103-07C96A0A3F7D}" dt="2022-05-23T05:26:24.652" v="1595" actId="14100"/>
          <ac:cxnSpMkLst>
            <pc:docMk/>
            <pc:sldMk cId="1275795034" sldId="337"/>
            <ac:cxnSpMk id="13" creationId="{BB45E165-06B5-539B-B2DE-FC78266CAE92}"/>
          </ac:cxnSpMkLst>
        </pc:cxnChg>
        <pc:cxnChg chg="add mod">
          <ac:chgData name="Thomas Chlibec" userId="c87dddfd14196b94" providerId="LiveId" clId="{C06E51DE-61CF-47BF-8103-07C96A0A3F7D}" dt="2022-05-26T09:34:42.342" v="1867" actId="14100"/>
          <ac:cxnSpMkLst>
            <pc:docMk/>
            <pc:sldMk cId="1275795034" sldId="337"/>
            <ac:cxnSpMk id="14" creationId="{40256F83-79FF-7A35-2F72-0B777A7E0079}"/>
          </ac:cxnSpMkLst>
        </pc:cxnChg>
      </pc:sldChg>
      <pc:sldChg chg="addSp delSp modSp new mod ord">
        <pc:chgData name="Thomas Chlibec" userId="c87dddfd14196b94" providerId="LiveId" clId="{C06E51DE-61CF-47BF-8103-07C96A0A3F7D}" dt="2022-05-26T09:28:43.722" v="1851" actId="21"/>
        <pc:sldMkLst>
          <pc:docMk/>
          <pc:sldMk cId="79675561" sldId="338"/>
        </pc:sldMkLst>
        <pc:spChg chg="mod">
          <ac:chgData name="Thomas Chlibec" userId="c87dddfd14196b94" providerId="LiveId" clId="{C06E51DE-61CF-47BF-8103-07C96A0A3F7D}" dt="2022-05-22T21:29:17.136" v="1191" actId="20577"/>
          <ac:spMkLst>
            <pc:docMk/>
            <pc:sldMk cId="79675561" sldId="338"/>
            <ac:spMk id="2" creationId="{7923A73C-477E-8906-1E01-CBB327F1FFAB}"/>
          </ac:spMkLst>
        </pc:spChg>
        <pc:spChg chg="del">
          <ac:chgData name="Thomas Chlibec" userId="c87dddfd14196b94" providerId="LiveId" clId="{C06E51DE-61CF-47BF-8103-07C96A0A3F7D}" dt="2022-05-22T21:21:49.529" v="1142"/>
          <ac:spMkLst>
            <pc:docMk/>
            <pc:sldMk cId="79675561" sldId="338"/>
            <ac:spMk id="3" creationId="{84B0DD21-8DD2-E062-45E9-B2921227A109}"/>
          </ac:spMkLst>
        </pc:spChg>
        <pc:spChg chg="del">
          <ac:chgData name="Thomas Chlibec" userId="c87dddfd14196b94" providerId="LiveId" clId="{C06E51DE-61CF-47BF-8103-07C96A0A3F7D}" dt="2022-05-22T21:21:55.024" v="1145"/>
          <ac:spMkLst>
            <pc:docMk/>
            <pc:sldMk cId="79675561" sldId="338"/>
            <ac:spMk id="4" creationId="{079FA0E7-1163-7890-813F-10BA98D12BFA}"/>
          </ac:spMkLst>
        </pc:spChg>
        <pc:spChg chg="add mod">
          <ac:chgData name="Thomas Chlibec" userId="c87dddfd14196b94" providerId="LiveId" clId="{C06E51DE-61CF-47BF-8103-07C96A0A3F7D}" dt="2022-05-22T21:22:47.473" v="1159" actId="20577"/>
          <ac:spMkLst>
            <pc:docMk/>
            <pc:sldMk cId="79675561" sldId="338"/>
            <ac:spMk id="10" creationId="{43C2B82C-CAAD-2224-A178-4748063926A2}"/>
          </ac:spMkLst>
        </pc:spChg>
        <pc:spChg chg="add del mod">
          <ac:chgData name="Thomas Chlibec" userId="c87dddfd14196b94" providerId="LiveId" clId="{C06E51DE-61CF-47BF-8103-07C96A0A3F7D}" dt="2022-05-26T09:28:43.722" v="1851" actId="21"/>
          <ac:spMkLst>
            <pc:docMk/>
            <pc:sldMk cId="79675561" sldId="338"/>
            <ac:spMk id="11" creationId="{6EF25E50-EBF8-862F-6047-C8ECD945B836}"/>
          </ac:spMkLst>
        </pc:spChg>
        <pc:picChg chg="add mod ord">
          <ac:chgData name="Thomas Chlibec" userId="c87dddfd14196b94" providerId="LiveId" clId="{C06E51DE-61CF-47BF-8103-07C96A0A3F7D}" dt="2022-05-22T21:24:31.107" v="1172" actId="14100"/>
          <ac:picMkLst>
            <pc:docMk/>
            <pc:sldMk cId="79675561" sldId="338"/>
            <ac:picMk id="7" creationId="{FB1CE6ED-C7DA-013D-09AA-577E8CFC8D11}"/>
          </ac:picMkLst>
        </pc:picChg>
        <pc:picChg chg="add mod">
          <ac:chgData name="Thomas Chlibec" userId="c87dddfd14196b94" providerId="LiveId" clId="{C06E51DE-61CF-47BF-8103-07C96A0A3F7D}" dt="2022-05-22T21:22:09.144" v="1150" actId="14100"/>
          <ac:picMkLst>
            <pc:docMk/>
            <pc:sldMk cId="79675561" sldId="338"/>
            <ac:picMk id="9" creationId="{5B9923C3-DBF1-823F-949A-3A4AD39E4599}"/>
          </ac:picMkLst>
        </pc:picChg>
        <pc:cxnChg chg="add del mod">
          <ac:chgData name="Thomas Chlibec" userId="c87dddfd14196b94" providerId="LiveId" clId="{C06E51DE-61CF-47BF-8103-07C96A0A3F7D}" dt="2022-05-26T09:28:36.425" v="1849" actId="21"/>
          <ac:cxnSpMkLst>
            <pc:docMk/>
            <pc:sldMk cId="79675561" sldId="338"/>
            <ac:cxnSpMk id="13" creationId="{D3734E7C-FB90-7FFE-5F51-AD06A0F5FAEA}"/>
          </ac:cxnSpMkLst>
        </pc:cxnChg>
        <pc:cxnChg chg="add del mod">
          <ac:chgData name="Thomas Chlibec" userId="c87dddfd14196b94" providerId="LiveId" clId="{C06E51DE-61CF-47BF-8103-07C96A0A3F7D}" dt="2022-05-26T09:28:39.722" v="1850" actId="21"/>
          <ac:cxnSpMkLst>
            <pc:docMk/>
            <pc:sldMk cId="79675561" sldId="338"/>
            <ac:cxnSpMk id="18" creationId="{A04CED43-54AC-7810-3543-B18C13E824F3}"/>
          </ac:cxnSpMkLst>
        </pc:cxnChg>
        <pc:cxnChg chg="add mod">
          <ac:chgData name="Thomas Chlibec" userId="c87dddfd14196b94" providerId="LiveId" clId="{C06E51DE-61CF-47BF-8103-07C96A0A3F7D}" dt="2022-05-22T21:25:19.769" v="1178" actId="208"/>
          <ac:cxnSpMkLst>
            <pc:docMk/>
            <pc:sldMk cId="79675561" sldId="338"/>
            <ac:cxnSpMk id="20" creationId="{4E09BB1D-19B2-E7F4-760B-F7EE9185311C}"/>
          </ac:cxnSpMkLst>
        </pc:cxnChg>
        <pc:cxnChg chg="add mod">
          <ac:chgData name="Thomas Chlibec" userId="c87dddfd14196b94" providerId="LiveId" clId="{C06E51DE-61CF-47BF-8103-07C96A0A3F7D}" dt="2022-05-22T21:25:37.260" v="1181" actId="14100"/>
          <ac:cxnSpMkLst>
            <pc:docMk/>
            <pc:sldMk cId="79675561" sldId="338"/>
            <ac:cxnSpMk id="23" creationId="{1565734E-B328-C445-6454-69D33C945E35}"/>
          </ac:cxnSpMkLst>
        </pc:cxnChg>
      </pc:sldChg>
      <pc:sldChg chg="addSp delSp modSp add mod">
        <pc:chgData name="Thomas Chlibec" userId="c87dddfd14196b94" providerId="LiveId" clId="{C06E51DE-61CF-47BF-8103-07C96A0A3F7D}" dt="2022-05-26T09:37:28.827" v="1887" actId="20577"/>
        <pc:sldMkLst>
          <pc:docMk/>
          <pc:sldMk cId="39580041" sldId="339"/>
        </pc:sldMkLst>
        <pc:spChg chg="mod">
          <ac:chgData name="Thomas Chlibec" userId="c87dddfd14196b94" providerId="LiveId" clId="{C06E51DE-61CF-47BF-8103-07C96A0A3F7D}" dt="2022-05-26T09:37:28.827" v="1887" actId="20577"/>
          <ac:spMkLst>
            <pc:docMk/>
            <pc:sldMk cId="39580041" sldId="339"/>
            <ac:spMk id="2" creationId="{FD38F31C-6388-3B8F-843C-FBFCB87757E4}"/>
          </ac:spMkLst>
        </pc:spChg>
        <pc:spChg chg="add del mod">
          <ac:chgData name="Thomas Chlibec" userId="c87dddfd14196b94" providerId="LiveId" clId="{C06E51DE-61CF-47BF-8103-07C96A0A3F7D}" dt="2022-05-22T21:51:30.771" v="1253"/>
          <ac:spMkLst>
            <pc:docMk/>
            <pc:sldMk cId="39580041" sldId="339"/>
            <ac:spMk id="4" creationId="{73567716-0F63-4093-533C-657283AE9DBD}"/>
          </ac:spMkLst>
        </pc:spChg>
        <pc:picChg chg="del">
          <ac:chgData name="Thomas Chlibec" userId="c87dddfd14196b94" providerId="LiveId" clId="{C06E51DE-61CF-47BF-8103-07C96A0A3F7D}" dt="2022-05-22T21:50:57.309" v="1252" actId="21"/>
          <ac:picMkLst>
            <pc:docMk/>
            <pc:sldMk cId="39580041" sldId="339"/>
            <ac:picMk id="6" creationId="{973438F0-44EF-357C-D111-8394EFB9EEB2}"/>
          </ac:picMkLst>
        </pc:picChg>
        <pc:picChg chg="del">
          <ac:chgData name="Thomas Chlibec" userId="c87dddfd14196b94" providerId="LiveId" clId="{C06E51DE-61CF-47BF-8103-07C96A0A3F7D}" dt="2022-05-22T21:50:54.755" v="1251" actId="21"/>
          <ac:picMkLst>
            <pc:docMk/>
            <pc:sldMk cId="39580041" sldId="339"/>
            <ac:picMk id="9" creationId="{75B5B2D5-9683-5C11-ACF6-1288FC9F1AC6}"/>
          </ac:picMkLst>
        </pc:picChg>
        <pc:picChg chg="add mod">
          <ac:chgData name="Thomas Chlibec" userId="c87dddfd14196b94" providerId="LiveId" clId="{C06E51DE-61CF-47BF-8103-07C96A0A3F7D}" dt="2022-05-22T21:52:11.857" v="1256" actId="1076"/>
          <ac:picMkLst>
            <pc:docMk/>
            <pc:sldMk cId="39580041" sldId="339"/>
            <ac:picMk id="10" creationId="{EB35B193-2AB3-86EF-98D8-809C08ADC192}"/>
          </ac:picMkLst>
        </pc:picChg>
        <pc:picChg chg="add mod">
          <ac:chgData name="Thomas Chlibec" userId="c87dddfd14196b94" providerId="LiveId" clId="{C06E51DE-61CF-47BF-8103-07C96A0A3F7D}" dt="2022-05-22T21:52:22.977" v="1258" actId="14100"/>
          <ac:picMkLst>
            <pc:docMk/>
            <pc:sldMk cId="39580041" sldId="339"/>
            <ac:picMk id="13" creationId="{4D4455BB-F897-2A76-3798-8221889BB80D}"/>
          </ac:picMkLst>
        </pc:picChg>
        <pc:cxnChg chg="mod">
          <ac:chgData name="Thomas Chlibec" userId="c87dddfd14196b94" providerId="LiveId" clId="{C06E51DE-61CF-47BF-8103-07C96A0A3F7D}" dt="2022-05-22T21:52:58.993" v="1262" actId="1076"/>
          <ac:cxnSpMkLst>
            <pc:docMk/>
            <pc:sldMk cId="39580041" sldId="339"/>
            <ac:cxnSpMk id="11" creationId="{E7C63CC4-43D4-CB8E-AA6F-EF0F825E6100}"/>
          </ac:cxnSpMkLst>
        </pc:cxnChg>
        <pc:cxnChg chg="add mod">
          <ac:chgData name="Thomas Chlibec" userId="c87dddfd14196b94" providerId="LiveId" clId="{C06E51DE-61CF-47BF-8103-07C96A0A3F7D}" dt="2022-05-22T21:52:47.495" v="1261" actId="14100"/>
          <ac:cxnSpMkLst>
            <pc:docMk/>
            <pc:sldMk cId="39580041" sldId="339"/>
            <ac:cxnSpMk id="14" creationId="{6D17B581-730C-D87B-E9CF-25C42EB1F6FA}"/>
          </ac:cxnSpMkLst>
        </pc:cxnChg>
      </pc:sldChg>
      <pc:sldChg chg="addSp delSp modSp add del mod">
        <pc:chgData name="Thomas Chlibec" userId="c87dddfd14196b94" providerId="LiveId" clId="{C06E51DE-61CF-47BF-8103-07C96A0A3F7D}" dt="2022-05-22T22:05:33.644" v="1288" actId="2696"/>
        <pc:sldMkLst>
          <pc:docMk/>
          <pc:sldMk cId="1397671929" sldId="340"/>
        </pc:sldMkLst>
        <pc:spChg chg="add del mod">
          <ac:chgData name="Thomas Chlibec" userId="c87dddfd14196b94" providerId="LiveId" clId="{C06E51DE-61CF-47BF-8103-07C96A0A3F7D}" dt="2022-05-22T22:03:48.269" v="1278"/>
          <ac:spMkLst>
            <pc:docMk/>
            <pc:sldMk cId="1397671929" sldId="340"/>
            <ac:spMk id="6" creationId="{112834E6-7E0D-76B0-EEFC-F40AFE55A203}"/>
          </ac:spMkLst>
        </pc:spChg>
        <pc:picChg chg="del">
          <ac:chgData name="Thomas Chlibec" userId="c87dddfd14196b94" providerId="LiveId" clId="{C06E51DE-61CF-47BF-8103-07C96A0A3F7D}" dt="2022-05-22T22:03:40.246" v="1277" actId="21"/>
          <ac:picMkLst>
            <pc:docMk/>
            <pc:sldMk cId="1397671929" sldId="340"/>
            <ac:picMk id="7" creationId="{E210B904-2A35-EB83-2632-AB3ECF71B909}"/>
          </ac:picMkLst>
        </pc:picChg>
        <pc:picChg chg="add mod">
          <ac:chgData name="Thomas Chlibec" userId="c87dddfd14196b94" providerId="LiveId" clId="{C06E51DE-61CF-47BF-8103-07C96A0A3F7D}" dt="2022-05-22T22:03:48.269" v="1278"/>
          <ac:picMkLst>
            <pc:docMk/>
            <pc:sldMk cId="1397671929" sldId="340"/>
            <ac:picMk id="9" creationId="{5BD5B070-1013-74B2-8ADC-FFC6CC580739}"/>
          </ac:picMkLst>
        </pc:picChg>
      </pc:sldChg>
      <pc:sldChg chg="modSp add mod">
        <pc:chgData name="Thomas Chlibec" userId="c87dddfd14196b94" providerId="LiveId" clId="{C06E51DE-61CF-47BF-8103-07C96A0A3F7D}" dt="2022-05-26T09:36:15.423" v="1873" actId="20577"/>
        <pc:sldMkLst>
          <pc:docMk/>
          <pc:sldMk cId="3801630783" sldId="340"/>
        </pc:sldMkLst>
        <pc:spChg chg="mod">
          <ac:chgData name="Thomas Chlibec" userId="c87dddfd14196b94" providerId="LiveId" clId="{C06E51DE-61CF-47BF-8103-07C96A0A3F7D}" dt="2022-05-26T09:36:15.423" v="1873" actId="20577"/>
          <ac:spMkLst>
            <pc:docMk/>
            <pc:sldMk cId="3801630783" sldId="340"/>
            <ac:spMk id="2" creationId="{FD38F31C-6388-3B8F-843C-FBFCB87757E4}"/>
          </ac:spMkLst>
        </pc:spChg>
      </pc:sldChg>
      <pc:sldChg chg="addSp delSp modSp add mod">
        <pc:chgData name="Thomas Chlibec" userId="c87dddfd14196b94" providerId="LiveId" clId="{C06E51DE-61CF-47BF-8103-07C96A0A3F7D}" dt="2022-05-23T20:26:49.107" v="1792" actId="1076"/>
        <pc:sldMkLst>
          <pc:docMk/>
          <pc:sldMk cId="2980805574" sldId="341"/>
        </pc:sldMkLst>
        <pc:spChg chg="mod">
          <ac:chgData name="Thomas Chlibec" userId="c87dddfd14196b94" providerId="LiveId" clId="{C06E51DE-61CF-47BF-8103-07C96A0A3F7D}" dt="2022-05-23T05:56:30.711" v="1706" actId="20577"/>
          <ac:spMkLst>
            <pc:docMk/>
            <pc:sldMk cId="2980805574" sldId="341"/>
            <ac:spMk id="2" creationId="{4AD6813B-5AAF-D6B1-444E-6C704077AEF3}"/>
          </ac:spMkLst>
        </pc:spChg>
        <pc:spChg chg="add mod">
          <ac:chgData name="Thomas Chlibec" userId="c87dddfd14196b94" providerId="LiveId" clId="{C06E51DE-61CF-47BF-8103-07C96A0A3F7D}" dt="2022-05-23T20:26:25.752" v="1788" actId="1076"/>
          <ac:spMkLst>
            <pc:docMk/>
            <pc:sldMk cId="2980805574" sldId="341"/>
            <ac:spMk id="3" creationId="{CF494656-7919-E0C6-9010-6D95E1E62B87}"/>
          </ac:spMkLst>
        </pc:spChg>
        <pc:spChg chg="add del mod">
          <ac:chgData name="Thomas Chlibec" userId="c87dddfd14196b94" providerId="LiveId" clId="{C06E51DE-61CF-47BF-8103-07C96A0A3F7D}" dt="2022-05-23T05:54:08.407" v="1676" actId="21"/>
          <ac:spMkLst>
            <pc:docMk/>
            <pc:sldMk cId="2980805574" sldId="341"/>
            <ac:spMk id="11" creationId="{3BBC58C8-75E2-2611-CA37-2E0662AA2514}"/>
          </ac:spMkLst>
        </pc:spChg>
        <pc:spChg chg="add mod">
          <ac:chgData name="Thomas Chlibec" userId="c87dddfd14196b94" providerId="LiveId" clId="{C06E51DE-61CF-47BF-8103-07C96A0A3F7D}" dt="2022-05-23T20:26:49.107" v="1792" actId="1076"/>
          <ac:spMkLst>
            <pc:docMk/>
            <pc:sldMk cId="2980805574" sldId="341"/>
            <ac:spMk id="12" creationId="{AFBE0EDD-8711-D9F7-B1ED-0E03AAF14176}"/>
          </ac:spMkLst>
        </pc:spChg>
        <pc:picChg chg="add del mod">
          <ac:chgData name="Thomas Chlibec" userId="c87dddfd14196b94" providerId="LiveId" clId="{C06E51DE-61CF-47BF-8103-07C96A0A3F7D}" dt="2022-05-23T20:25:30.297" v="1782" actId="21"/>
          <ac:picMkLst>
            <pc:docMk/>
            <pc:sldMk cId="2980805574" sldId="341"/>
            <ac:picMk id="6" creationId="{0AEBDF69-223F-93C9-00F9-095D30526856}"/>
          </ac:picMkLst>
        </pc:picChg>
        <pc:picChg chg="del">
          <ac:chgData name="Thomas Chlibec" userId="c87dddfd14196b94" providerId="LiveId" clId="{C06E51DE-61CF-47BF-8103-07C96A0A3F7D}" dt="2022-05-23T05:28:46.105" v="1602" actId="21"/>
          <ac:picMkLst>
            <pc:docMk/>
            <pc:sldMk cId="2980805574" sldId="341"/>
            <ac:picMk id="6" creationId="{69AFA38A-D3C5-B064-6372-D4C53AAEDB59}"/>
          </ac:picMkLst>
        </pc:picChg>
        <pc:picChg chg="add del mod">
          <ac:chgData name="Thomas Chlibec" userId="c87dddfd14196b94" providerId="LiveId" clId="{C06E51DE-61CF-47BF-8103-07C96A0A3F7D}" dt="2022-05-23T20:24:58.977" v="1776" actId="21"/>
          <ac:picMkLst>
            <pc:docMk/>
            <pc:sldMk cId="2980805574" sldId="341"/>
            <ac:picMk id="7" creationId="{880285D0-55C3-5E0D-18A0-C979E7B46A46}"/>
          </ac:picMkLst>
        </pc:picChg>
        <pc:picChg chg="del">
          <ac:chgData name="Thomas Chlibec" userId="c87dddfd14196b94" providerId="LiveId" clId="{C06E51DE-61CF-47BF-8103-07C96A0A3F7D}" dt="2022-05-23T05:28:40.248" v="1601" actId="21"/>
          <ac:picMkLst>
            <pc:docMk/>
            <pc:sldMk cId="2980805574" sldId="341"/>
            <ac:picMk id="7" creationId="{E210B904-2A35-EB83-2632-AB3ECF71B909}"/>
          </ac:picMkLst>
        </pc:picChg>
        <pc:picChg chg="mod ord">
          <ac:chgData name="Thomas Chlibec" userId="c87dddfd14196b94" providerId="LiveId" clId="{C06E51DE-61CF-47BF-8103-07C96A0A3F7D}" dt="2022-05-23T20:26:31.734" v="1789" actId="1076"/>
          <ac:picMkLst>
            <pc:docMk/>
            <pc:sldMk cId="2980805574" sldId="341"/>
            <ac:picMk id="8" creationId="{1E87F800-A742-272B-CB1D-914D4A6EF051}"/>
          </ac:picMkLst>
        </pc:picChg>
        <pc:picChg chg="add mod">
          <ac:chgData name="Thomas Chlibec" userId="c87dddfd14196b94" providerId="LiveId" clId="{C06E51DE-61CF-47BF-8103-07C96A0A3F7D}" dt="2022-05-23T20:26:43.760" v="1791" actId="1076"/>
          <ac:picMkLst>
            <pc:docMk/>
            <pc:sldMk cId="2980805574" sldId="341"/>
            <ac:picMk id="10" creationId="{7D27B4ED-3329-F615-C25D-96824D81B81E}"/>
          </ac:picMkLst>
        </pc:picChg>
        <pc:picChg chg="add mod">
          <ac:chgData name="Thomas Chlibec" userId="c87dddfd14196b94" providerId="LiveId" clId="{C06E51DE-61CF-47BF-8103-07C96A0A3F7D}" dt="2022-05-23T20:26:18.190" v="1787" actId="1076"/>
          <ac:picMkLst>
            <pc:docMk/>
            <pc:sldMk cId="2980805574" sldId="341"/>
            <ac:picMk id="13" creationId="{A3F6CB36-EB52-DD7F-9C84-3C34B719067F}"/>
          </ac:picMkLst>
        </pc:picChg>
        <pc:cxnChg chg="mod ord">
          <ac:chgData name="Thomas Chlibec" userId="c87dddfd14196b94" providerId="LiveId" clId="{C06E51DE-61CF-47BF-8103-07C96A0A3F7D}" dt="2022-05-23T20:26:38.456" v="1790" actId="1076"/>
          <ac:cxnSpMkLst>
            <pc:docMk/>
            <pc:sldMk cId="2980805574" sldId="341"/>
            <ac:cxnSpMk id="9" creationId="{A72D1467-1D0D-CD01-2C9E-F1E240979D0A}"/>
          </ac:cxnSpMkLst>
        </pc:cxnChg>
        <pc:cxnChg chg="del">
          <ac:chgData name="Thomas Chlibec" userId="c87dddfd14196b94" providerId="LiveId" clId="{C06E51DE-61CF-47BF-8103-07C96A0A3F7D}" dt="2022-05-23T05:28:34.389" v="1600" actId="21"/>
          <ac:cxnSpMkLst>
            <pc:docMk/>
            <pc:sldMk cId="2980805574" sldId="341"/>
            <ac:cxnSpMk id="10" creationId="{D1F83D74-D03A-8E8F-D6BC-5EABDEBDA03F}"/>
          </ac:cxnSpMkLst>
        </pc:cxnChg>
      </pc:sldChg>
      <pc:sldChg chg="addSp modSp new mod modAnim">
        <pc:chgData name="Thomas Chlibec" userId="c87dddfd14196b94" providerId="LiveId" clId="{C06E51DE-61CF-47BF-8103-07C96A0A3F7D}" dt="2022-05-26T10:16:59.383" v="2074" actId="14100"/>
        <pc:sldMkLst>
          <pc:docMk/>
          <pc:sldMk cId="2204707527" sldId="342"/>
        </pc:sldMkLst>
        <pc:spChg chg="mod">
          <ac:chgData name="Thomas Chlibec" userId="c87dddfd14196b94" providerId="LiveId" clId="{C06E51DE-61CF-47BF-8103-07C96A0A3F7D}" dt="2022-05-26T09:39:59.827" v="1895" actId="20577"/>
          <ac:spMkLst>
            <pc:docMk/>
            <pc:sldMk cId="2204707527" sldId="342"/>
            <ac:spMk id="2" creationId="{31D9B672-C1E3-C988-A8A6-846E10A9C8C9}"/>
          </ac:spMkLst>
        </pc:spChg>
        <pc:spChg chg="add mod">
          <ac:chgData name="Thomas Chlibec" userId="c87dddfd14196b94" providerId="LiveId" clId="{C06E51DE-61CF-47BF-8103-07C96A0A3F7D}" dt="2022-05-23T05:47:52.894" v="1630"/>
          <ac:spMkLst>
            <pc:docMk/>
            <pc:sldMk cId="2204707527" sldId="342"/>
            <ac:spMk id="8" creationId="{99F1C2CB-F146-B120-4637-F0F0B0677B68}"/>
          </ac:spMkLst>
        </pc:spChg>
        <pc:spChg chg="add mod">
          <ac:chgData name="Thomas Chlibec" userId="c87dddfd14196b94" providerId="LiveId" clId="{C06E51DE-61CF-47BF-8103-07C96A0A3F7D}" dt="2022-05-26T10:16:51.852" v="2072" actId="1076"/>
          <ac:spMkLst>
            <pc:docMk/>
            <pc:sldMk cId="2204707527" sldId="342"/>
            <ac:spMk id="9" creationId="{4F0FD48D-3BB0-9E45-E1FA-00983475D3EE}"/>
          </ac:spMkLst>
        </pc:spChg>
        <pc:spChg chg="add mod">
          <ac:chgData name="Thomas Chlibec" userId="c87dddfd14196b94" providerId="LiveId" clId="{C06E51DE-61CF-47BF-8103-07C96A0A3F7D}" dt="2022-05-23T05:47:52.894" v="1630"/>
          <ac:spMkLst>
            <pc:docMk/>
            <pc:sldMk cId="2204707527" sldId="342"/>
            <ac:spMk id="10" creationId="{824B27EF-609A-CBDE-BDE9-084FCB24193F}"/>
          </ac:spMkLst>
        </pc:spChg>
        <pc:spChg chg="add mod">
          <ac:chgData name="Thomas Chlibec" userId="c87dddfd14196b94" providerId="LiveId" clId="{C06E51DE-61CF-47BF-8103-07C96A0A3F7D}" dt="2022-05-26T10:16:59.383" v="2074" actId="14100"/>
          <ac:spMkLst>
            <pc:docMk/>
            <pc:sldMk cId="2204707527" sldId="342"/>
            <ac:spMk id="11" creationId="{0EF2E2F3-51F7-5D3C-7762-08473B092198}"/>
          </ac:spMkLst>
        </pc:spChg>
        <pc:picChg chg="add mod">
          <ac:chgData name="Thomas Chlibec" userId="c87dddfd14196b94" providerId="LiveId" clId="{C06E51DE-61CF-47BF-8103-07C96A0A3F7D}" dt="2022-05-23T05:47:52.894" v="1630"/>
          <ac:picMkLst>
            <pc:docMk/>
            <pc:sldMk cId="2204707527" sldId="342"/>
            <ac:picMk id="6" creationId="{2BD43997-EE6E-E1FB-BBA3-FFEE12879C1E}"/>
          </ac:picMkLst>
        </pc:picChg>
        <pc:picChg chg="add mod">
          <ac:chgData name="Thomas Chlibec" userId="c87dddfd14196b94" providerId="LiveId" clId="{C06E51DE-61CF-47BF-8103-07C96A0A3F7D}" dt="2022-05-23T05:47:52.894" v="1630"/>
          <ac:picMkLst>
            <pc:docMk/>
            <pc:sldMk cId="2204707527" sldId="342"/>
            <ac:picMk id="7" creationId="{384B82BF-DF79-7D5B-F2BB-E01703867CBA}"/>
          </ac:picMkLst>
        </pc:picChg>
      </pc:sldChg>
      <pc:sldChg chg="modSp add mod modAnim">
        <pc:chgData name="Thomas Chlibec" userId="c87dddfd14196b94" providerId="LiveId" clId="{C06E51DE-61CF-47BF-8103-07C96A0A3F7D}" dt="2022-05-26T10:18:40.458" v="2075"/>
        <pc:sldMkLst>
          <pc:docMk/>
          <pc:sldMk cId="801564823" sldId="343"/>
        </pc:sldMkLst>
        <pc:spChg chg="mod">
          <ac:chgData name="Thomas Chlibec" userId="c87dddfd14196b94" providerId="LiveId" clId="{C06E51DE-61CF-47BF-8103-07C96A0A3F7D}" dt="2022-05-23T06:03:45.798" v="1751" actId="207"/>
          <ac:spMkLst>
            <pc:docMk/>
            <pc:sldMk cId="801564823" sldId="343"/>
            <ac:spMk id="3" creationId="{FF9E2B60-F384-4F1D-1B33-285E94ADC99E}"/>
          </ac:spMkLst>
        </pc:spChg>
      </pc:sldChg>
      <pc:sldChg chg="addSp delSp modSp add mod ord modAnim">
        <pc:chgData name="Thomas Chlibec" userId="c87dddfd14196b94" providerId="LiveId" clId="{C06E51DE-61CF-47BF-8103-07C96A0A3F7D}" dt="2022-05-27T16:31:11.312" v="2083"/>
        <pc:sldMkLst>
          <pc:docMk/>
          <pc:sldMk cId="2475643967" sldId="344"/>
        </pc:sldMkLst>
        <pc:spChg chg="mod">
          <ac:chgData name="Thomas Chlibec" userId="c87dddfd14196b94" providerId="LiveId" clId="{C06E51DE-61CF-47BF-8103-07C96A0A3F7D}" dt="2022-05-26T09:38:05.795" v="1893" actId="20577"/>
          <ac:spMkLst>
            <pc:docMk/>
            <pc:sldMk cId="2475643967" sldId="344"/>
            <ac:spMk id="2" creationId="{FD38F31C-6388-3B8F-843C-FBFCB87757E4}"/>
          </ac:spMkLst>
        </pc:spChg>
        <pc:spChg chg="add del mod">
          <ac:chgData name="Thomas Chlibec" userId="c87dddfd14196b94" providerId="LiveId" clId="{C06E51DE-61CF-47BF-8103-07C96A0A3F7D}" dt="2022-05-27T16:29:43.082" v="2076"/>
          <ac:spMkLst>
            <pc:docMk/>
            <pc:sldMk cId="2475643967" sldId="344"/>
            <ac:spMk id="4" creationId="{6BC04DAE-5A0A-77B5-7DF5-DE92A6D697A5}"/>
          </ac:spMkLst>
        </pc:spChg>
        <pc:picChg chg="add mod ord">
          <ac:chgData name="Thomas Chlibec" userId="c87dddfd14196b94" providerId="LiveId" clId="{C06E51DE-61CF-47BF-8103-07C96A0A3F7D}" dt="2022-05-27T16:30:21.862" v="2081" actId="14100"/>
          <ac:picMkLst>
            <pc:docMk/>
            <pc:sldMk cId="2475643967" sldId="344"/>
            <ac:picMk id="3" creationId="{3495445D-E9F6-7E61-7B56-731773C1EDA8}"/>
          </ac:picMkLst>
        </pc:picChg>
        <pc:picChg chg="del">
          <ac:chgData name="Thomas Chlibec" userId="c87dddfd14196b94" providerId="LiveId" clId="{C06E51DE-61CF-47BF-8103-07C96A0A3F7D}" dt="2022-05-23T06:07:18.015" v="1758" actId="21"/>
          <ac:picMkLst>
            <pc:docMk/>
            <pc:sldMk cId="2475643967" sldId="344"/>
            <ac:picMk id="10" creationId="{EB35B193-2AB3-86EF-98D8-809C08ADC192}"/>
          </ac:picMkLst>
        </pc:picChg>
        <pc:picChg chg="add mod">
          <ac:chgData name="Thomas Chlibec" userId="c87dddfd14196b94" providerId="LiveId" clId="{C06E51DE-61CF-47BF-8103-07C96A0A3F7D}" dt="2022-05-27T16:30:07.162" v="2078" actId="1076"/>
          <ac:picMkLst>
            <pc:docMk/>
            <pc:sldMk cId="2475643967" sldId="344"/>
            <ac:picMk id="12" creationId="{558E31BE-7019-067C-7522-607109108FF1}"/>
          </ac:picMkLst>
        </pc:picChg>
        <pc:picChg chg="del">
          <ac:chgData name="Thomas Chlibec" userId="c87dddfd14196b94" providerId="LiveId" clId="{C06E51DE-61CF-47BF-8103-07C96A0A3F7D}" dt="2022-05-23T06:07:15.265" v="1757" actId="21"/>
          <ac:picMkLst>
            <pc:docMk/>
            <pc:sldMk cId="2475643967" sldId="344"/>
            <ac:picMk id="13" creationId="{4D4455BB-F897-2A76-3798-8221889BB80D}"/>
          </ac:picMkLst>
        </pc:picChg>
        <pc:cxnChg chg="del">
          <ac:chgData name="Thomas Chlibec" userId="c87dddfd14196b94" providerId="LiveId" clId="{C06E51DE-61CF-47BF-8103-07C96A0A3F7D}" dt="2022-05-23T06:07:11.015" v="1756" actId="21"/>
          <ac:cxnSpMkLst>
            <pc:docMk/>
            <pc:sldMk cId="2475643967" sldId="344"/>
            <ac:cxnSpMk id="11" creationId="{E7C63CC4-43D4-CB8E-AA6F-EF0F825E6100}"/>
          </ac:cxnSpMkLst>
        </pc:cxnChg>
        <pc:cxnChg chg="mod">
          <ac:chgData name="Thomas Chlibec" userId="c87dddfd14196b94" providerId="LiveId" clId="{C06E51DE-61CF-47BF-8103-07C96A0A3F7D}" dt="2022-05-23T06:07:06.435" v="1755" actId="1076"/>
          <ac:cxnSpMkLst>
            <pc:docMk/>
            <pc:sldMk cId="2475643967" sldId="344"/>
            <ac:cxnSpMk id="14" creationId="{6D17B581-730C-D87B-E9CF-25C42EB1F6FA}"/>
          </ac:cxnSpMkLst>
        </pc:cxnChg>
      </pc:sldChg>
      <pc:sldChg chg="addSp delSp modSp add mod">
        <pc:chgData name="Thomas Chlibec" userId="c87dddfd14196b94" providerId="LiveId" clId="{C06E51DE-61CF-47BF-8103-07C96A0A3F7D}" dt="2022-05-26T09:53:08.668" v="1945" actId="207"/>
        <pc:sldMkLst>
          <pc:docMk/>
          <pc:sldMk cId="3678843343" sldId="345"/>
        </pc:sldMkLst>
        <pc:spChg chg="mod">
          <ac:chgData name="Thomas Chlibec" userId="c87dddfd14196b94" providerId="LiveId" clId="{C06E51DE-61CF-47BF-8103-07C96A0A3F7D}" dt="2022-05-26T09:53:08.668" v="1945" actId="207"/>
          <ac:spMkLst>
            <pc:docMk/>
            <pc:sldMk cId="3678843343" sldId="345"/>
            <ac:spMk id="2" creationId="{A54A37DD-3E22-73C3-DF1F-507CD5D812D0}"/>
          </ac:spMkLst>
        </pc:spChg>
        <pc:spChg chg="del">
          <ac:chgData name="Thomas Chlibec" userId="c87dddfd14196b94" providerId="LiveId" clId="{C06E51DE-61CF-47BF-8103-07C96A0A3F7D}" dt="2022-05-26T09:20:43.113" v="1797" actId="21"/>
          <ac:spMkLst>
            <pc:docMk/>
            <pc:sldMk cId="3678843343" sldId="345"/>
            <ac:spMk id="3" creationId="{A2B093D9-0A13-07F7-D7CD-8201DEF77D5F}"/>
          </ac:spMkLst>
        </pc:spChg>
        <pc:spChg chg="del">
          <ac:chgData name="Thomas Chlibec" userId="c87dddfd14196b94" providerId="LiveId" clId="{C06E51DE-61CF-47BF-8103-07C96A0A3F7D}" dt="2022-05-26T09:21:07.393" v="1800" actId="21"/>
          <ac:spMkLst>
            <pc:docMk/>
            <pc:sldMk cId="3678843343" sldId="345"/>
            <ac:spMk id="8" creationId="{1AE6E496-71E3-676B-180D-E042EAC4B726}"/>
          </ac:spMkLst>
        </pc:spChg>
        <pc:spChg chg="add del mod">
          <ac:chgData name="Thomas Chlibec" userId="c87dddfd14196b94" providerId="LiveId" clId="{C06E51DE-61CF-47BF-8103-07C96A0A3F7D}" dt="2022-05-26T09:21:03.737" v="1799" actId="21"/>
          <ac:spMkLst>
            <pc:docMk/>
            <pc:sldMk cId="3678843343" sldId="345"/>
            <ac:spMk id="10" creationId="{9CADB1A4-CD0D-9FD5-806B-C4B0A708790B}"/>
          </ac:spMkLst>
        </pc:spChg>
        <pc:spChg chg="add del mod">
          <ac:chgData name="Thomas Chlibec" userId="c87dddfd14196b94" providerId="LiveId" clId="{C06E51DE-61CF-47BF-8103-07C96A0A3F7D}" dt="2022-05-26T09:21:23.236" v="1801"/>
          <ac:spMkLst>
            <pc:docMk/>
            <pc:sldMk cId="3678843343" sldId="345"/>
            <ac:spMk id="13" creationId="{570D5841-7E93-C6B1-4AE5-1F82E1B7F45A}"/>
          </ac:spMkLst>
        </pc:spChg>
        <pc:spChg chg="add del mod">
          <ac:chgData name="Thomas Chlibec" userId="c87dddfd14196b94" providerId="LiveId" clId="{C06E51DE-61CF-47BF-8103-07C96A0A3F7D}" dt="2022-05-26T09:24:55.008" v="1812"/>
          <ac:spMkLst>
            <pc:docMk/>
            <pc:sldMk cId="3678843343" sldId="345"/>
            <ac:spMk id="17" creationId="{45F14180-E498-6A7D-0579-CFFE9739A90F}"/>
          </ac:spMkLst>
        </pc:spChg>
        <pc:spChg chg="add mod">
          <ac:chgData name="Thomas Chlibec" userId="c87dddfd14196b94" providerId="LiveId" clId="{C06E51DE-61CF-47BF-8103-07C96A0A3F7D}" dt="2022-05-26T09:29:19.524" v="1852" actId="21"/>
          <ac:spMkLst>
            <pc:docMk/>
            <pc:sldMk cId="3678843343" sldId="345"/>
            <ac:spMk id="25" creationId="{2A6C7B87-7ABA-17B0-3658-80078072A25D}"/>
          </ac:spMkLst>
        </pc:spChg>
        <pc:picChg chg="del">
          <ac:chgData name="Thomas Chlibec" userId="c87dddfd14196b94" providerId="LiveId" clId="{C06E51DE-61CF-47BF-8103-07C96A0A3F7D}" dt="2022-05-26T09:20:29.144" v="1794" actId="21"/>
          <ac:picMkLst>
            <pc:docMk/>
            <pc:sldMk cId="3678843343" sldId="345"/>
            <ac:picMk id="7" creationId="{7806224E-BD28-3B9A-5E76-CBDE090A2E02}"/>
          </ac:picMkLst>
        </pc:picChg>
        <pc:picChg chg="del">
          <ac:chgData name="Thomas Chlibec" userId="c87dddfd14196b94" providerId="LiveId" clId="{C06E51DE-61CF-47BF-8103-07C96A0A3F7D}" dt="2022-05-26T09:20:34.566" v="1796" actId="21"/>
          <ac:picMkLst>
            <pc:docMk/>
            <pc:sldMk cId="3678843343" sldId="345"/>
            <ac:picMk id="9" creationId="{A0FBC973-9629-9EDA-02E0-A7834FD565B4}"/>
          </ac:picMkLst>
        </pc:picChg>
        <pc:picChg chg="del">
          <ac:chgData name="Thomas Chlibec" userId="c87dddfd14196b94" providerId="LiveId" clId="{C06E51DE-61CF-47BF-8103-07C96A0A3F7D}" dt="2022-05-26T09:20:31.722" v="1795" actId="21"/>
          <ac:picMkLst>
            <pc:docMk/>
            <pc:sldMk cId="3678843343" sldId="345"/>
            <ac:picMk id="11" creationId="{9887EBB8-7C3F-8CD3-D4E8-B7DE0736FC66}"/>
          </ac:picMkLst>
        </pc:picChg>
        <pc:picChg chg="add del mod">
          <ac:chgData name="Thomas Chlibec" userId="c87dddfd14196b94" providerId="LiveId" clId="{C06E51DE-61CF-47BF-8103-07C96A0A3F7D}" dt="2022-05-26T09:22:35.363" v="1811" actId="21"/>
          <ac:picMkLst>
            <pc:docMk/>
            <pc:sldMk cId="3678843343" sldId="345"/>
            <ac:picMk id="15" creationId="{071C737E-8EA7-12EE-7D71-7625A8F726CD}"/>
          </ac:picMkLst>
        </pc:picChg>
        <pc:picChg chg="add del mod">
          <ac:chgData name="Thomas Chlibec" userId="c87dddfd14196b94" providerId="LiveId" clId="{C06E51DE-61CF-47BF-8103-07C96A0A3F7D}" dt="2022-05-26T09:29:19.524" v="1852" actId="21"/>
          <ac:picMkLst>
            <pc:docMk/>
            <pc:sldMk cId="3678843343" sldId="345"/>
            <ac:picMk id="19" creationId="{BBD20E71-E3EC-F5DD-1EDE-18EC2ED6861F}"/>
          </ac:picMkLst>
        </pc:picChg>
        <pc:picChg chg="add mod">
          <ac:chgData name="Thomas Chlibec" userId="c87dddfd14196b94" providerId="LiveId" clId="{C06E51DE-61CF-47BF-8103-07C96A0A3F7D}" dt="2022-05-26T09:25:50.798" v="1820" actId="1076"/>
          <ac:picMkLst>
            <pc:docMk/>
            <pc:sldMk cId="3678843343" sldId="345"/>
            <ac:picMk id="21" creationId="{B19A26E4-017B-9792-F6E7-7AFD31BDF4C5}"/>
          </ac:picMkLst>
        </pc:picChg>
        <pc:picChg chg="add mod">
          <ac:chgData name="Thomas Chlibec" userId="c87dddfd14196b94" providerId="LiveId" clId="{C06E51DE-61CF-47BF-8103-07C96A0A3F7D}" dt="2022-05-26T09:27:02.146" v="1847" actId="1076"/>
          <ac:picMkLst>
            <pc:docMk/>
            <pc:sldMk cId="3678843343" sldId="345"/>
            <ac:picMk id="23" creationId="{C7B7701D-B8D3-77DF-CB28-90931B6599D9}"/>
          </ac:picMkLst>
        </pc:picChg>
        <pc:picChg chg="add mod">
          <ac:chgData name="Thomas Chlibec" userId="c87dddfd14196b94" providerId="LiveId" clId="{C06E51DE-61CF-47BF-8103-07C96A0A3F7D}" dt="2022-05-26T09:30:59.983" v="1866" actId="14100"/>
          <ac:picMkLst>
            <pc:docMk/>
            <pc:sldMk cId="3678843343" sldId="345"/>
            <ac:picMk id="26" creationId="{7338C38E-0B68-242C-9BD4-E5D44A703BD6}"/>
          </ac:picMkLst>
        </pc:picChg>
        <pc:cxnChg chg="del">
          <ac:chgData name="Thomas Chlibec" userId="c87dddfd14196b94" providerId="LiveId" clId="{C06E51DE-61CF-47BF-8103-07C96A0A3F7D}" dt="2022-05-26T09:20:46.800" v="1798" actId="21"/>
          <ac:cxnSpMkLst>
            <pc:docMk/>
            <pc:sldMk cId="3678843343" sldId="345"/>
            <ac:cxnSpMk id="6" creationId="{396690F5-27C0-F396-B873-5739BE58C73A}"/>
          </ac:cxnSpMkLst>
        </pc:cxnChg>
      </pc:sldChg>
      <pc:sldChg chg="modSp add mod">
        <pc:chgData name="Thomas Chlibec" userId="c87dddfd14196b94" providerId="LiveId" clId="{C06E51DE-61CF-47BF-8103-07C96A0A3F7D}" dt="2022-05-26T10:11:24.229" v="2063" actId="20577"/>
        <pc:sldMkLst>
          <pc:docMk/>
          <pc:sldMk cId="791990342" sldId="346"/>
        </pc:sldMkLst>
        <pc:spChg chg="mod">
          <ac:chgData name="Thomas Chlibec" userId="c87dddfd14196b94" providerId="LiveId" clId="{C06E51DE-61CF-47BF-8103-07C96A0A3F7D}" dt="2022-05-26T10:11:24.229" v="2063" actId="20577"/>
          <ac:spMkLst>
            <pc:docMk/>
            <pc:sldMk cId="791990342" sldId="346"/>
            <ac:spMk id="2" creationId="{7923A73C-477E-8906-1E01-CBB327F1FFAB}"/>
          </ac:spMkLst>
        </pc:spChg>
      </pc:sldChg>
      <pc:sldChg chg="addSp delSp modSp add mod delAnim modAnim">
        <pc:chgData name="Thomas Chlibec" userId="c87dddfd14196b94" providerId="LiveId" clId="{C06E51DE-61CF-47BF-8103-07C96A0A3F7D}" dt="2022-05-26T09:50:57.250" v="1943"/>
        <pc:sldMkLst>
          <pc:docMk/>
          <pc:sldMk cId="1020550004" sldId="347"/>
        </pc:sldMkLst>
        <pc:spChg chg="mod">
          <ac:chgData name="Thomas Chlibec" userId="c87dddfd14196b94" providerId="LiveId" clId="{C06E51DE-61CF-47BF-8103-07C96A0A3F7D}" dt="2022-05-26T09:41:45.633" v="1936" actId="20577"/>
          <ac:spMkLst>
            <pc:docMk/>
            <pc:sldMk cId="1020550004" sldId="347"/>
            <ac:spMk id="2" creationId="{921F649B-D472-BC47-4A76-2534A4AA9138}"/>
          </ac:spMkLst>
        </pc:spChg>
        <pc:spChg chg="del">
          <ac:chgData name="Thomas Chlibec" userId="c87dddfd14196b94" providerId="LiveId" clId="{C06E51DE-61CF-47BF-8103-07C96A0A3F7D}" dt="2022-05-26T09:41:54.689" v="1937" actId="21"/>
          <ac:spMkLst>
            <pc:docMk/>
            <pc:sldMk cId="1020550004" sldId="347"/>
            <ac:spMk id="3" creationId="{FF9E2B60-F384-4F1D-1B33-285E94ADC99E}"/>
          </ac:spMkLst>
        </pc:spChg>
        <pc:spChg chg="add del mod">
          <ac:chgData name="Thomas Chlibec" userId="c87dddfd14196b94" providerId="LiveId" clId="{C06E51DE-61CF-47BF-8103-07C96A0A3F7D}" dt="2022-05-26T09:42:45" v="1939"/>
          <ac:spMkLst>
            <pc:docMk/>
            <pc:sldMk cId="1020550004" sldId="347"/>
            <ac:spMk id="7" creationId="{AC598ADA-155E-C504-0111-328BC3EC3C4B}"/>
          </ac:spMkLst>
        </pc:spChg>
        <pc:picChg chg="del">
          <ac:chgData name="Thomas Chlibec" userId="c87dddfd14196b94" providerId="LiveId" clId="{C06E51DE-61CF-47BF-8103-07C96A0A3F7D}" dt="2022-05-26T09:41:58.048" v="1938" actId="21"/>
          <ac:picMkLst>
            <pc:docMk/>
            <pc:sldMk cId="1020550004" sldId="347"/>
            <ac:picMk id="6" creationId="{5CCC5C11-42A7-F429-4A14-3DA7C9FBD377}"/>
          </ac:picMkLst>
        </pc:picChg>
        <pc:picChg chg="add mod">
          <ac:chgData name="Thomas Chlibec" userId="c87dddfd14196b94" providerId="LiveId" clId="{C06E51DE-61CF-47BF-8103-07C96A0A3F7D}" dt="2022-05-26T09:48:48.996" v="1941" actId="1076"/>
          <ac:picMkLst>
            <pc:docMk/>
            <pc:sldMk cId="1020550004" sldId="347"/>
            <ac:picMk id="8" creationId="{96DE749E-A953-DE27-B43F-F96CF29A0206}"/>
          </ac:picMkLst>
        </pc:picChg>
      </pc:sldChg>
      <pc:sldChg chg="addSp modSp add mod">
        <pc:chgData name="Thomas Chlibec" userId="c87dddfd14196b94" providerId="LiveId" clId="{C06E51DE-61CF-47BF-8103-07C96A0A3F7D}" dt="2022-05-26T09:55:20.747" v="1958" actId="208"/>
        <pc:sldMkLst>
          <pc:docMk/>
          <pc:sldMk cId="2567163751" sldId="348"/>
        </pc:sldMkLst>
        <pc:cxnChg chg="add mod">
          <ac:chgData name="Thomas Chlibec" userId="c87dddfd14196b94" providerId="LiveId" clId="{C06E51DE-61CF-47BF-8103-07C96A0A3F7D}" dt="2022-05-26T09:55:05.295" v="1957" actId="208"/>
          <ac:cxnSpMkLst>
            <pc:docMk/>
            <pc:sldMk cId="2567163751" sldId="348"/>
            <ac:cxnSpMk id="4" creationId="{424D3C15-8A38-E8B5-0AB4-7D4361C51BF3}"/>
          </ac:cxnSpMkLst>
        </pc:cxnChg>
        <pc:cxnChg chg="add mod">
          <ac:chgData name="Thomas Chlibec" userId="c87dddfd14196b94" providerId="LiveId" clId="{C06E51DE-61CF-47BF-8103-07C96A0A3F7D}" dt="2022-05-26T09:55:20.747" v="1958" actId="208"/>
          <ac:cxnSpMkLst>
            <pc:docMk/>
            <pc:sldMk cId="2567163751" sldId="348"/>
            <ac:cxnSpMk id="10" creationId="{204E9500-FA9B-95E7-D58D-613059CFCB52}"/>
          </ac:cxnSpMkLst>
        </pc:cxnChg>
      </pc:sldChg>
      <pc:sldChg chg="addSp modSp add mod">
        <pc:chgData name="Thomas Chlibec" userId="c87dddfd14196b94" providerId="LiveId" clId="{C06E51DE-61CF-47BF-8103-07C96A0A3F7D}" dt="2022-05-26T09:56:43.676" v="1965" actId="208"/>
        <pc:sldMkLst>
          <pc:docMk/>
          <pc:sldMk cId="3235318326" sldId="349"/>
        </pc:sldMkLst>
        <pc:cxnChg chg="add mod">
          <ac:chgData name="Thomas Chlibec" userId="c87dddfd14196b94" providerId="LiveId" clId="{C06E51DE-61CF-47BF-8103-07C96A0A3F7D}" dt="2022-05-26T09:56:28.677" v="1964" actId="208"/>
          <ac:cxnSpMkLst>
            <pc:docMk/>
            <pc:sldMk cId="3235318326" sldId="349"/>
            <ac:cxnSpMk id="4" creationId="{03B6ADAD-01B2-ED41-6D9E-2F32809F2662}"/>
          </ac:cxnSpMkLst>
        </pc:cxnChg>
        <pc:cxnChg chg="add mod">
          <ac:chgData name="Thomas Chlibec" userId="c87dddfd14196b94" providerId="LiveId" clId="{C06E51DE-61CF-47BF-8103-07C96A0A3F7D}" dt="2022-05-26T09:56:43.676" v="1965" actId="208"/>
          <ac:cxnSpMkLst>
            <pc:docMk/>
            <pc:sldMk cId="3235318326" sldId="349"/>
            <ac:cxnSpMk id="10" creationId="{E5A38D4B-343B-D516-BD7F-2BEC465CD129}"/>
          </ac:cxnSpMkLst>
        </pc:cxnChg>
      </pc:sldChg>
      <pc:sldChg chg="addSp delSp modSp add del mod">
        <pc:chgData name="Thomas Chlibec" userId="c87dddfd14196b94" providerId="LiveId" clId="{C06E51DE-61CF-47BF-8103-07C96A0A3F7D}" dt="2022-05-27T16:49:15.304" v="2125" actId="2696"/>
        <pc:sldMkLst>
          <pc:docMk/>
          <pc:sldMk cId="3887695541" sldId="350"/>
        </pc:sldMkLst>
        <pc:spChg chg="add mod">
          <ac:chgData name="Thomas Chlibec" userId="c87dddfd14196b94" providerId="LiveId" clId="{C06E51DE-61CF-47BF-8103-07C96A0A3F7D}" dt="2022-05-27T16:46:52.128" v="2109" actId="21"/>
          <ac:spMkLst>
            <pc:docMk/>
            <pc:sldMk cId="3887695541" sldId="350"/>
            <ac:spMk id="9" creationId="{AFF4FE2B-AD6E-2121-0A58-AE732D19CB55}"/>
          </ac:spMkLst>
        </pc:spChg>
        <pc:spChg chg="del mod">
          <ac:chgData name="Thomas Chlibec" userId="c87dddfd14196b94" providerId="LiveId" clId="{C06E51DE-61CF-47BF-8103-07C96A0A3F7D}" dt="2022-05-27T16:33:58.417" v="2105" actId="21"/>
          <ac:spMkLst>
            <pc:docMk/>
            <pc:sldMk cId="3887695541" sldId="350"/>
            <ac:spMk id="14" creationId="{990F1970-3524-8F2D-FFDB-786F3886FF39}"/>
          </ac:spMkLst>
        </pc:spChg>
        <pc:picChg chg="add mod">
          <ac:chgData name="Thomas Chlibec" userId="c87dddfd14196b94" providerId="LiveId" clId="{C06E51DE-61CF-47BF-8103-07C96A0A3F7D}" dt="2022-05-27T16:47:14.479" v="2113" actId="1076"/>
          <ac:picMkLst>
            <pc:docMk/>
            <pc:sldMk cId="3887695541" sldId="350"/>
            <ac:picMk id="4" creationId="{557429DE-99C2-6680-95DD-1FC0DC1FF822}"/>
          </ac:picMkLst>
        </pc:picChg>
        <pc:picChg chg="del">
          <ac:chgData name="Thomas Chlibec" userId="c87dddfd14196b94" providerId="LiveId" clId="{C06E51DE-61CF-47BF-8103-07C96A0A3F7D}" dt="2022-05-27T16:46:44.222" v="2108" actId="21"/>
          <ac:picMkLst>
            <pc:docMk/>
            <pc:sldMk cId="3887695541" sldId="350"/>
            <ac:picMk id="6" creationId="{69B7277E-B1DA-07B2-0986-CC2F09E192C4}"/>
          </ac:picMkLst>
        </pc:picChg>
        <pc:picChg chg="del">
          <ac:chgData name="Thomas Chlibec" userId="c87dddfd14196b94" providerId="LiveId" clId="{C06E51DE-61CF-47BF-8103-07C96A0A3F7D}" dt="2022-05-27T16:46:52.128" v="2109" actId="21"/>
          <ac:picMkLst>
            <pc:docMk/>
            <pc:sldMk cId="3887695541" sldId="350"/>
            <ac:picMk id="7" creationId="{ED705B6B-43A3-3FF3-D7EE-CA4019D8A0EC}"/>
          </ac:picMkLst>
        </pc:picChg>
      </pc:sldChg>
      <pc:sldChg chg="addSp delSp modSp add mod">
        <pc:chgData name="Thomas Chlibec" userId="c87dddfd14196b94" providerId="LiveId" clId="{C06E51DE-61CF-47BF-8103-07C96A0A3F7D}" dt="2022-05-27T16:51:24.923" v="2138" actId="11529"/>
        <pc:sldMkLst>
          <pc:docMk/>
          <pc:sldMk cId="2979623226" sldId="351"/>
        </pc:sldMkLst>
        <pc:spChg chg="del">
          <ac:chgData name="Thomas Chlibec" userId="c87dddfd14196b94" providerId="LiveId" clId="{C06E51DE-61CF-47BF-8103-07C96A0A3F7D}" dt="2022-05-27T16:47:26.518" v="2115"/>
          <ac:spMkLst>
            <pc:docMk/>
            <pc:sldMk cId="2979623226" sldId="351"/>
            <ac:spMk id="9" creationId="{AFF4FE2B-AD6E-2121-0A58-AE732D19CB55}"/>
          </ac:spMkLst>
        </pc:spChg>
        <pc:spChg chg="add mod">
          <ac:chgData name="Thomas Chlibec" userId="c87dddfd14196b94" providerId="LiveId" clId="{C06E51DE-61CF-47BF-8103-07C96A0A3F7D}" dt="2022-05-27T16:49:39.977" v="2129" actId="20577"/>
          <ac:spMkLst>
            <pc:docMk/>
            <pc:sldMk cId="2979623226" sldId="351"/>
            <ac:spMk id="10" creationId="{F60705FB-DA3E-D18D-D699-B759A66105B2}"/>
          </ac:spMkLst>
        </pc:spChg>
        <pc:spChg chg="add mod">
          <ac:chgData name="Thomas Chlibec" userId="c87dddfd14196b94" providerId="LiveId" clId="{C06E51DE-61CF-47BF-8103-07C96A0A3F7D}" dt="2022-05-27T16:49:59.306" v="2135" actId="1076"/>
          <ac:spMkLst>
            <pc:docMk/>
            <pc:sldMk cId="2979623226" sldId="351"/>
            <ac:spMk id="11" creationId="{2793D3EE-BE75-3CEF-4DA5-F1ED895378F1}"/>
          </ac:spMkLst>
        </pc:spChg>
        <pc:picChg chg="mod">
          <ac:chgData name="Thomas Chlibec" userId="c87dddfd14196b94" providerId="LiveId" clId="{C06E51DE-61CF-47BF-8103-07C96A0A3F7D}" dt="2022-05-27T16:47:38.261" v="2119" actId="1076"/>
          <ac:picMkLst>
            <pc:docMk/>
            <pc:sldMk cId="2979623226" sldId="351"/>
            <ac:picMk id="4" creationId="{557429DE-99C2-6680-95DD-1FC0DC1FF822}"/>
          </ac:picMkLst>
        </pc:picChg>
        <pc:picChg chg="add mod">
          <ac:chgData name="Thomas Chlibec" userId="c87dddfd14196b94" providerId="LiveId" clId="{C06E51DE-61CF-47BF-8103-07C96A0A3F7D}" dt="2022-05-27T16:50:17.659" v="2136" actId="14100"/>
          <ac:picMkLst>
            <pc:docMk/>
            <pc:sldMk cId="2979623226" sldId="351"/>
            <ac:picMk id="6" creationId="{73948A99-0532-DC18-DA26-7280ADD52132}"/>
          </ac:picMkLst>
        </pc:picChg>
        <pc:picChg chg="add del mod">
          <ac:chgData name="Thomas Chlibec" userId="c87dddfd14196b94" providerId="LiveId" clId="{C06E51DE-61CF-47BF-8103-07C96A0A3F7D}" dt="2022-05-27T16:48:24.879" v="2124" actId="21"/>
          <ac:picMkLst>
            <pc:docMk/>
            <pc:sldMk cId="2979623226" sldId="351"/>
            <ac:picMk id="8" creationId="{4A576E4E-4C2F-67EE-DF04-2B243494089F}"/>
          </ac:picMkLst>
        </pc:picChg>
        <pc:cxnChg chg="add">
          <ac:chgData name="Thomas Chlibec" userId="c87dddfd14196b94" providerId="LiveId" clId="{C06E51DE-61CF-47BF-8103-07C96A0A3F7D}" dt="2022-05-27T16:51:24.923" v="2138" actId="11529"/>
          <ac:cxnSpMkLst>
            <pc:docMk/>
            <pc:sldMk cId="2979623226" sldId="351"/>
            <ac:cxnSpMk id="13" creationId="{155B4216-8D54-0D32-D570-21EA449A9409}"/>
          </ac:cxnSpMkLst>
        </pc:cxnChg>
      </pc:sldChg>
      <pc:sldChg chg="add del">
        <pc:chgData name="Thomas Chlibec" userId="c87dddfd14196b94" providerId="LiveId" clId="{C06E51DE-61CF-47BF-8103-07C96A0A3F7D}" dt="2022-05-27T16:53:15.654" v="2145" actId="2696"/>
        <pc:sldMkLst>
          <pc:docMk/>
          <pc:sldMk cId="294531108" sldId="352"/>
        </pc:sldMkLst>
      </pc:sldChg>
      <pc:sldChg chg="addSp modSp add mod">
        <pc:chgData name="Thomas Chlibec" userId="c87dddfd14196b94" providerId="LiveId" clId="{C06E51DE-61CF-47BF-8103-07C96A0A3F7D}" dt="2022-05-27T16:53:00.927" v="2144" actId="14100"/>
        <pc:sldMkLst>
          <pc:docMk/>
          <pc:sldMk cId="3842714872" sldId="353"/>
        </pc:sldMkLst>
        <pc:picChg chg="add mod">
          <ac:chgData name="Thomas Chlibec" userId="c87dddfd14196b94" providerId="LiveId" clId="{C06E51DE-61CF-47BF-8103-07C96A0A3F7D}" dt="2022-05-27T16:51:52.198" v="2139"/>
          <ac:picMkLst>
            <pc:docMk/>
            <pc:sldMk cId="3842714872" sldId="353"/>
            <ac:picMk id="8" creationId="{0047C5F1-2E22-C4EF-1F60-F622182598C0}"/>
          </ac:picMkLst>
        </pc:picChg>
        <pc:cxnChg chg="add">
          <ac:chgData name="Thomas Chlibec" userId="c87dddfd14196b94" providerId="LiveId" clId="{C06E51DE-61CF-47BF-8103-07C96A0A3F7D}" dt="2022-05-27T16:52:29.689" v="2140" actId="11529"/>
          <ac:cxnSpMkLst>
            <pc:docMk/>
            <pc:sldMk cId="3842714872" sldId="353"/>
            <ac:cxnSpMk id="7" creationId="{4E456D95-83FF-67D1-5A75-32AFDDA9EF34}"/>
          </ac:cxnSpMkLst>
        </pc:cxnChg>
        <pc:cxnChg chg="add mod">
          <ac:chgData name="Thomas Chlibec" userId="c87dddfd14196b94" providerId="LiveId" clId="{C06E51DE-61CF-47BF-8103-07C96A0A3F7D}" dt="2022-05-27T16:53:00.927" v="2144" actId="14100"/>
          <ac:cxnSpMkLst>
            <pc:docMk/>
            <pc:sldMk cId="3842714872" sldId="353"/>
            <ac:cxnSpMk id="12" creationId="{7E0F96FE-5BBE-D433-D39C-9F0BB64B3874}"/>
          </ac:cxnSpMkLst>
        </pc:cxnChg>
      </pc:sldChg>
      <pc:sldChg chg="addSp delSp modSp add mod ord delAnim">
        <pc:chgData name="Thomas Chlibec" userId="c87dddfd14196b94" providerId="LiveId" clId="{C06E51DE-61CF-47BF-8103-07C96A0A3F7D}" dt="2022-05-27T16:59:34.077" v="2199"/>
        <pc:sldMkLst>
          <pc:docMk/>
          <pc:sldMk cId="403150144" sldId="354"/>
        </pc:sldMkLst>
        <pc:spChg chg="mod">
          <ac:chgData name="Thomas Chlibec" userId="c87dddfd14196b94" providerId="LiveId" clId="{C06E51DE-61CF-47BF-8103-07C96A0A3F7D}" dt="2022-05-27T16:58:31.144" v="2197" actId="20577"/>
          <ac:spMkLst>
            <pc:docMk/>
            <pc:sldMk cId="403150144" sldId="354"/>
            <ac:spMk id="2" creationId="{FD38F31C-6388-3B8F-843C-FBFCB87757E4}"/>
          </ac:spMkLst>
        </pc:spChg>
        <pc:spChg chg="add del mod">
          <ac:chgData name="Thomas Chlibec" userId="c87dddfd14196b94" providerId="LiveId" clId="{C06E51DE-61CF-47BF-8103-07C96A0A3F7D}" dt="2022-05-27T16:56:15.093" v="2158" actId="21"/>
          <ac:spMkLst>
            <pc:docMk/>
            <pc:sldMk cId="403150144" sldId="354"/>
            <ac:spMk id="6" creationId="{6C9CCCC0-5CCA-DF2A-0CCE-CD22BB28EF3D}"/>
          </ac:spMkLst>
        </pc:spChg>
        <pc:picChg chg="del">
          <ac:chgData name="Thomas Chlibec" userId="c87dddfd14196b94" providerId="LiveId" clId="{C06E51DE-61CF-47BF-8103-07C96A0A3F7D}" dt="2022-05-27T16:56:05.931" v="2157" actId="21"/>
          <ac:picMkLst>
            <pc:docMk/>
            <pc:sldMk cId="403150144" sldId="354"/>
            <ac:picMk id="3" creationId="{3495445D-E9F6-7E61-7B56-731773C1EDA8}"/>
          </ac:picMkLst>
        </pc:picChg>
        <pc:picChg chg="add mod ord">
          <ac:chgData name="Thomas Chlibec" userId="c87dddfd14196b94" providerId="LiveId" clId="{C06E51DE-61CF-47BF-8103-07C96A0A3F7D}" dt="2022-05-27T16:57:27.721" v="2171" actId="14100"/>
          <ac:picMkLst>
            <pc:docMk/>
            <pc:sldMk cId="403150144" sldId="354"/>
            <ac:picMk id="10" creationId="{E05317A0-3BCB-0255-CAD7-36D13C3ED27D}"/>
          </ac:picMkLst>
        </pc:picChg>
        <pc:picChg chg="add mod">
          <ac:chgData name="Thomas Chlibec" userId="c87dddfd14196b94" providerId="LiveId" clId="{C06E51DE-61CF-47BF-8103-07C96A0A3F7D}" dt="2022-05-27T16:57:10.565" v="2168" actId="1076"/>
          <ac:picMkLst>
            <pc:docMk/>
            <pc:sldMk cId="403150144" sldId="354"/>
            <ac:picMk id="13" creationId="{A944EBEC-E508-A5D9-6C61-B80CEC0ED9CA}"/>
          </ac:picMkLst>
        </pc:picChg>
        <pc:cxnChg chg="mod">
          <ac:chgData name="Thomas Chlibec" userId="c87dddfd14196b94" providerId="LiveId" clId="{C06E51DE-61CF-47BF-8103-07C96A0A3F7D}" dt="2022-05-27T16:56:24.253" v="2160" actId="1076"/>
          <ac:cxnSpMkLst>
            <pc:docMk/>
            <pc:sldMk cId="403150144" sldId="354"/>
            <ac:cxnSpMk id="14" creationId="{6D17B581-730C-D87B-E9CF-25C42EB1F6FA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A98AA-4FE5-1E43-8056-7FFA4A6DFD4A}" type="datetimeFigureOut">
              <a:rPr lang="de-CH" smtClean="0"/>
              <a:pPr/>
              <a:t>17.10.2023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0E5C4-2711-2A49-AC40-5767100F3DB0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3A333-192D-D943-B0D3-21FA8CA44DFC}" type="datetimeFigureOut">
              <a:rPr lang="de-CH" smtClean="0"/>
              <a:pPr/>
              <a:t>17.10.2023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606D7-7DC3-314E-AD39-7EA3AD16C509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B8CB3-4AEE-4B5E-8696-BA576BB82CB8}" type="datetime1">
              <a:rPr lang="de-CH" smtClean="0"/>
              <a:t>17.10.2023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T. Chlibec - Ultraschallzentrum Rorschach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A6BB-6210-B742-9BEE-7ECD073DB2BB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AF40-EA1A-4EFA-9423-A91507C0B924}" type="datetime1">
              <a:rPr lang="de-CH" smtClean="0"/>
              <a:t>17.10.2023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T. Chlibec - Ultraschallzentrum Rorschach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A6BB-6210-B742-9BEE-7ECD073DB2BB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EC59-D301-4504-AA9A-F9F10D18D778}" type="datetime1">
              <a:rPr lang="de-CH" smtClean="0"/>
              <a:t>17.10.2023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T. Chlibec - Ultraschallzentrum Rorschach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A6BB-6210-B742-9BEE-7ECD073DB2BB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9D55-0A82-48F3-91AF-F67846D4F74D}" type="datetime1">
              <a:rPr lang="de-CH" smtClean="0"/>
              <a:t>17.10.2023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T. Chlibec - Ultraschallzentrum Rorschach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A6BB-6210-B742-9BEE-7ECD073DB2BB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A715-6BC5-4AA5-92F8-916C1C3E245F}" type="datetime1">
              <a:rPr lang="de-CH" smtClean="0"/>
              <a:t>17.10.2023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T. Chlibec - Ultraschallzentrum Rorschach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A6BB-6210-B742-9BEE-7ECD073DB2BB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E66B-AB7D-46ED-BF9A-B849E7825E62}" type="datetime1">
              <a:rPr lang="de-CH" smtClean="0"/>
              <a:t>17.10.2023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T. Chlibec - Ultraschallzentrum Rorschach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A6BB-6210-B742-9BEE-7ECD073DB2BB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8D1C-8168-48BA-B039-24E485E0A8C4}" type="datetime1">
              <a:rPr lang="de-CH" smtClean="0"/>
              <a:t>17.10.2023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T. Chlibec - Ultraschallzentrum Rorschach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A6BB-6210-B742-9BEE-7ECD073DB2BB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FD50F-3F4C-4161-A073-821EABA90CCE}" type="datetime1">
              <a:rPr lang="de-CH" smtClean="0"/>
              <a:t>17.10.2023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T. Chlibec - Ultraschallzentrum Rorschach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A6BB-6210-B742-9BEE-7ECD073DB2BB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8A96-97D0-4476-90D6-339FB1986024}" type="datetime1">
              <a:rPr lang="de-CH" smtClean="0"/>
              <a:t>17.10.2023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T. Chlibec - Ultraschallzentrum Rorschach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A6BB-6210-B742-9BEE-7ECD073DB2BB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F6F5B-A9B0-49D3-9798-0AD0F93CDFD9}" type="datetime1">
              <a:rPr lang="de-CH" smtClean="0"/>
              <a:t>17.10.2023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T. Chlibec - Ultraschallzentrum Rorschach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A6BB-6210-B742-9BEE-7ECD073DB2BB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5F71-FB2E-48D5-9B3B-F08620E4B3A6}" type="datetime1">
              <a:rPr lang="de-CH" smtClean="0"/>
              <a:t>17.10.2023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T. Chlibec - Ultraschallzentrum Rorschach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A6BB-6210-B742-9BEE-7ECD073DB2BB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4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CH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AB010-3986-4D14-9DC0-B4A2EA74B4DC}" type="datetime1">
              <a:rPr lang="de-CH" smtClean="0"/>
              <a:t>17.10.2023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T. Chlibec - Ultraschallzentrum Rorschach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EA6BB-6210-B742-9BEE-7ECD073DB2BB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CH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1.png"/><Relationship Id="rId5" Type="http://schemas.openxmlformats.org/officeDocument/2006/relationships/image" Target="../media/image1.jpg"/><Relationship Id="rId4" Type="http://schemas.openxmlformats.org/officeDocument/2006/relationships/image" Target="../media/image21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799" y="3018435"/>
            <a:ext cx="7772400" cy="1470025"/>
          </a:xfrm>
        </p:spPr>
        <p:txBody>
          <a:bodyPr/>
          <a:lstStyle/>
          <a:p>
            <a:r>
              <a:rPr lang="de-CH" dirty="0"/>
              <a:t>Abdominelle Gefässe I (im B-Bild)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599" y="4102345"/>
            <a:ext cx="6400800" cy="1752600"/>
          </a:xfrm>
        </p:spPr>
        <p:txBody>
          <a:bodyPr>
            <a:normAutofit/>
          </a:bodyPr>
          <a:lstStyle/>
          <a:p>
            <a:r>
              <a:rPr lang="de-CH" sz="2400" dirty="0"/>
              <a:t>Thomas Chlibec – Ultraschallzentrum Rorschach</a:t>
            </a:r>
          </a:p>
          <a:p>
            <a:r>
              <a:rPr lang="de-CH" sz="2400" dirty="0"/>
              <a:t>www.swisssono.ch</a:t>
            </a:r>
          </a:p>
        </p:txBody>
      </p: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195C2487-ACEF-7161-6A03-580603A0D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227" y="500707"/>
            <a:ext cx="2101543" cy="2626929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574AC3B-5784-3396-2142-503A2319A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811" y="5102933"/>
            <a:ext cx="1326377" cy="164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A120E4-07F4-8419-49FA-33A4C4B5A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AMS typisch trans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E036C-7A5A-4593-607F-AA956AD96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T. Chlibec - Ultraschallzentrum Rorschach</a:t>
            </a:r>
            <a:endParaRPr lang="de-CH"/>
          </a:p>
        </p:txBody>
      </p:sp>
      <p:pic>
        <p:nvPicPr>
          <p:cNvPr id="9" name="Inhaltsplatzhalter 8" descr="Ein Bild, das medizinische Bildgebung, pränataler Ultraschall, Radiologie, medizinisch enthält.&#10;&#10;Automatisch generierte Beschreibung">
            <a:extLst>
              <a:ext uri="{FF2B5EF4-FFF2-40B4-BE49-F238E27FC236}">
                <a16:creationId xmlns:a16="http://schemas.microsoft.com/office/drawing/2014/main" id="{8C1D5691-CE78-DAFD-1077-9A49426A12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81287" y="1448468"/>
            <a:ext cx="6524941" cy="4008435"/>
          </a:xfr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65C9E9A-0FB0-B2D2-277D-64120E7B1F7F}"/>
              </a:ext>
            </a:extLst>
          </p:cNvPr>
          <p:cNvCxnSpPr>
            <a:cxnSpLocks/>
          </p:cNvCxnSpPr>
          <p:nvPr/>
        </p:nvCxnSpPr>
        <p:spPr>
          <a:xfrm>
            <a:off x="4732058" y="958645"/>
            <a:ext cx="0" cy="235236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6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4A37DD-3E22-73C3-DF1F-507CD5D81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Inhaltsplatzhalter 6" descr="Ein Bild, das Text, drinnen, Monitor, schwarz enthält.&#10;&#10;Automatisch generierte Beschreibung">
            <a:extLst>
              <a:ext uri="{FF2B5EF4-FFF2-40B4-BE49-F238E27FC236}">
                <a16:creationId xmlns:a16="http://schemas.microsoft.com/office/drawing/2014/main" id="{7806224E-BD28-3B9A-5E76-CBDE090A2E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4425" y="539646"/>
            <a:ext cx="3871476" cy="5816704"/>
          </a:xfrm>
        </p:spPr>
      </p:pic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A0FBC973-9629-9EDA-02E0-A7834FD565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79224" y="3602326"/>
            <a:ext cx="4307576" cy="2754024"/>
          </a:xfr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3B0D45-8A4D-C7E0-F02C-8CC6950D2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T. Chlibec - Ultraschallzentrum Rorschach</a:t>
            </a:r>
            <a:endParaRPr lang="de-CH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887EBB8-7C3F-8CD3-D4E8-B7DE0736F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676" y="539646"/>
            <a:ext cx="4331186" cy="300311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2B093D9-0A13-07F7-D7CD-8201DEF77D5F}"/>
              </a:ext>
            </a:extLst>
          </p:cNvPr>
          <p:cNvSpPr txBox="1"/>
          <p:nvPr/>
        </p:nvSpPr>
        <p:spPr>
          <a:xfrm>
            <a:off x="5873586" y="8997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AMS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396690F5-27C0-F396-B873-5739BE58C73A}"/>
              </a:ext>
            </a:extLst>
          </p:cNvPr>
          <p:cNvCxnSpPr/>
          <p:nvPr/>
        </p:nvCxnSpPr>
        <p:spPr>
          <a:xfrm>
            <a:off x="6692900" y="222476"/>
            <a:ext cx="0" cy="181817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1AE6E496-71E3-676B-180D-E042EAC4B726}"/>
              </a:ext>
            </a:extLst>
          </p:cNvPr>
          <p:cNvSpPr/>
          <p:nvPr/>
        </p:nvSpPr>
        <p:spPr>
          <a:xfrm>
            <a:off x="457200" y="3784600"/>
            <a:ext cx="1803400" cy="1397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8655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4A37DD-3E22-73C3-DF1F-507CD5D81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Engramme: </a:t>
            </a:r>
            <a:r>
              <a:rPr lang="de-DE" dirty="0" err="1">
                <a:solidFill>
                  <a:srgbClr val="FF0000"/>
                </a:solidFill>
              </a:rPr>
              <a:t>Truncus</a:t>
            </a:r>
            <a:r>
              <a:rPr lang="de-DE" dirty="0"/>
              <a:t>, </a:t>
            </a:r>
            <a:r>
              <a:rPr lang="de-DE" dirty="0">
                <a:solidFill>
                  <a:srgbClr val="00B050"/>
                </a:solidFill>
              </a:rPr>
              <a:t>AMS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3B0D45-8A4D-C7E0-F02C-8CC6950D2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T. Chlibec - Ultraschallzentrum Rorschach</a:t>
            </a:r>
            <a:endParaRPr lang="de-CH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B19A26E4-017B-9792-F6E7-7AFD31BDF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900" y="1211287"/>
            <a:ext cx="4787900" cy="3055913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7B7701D-B8D3-77DF-CB28-90931B659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677" y="3813175"/>
            <a:ext cx="4124645" cy="2543175"/>
          </a:xfrm>
          <a:prstGeom prst="rect">
            <a:avLst/>
          </a:prstGeom>
        </p:spPr>
      </p:pic>
      <p:sp>
        <p:nvSpPr>
          <p:cNvPr id="25" name="Inhaltsplatzhalter 24">
            <a:extLst>
              <a:ext uri="{FF2B5EF4-FFF2-40B4-BE49-F238E27FC236}">
                <a16:creationId xmlns:a16="http://schemas.microsoft.com/office/drawing/2014/main" id="{2A6C7B87-7ABA-17B0-3658-80078072A2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6" name="Inhaltsplatzhalter 18" descr="Ein Bild, das Text, Axt enthält.&#10;&#10;Automatisch generierte Beschreibung">
            <a:extLst>
              <a:ext uri="{FF2B5EF4-FFF2-40B4-BE49-F238E27FC236}">
                <a16:creationId xmlns:a16="http://schemas.microsoft.com/office/drawing/2014/main" id="{7338C38E-0B68-242C-9BD4-E5D44A703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88" y="1211287"/>
            <a:ext cx="4360413" cy="305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43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4A37DD-3E22-73C3-DF1F-507CD5D81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Engramme: </a:t>
            </a:r>
            <a:r>
              <a:rPr lang="de-DE" dirty="0" err="1">
                <a:solidFill>
                  <a:srgbClr val="FF0000"/>
                </a:solidFill>
              </a:rPr>
              <a:t>Truncus</a:t>
            </a:r>
            <a:r>
              <a:rPr lang="de-DE" dirty="0"/>
              <a:t>, </a:t>
            </a:r>
            <a:r>
              <a:rPr lang="de-DE" dirty="0">
                <a:solidFill>
                  <a:srgbClr val="00B050"/>
                </a:solidFill>
              </a:rPr>
              <a:t>AMS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3B0D45-8A4D-C7E0-F02C-8CC6950D2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T. Chlibec - Ultraschallzentrum Rorschach</a:t>
            </a:r>
            <a:endParaRPr lang="de-CH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B19A26E4-017B-9792-F6E7-7AFD31BDF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900" y="1211287"/>
            <a:ext cx="4787900" cy="3055913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7B7701D-B8D3-77DF-CB28-90931B659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677" y="3813175"/>
            <a:ext cx="4124645" cy="2543175"/>
          </a:xfrm>
          <a:prstGeom prst="rect">
            <a:avLst/>
          </a:prstGeom>
        </p:spPr>
      </p:pic>
      <p:sp>
        <p:nvSpPr>
          <p:cNvPr id="25" name="Inhaltsplatzhalter 24">
            <a:extLst>
              <a:ext uri="{FF2B5EF4-FFF2-40B4-BE49-F238E27FC236}">
                <a16:creationId xmlns:a16="http://schemas.microsoft.com/office/drawing/2014/main" id="{2A6C7B87-7ABA-17B0-3658-80078072A2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6" name="Inhaltsplatzhalter 18" descr="Ein Bild, das Text, Axt enthält.&#10;&#10;Automatisch generierte Beschreibung">
            <a:extLst>
              <a:ext uri="{FF2B5EF4-FFF2-40B4-BE49-F238E27FC236}">
                <a16:creationId xmlns:a16="http://schemas.microsoft.com/office/drawing/2014/main" id="{7338C38E-0B68-242C-9BD4-E5D44A703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88" y="1211287"/>
            <a:ext cx="4360413" cy="3055913"/>
          </a:xfrm>
          <a:prstGeom prst="rect">
            <a:avLst/>
          </a:prstGeom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424D3C15-8A38-E8B5-0AB4-7D4361C51BF3}"/>
              </a:ext>
            </a:extLst>
          </p:cNvPr>
          <p:cNvCxnSpPr>
            <a:cxnSpLocks/>
          </p:cNvCxnSpPr>
          <p:nvPr/>
        </p:nvCxnSpPr>
        <p:spPr>
          <a:xfrm>
            <a:off x="1663908" y="2370514"/>
            <a:ext cx="449705" cy="5525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204E9500-FA9B-95E7-D58D-613059CFCB52}"/>
              </a:ext>
            </a:extLst>
          </p:cNvPr>
          <p:cNvCxnSpPr>
            <a:cxnSpLocks/>
          </p:cNvCxnSpPr>
          <p:nvPr/>
        </p:nvCxnSpPr>
        <p:spPr>
          <a:xfrm flipH="1">
            <a:off x="6424475" y="2370514"/>
            <a:ext cx="441020" cy="6521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163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4A37DD-3E22-73C3-DF1F-507CD5D81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Engramme: </a:t>
            </a:r>
            <a:r>
              <a:rPr lang="de-DE" dirty="0" err="1">
                <a:solidFill>
                  <a:srgbClr val="FF0000"/>
                </a:solidFill>
              </a:rPr>
              <a:t>Truncus</a:t>
            </a:r>
            <a:r>
              <a:rPr lang="de-DE" dirty="0"/>
              <a:t>, </a:t>
            </a:r>
            <a:r>
              <a:rPr lang="de-DE" dirty="0">
                <a:solidFill>
                  <a:srgbClr val="00B050"/>
                </a:solidFill>
              </a:rPr>
              <a:t>AMS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3B0D45-8A4D-C7E0-F02C-8CC6950D2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T. Chlibec - Ultraschallzentrum Rorschach</a:t>
            </a:r>
            <a:endParaRPr lang="de-CH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B19A26E4-017B-9792-F6E7-7AFD31BDF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900" y="1211287"/>
            <a:ext cx="4787900" cy="3055913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7B7701D-B8D3-77DF-CB28-90931B659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677" y="3813175"/>
            <a:ext cx="4124645" cy="2543175"/>
          </a:xfrm>
          <a:prstGeom prst="rect">
            <a:avLst/>
          </a:prstGeom>
        </p:spPr>
      </p:pic>
      <p:sp>
        <p:nvSpPr>
          <p:cNvPr id="25" name="Inhaltsplatzhalter 24">
            <a:extLst>
              <a:ext uri="{FF2B5EF4-FFF2-40B4-BE49-F238E27FC236}">
                <a16:creationId xmlns:a16="http://schemas.microsoft.com/office/drawing/2014/main" id="{2A6C7B87-7ABA-17B0-3658-80078072A2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6" name="Inhaltsplatzhalter 18" descr="Ein Bild, das Text, Axt enthält.&#10;&#10;Automatisch generierte Beschreibung">
            <a:extLst>
              <a:ext uri="{FF2B5EF4-FFF2-40B4-BE49-F238E27FC236}">
                <a16:creationId xmlns:a16="http://schemas.microsoft.com/office/drawing/2014/main" id="{7338C38E-0B68-242C-9BD4-E5D44A703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88" y="1211287"/>
            <a:ext cx="4360413" cy="3055913"/>
          </a:xfrm>
          <a:prstGeom prst="rect">
            <a:avLst/>
          </a:prstGeom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03B6ADAD-01B2-ED41-6D9E-2F32809F2662}"/>
              </a:ext>
            </a:extLst>
          </p:cNvPr>
          <p:cNvCxnSpPr/>
          <p:nvPr/>
        </p:nvCxnSpPr>
        <p:spPr>
          <a:xfrm>
            <a:off x="2233534" y="2263515"/>
            <a:ext cx="149902" cy="64457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E5A38D4B-343B-D516-BD7F-2BEC465CD129}"/>
              </a:ext>
            </a:extLst>
          </p:cNvPr>
          <p:cNvCxnSpPr>
            <a:cxnSpLocks/>
          </p:cNvCxnSpPr>
          <p:nvPr/>
        </p:nvCxnSpPr>
        <p:spPr>
          <a:xfrm>
            <a:off x="3975098" y="5518970"/>
            <a:ext cx="596901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318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6">
            <a:extLst>
              <a:ext uri="{FF2B5EF4-FFF2-40B4-BE49-F238E27FC236}">
                <a16:creationId xmlns:a16="http://schemas.microsoft.com/office/drawing/2014/main" id="{EC609813-C368-E609-293D-C58515A13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361" y="883987"/>
            <a:ext cx="3331035" cy="2893836"/>
          </a:xfrm>
          <a:prstGeom prst="rect">
            <a:avLst/>
          </a:prstGeom>
        </p:spPr>
      </p:pic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C63322DA-2601-277C-013D-F4D3BE6954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74621" y="883987"/>
            <a:ext cx="4292958" cy="2893836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83973B8-104F-D6A3-0242-C408FEBDF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AMI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8F163C30-8CF4-0B80-5531-0E44F56200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01701" y="3873073"/>
            <a:ext cx="8540597" cy="2591227"/>
          </a:xfr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4B8646-2B74-A5B2-74C8-C4D057C88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T. Chlibec - Ultraschallzentrum Rorschach</a:t>
            </a:r>
            <a:endParaRPr lang="de-CH"/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4F37B901-C37F-6859-D00A-53B27092C5B2}"/>
              </a:ext>
            </a:extLst>
          </p:cNvPr>
          <p:cNvCxnSpPr/>
          <p:nvPr/>
        </p:nvCxnSpPr>
        <p:spPr>
          <a:xfrm>
            <a:off x="3970116" y="1632030"/>
            <a:ext cx="0" cy="5787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0EFCB07A-D447-F8CB-4B11-FE663A8D3254}"/>
              </a:ext>
            </a:extLst>
          </p:cNvPr>
          <p:cNvCxnSpPr/>
          <p:nvPr/>
        </p:nvCxnSpPr>
        <p:spPr>
          <a:xfrm>
            <a:off x="2340015" y="4599007"/>
            <a:ext cx="0" cy="5787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D81196ED-C504-D5C3-AE9C-F196A5D9B811}"/>
              </a:ext>
            </a:extLst>
          </p:cNvPr>
          <p:cNvCxnSpPr>
            <a:cxnSpLocks/>
          </p:cNvCxnSpPr>
          <p:nvPr/>
        </p:nvCxnSpPr>
        <p:spPr>
          <a:xfrm>
            <a:off x="6192456" y="4699322"/>
            <a:ext cx="304799" cy="4784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554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409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CH" dirty="0"/>
              <a:t>Abdominelle Gefässe I</a:t>
            </a:r>
          </a:p>
        </p:txBody>
      </p:sp>
      <p:pic>
        <p:nvPicPr>
          <p:cNvPr id="13" name="Inhaltsplatzhalter 1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B7A899C-9419-525D-9C86-861EA2B995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66030" y="1600200"/>
            <a:ext cx="3620770" cy="4525963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T. Chlibec - Ultraschallzentrum Rorschach</a:t>
            </a:r>
            <a:endParaRPr lang="de-CH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C0369793-A8BD-A414-FBFC-A2D595FC9EE7}"/>
              </a:ext>
            </a:extLst>
          </p:cNvPr>
          <p:cNvSpPr txBox="1">
            <a:spLocks/>
          </p:cNvSpPr>
          <p:nvPr/>
        </p:nvSpPr>
        <p:spPr>
          <a:xfrm>
            <a:off x="0" y="1600200"/>
            <a:ext cx="506603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err="1">
                <a:solidFill>
                  <a:srgbClr val="FF0000"/>
                </a:solidFill>
              </a:rPr>
              <a:t>Truncus</a:t>
            </a:r>
            <a:r>
              <a:rPr lang="de-CH" dirty="0">
                <a:solidFill>
                  <a:srgbClr val="FF0000"/>
                </a:solidFill>
              </a:rPr>
              <a:t> coeliacus (AHC, A. </a:t>
            </a:r>
            <a:r>
              <a:rPr lang="de-CH" dirty="0" err="1">
                <a:solidFill>
                  <a:srgbClr val="FF0000"/>
                </a:solidFill>
              </a:rPr>
              <a:t>lienalis</a:t>
            </a:r>
            <a:r>
              <a:rPr lang="de-CH" dirty="0">
                <a:solidFill>
                  <a:srgbClr val="FF0000"/>
                </a:solidFill>
              </a:rPr>
              <a:t>, AGS)</a:t>
            </a:r>
          </a:p>
          <a:p>
            <a:r>
              <a:rPr lang="de-CH" dirty="0">
                <a:solidFill>
                  <a:srgbClr val="FF0000"/>
                </a:solidFill>
              </a:rPr>
              <a:t>A. mesenterica superior AMS</a:t>
            </a:r>
          </a:p>
          <a:p>
            <a:r>
              <a:rPr lang="de-CH" dirty="0">
                <a:solidFill>
                  <a:srgbClr val="FF0000"/>
                </a:solidFill>
              </a:rPr>
              <a:t>A. mesenterica inferior AMI</a:t>
            </a:r>
          </a:p>
          <a:p>
            <a:r>
              <a:rPr lang="de-CH" dirty="0">
                <a:solidFill>
                  <a:srgbClr val="FF0000"/>
                </a:solidFill>
              </a:rPr>
              <a:t>Aa. renales</a:t>
            </a:r>
          </a:p>
          <a:p>
            <a:r>
              <a:rPr lang="de-CH" dirty="0">
                <a:solidFill>
                  <a:srgbClr val="0070C0"/>
                </a:solidFill>
              </a:rPr>
              <a:t>V. </a:t>
            </a:r>
            <a:r>
              <a:rPr lang="de-CH" dirty="0" err="1">
                <a:solidFill>
                  <a:srgbClr val="0070C0"/>
                </a:solidFill>
              </a:rPr>
              <a:t>cava</a:t>
            </a:r>
            <a:r>
              <a:rPr lang="de-CH" dirty="0">
                <a:solidFill>
                  <a:srgbClr val="0070C0"/>
                </a:solidFill>
              </a:rPr>
              <a:t> inferior, </a:t>
            </a:r>
            <a:r>
              <a:rPr lang="de-CH" dirty="0" err="1">
                <a:solidFill>
                  <a:srgbClr val="0070C0"/>
                </a:solidFill>
              </a:rPr>
              <a:t>Vv</a:t>
            </a:r>
            <a:r>
              <a:rPr lang="de-CH" dirty="0">
                <a:solidFill>
                  <a:srgbClr val="0070C0"/>
                </a:solidFill>
              </a:rPr>
              <a:t> renales, </a:t>
            </a:r>
            <a:r>
              <a:rPr lang="de-CH" dirty="0" err="1">
                <a:solidFill>
                  <a:srgbClr val="0070C0"/>
                </a:solidFill>
              </a:rPr>
              <a:t>Vv</a:t>
            </a:r>
            <a:r>
              <a:rPr lang="de-CH" dirty="0">
                <a:solidFill>
                  <a:srgbClr val="0070C0"/>
                </a:solidFill>
              </a:rPr>
              <a:t> </a:t>
            </a:r>
            <a:r>
              <a:rPr lang="de-CH" dirty="0" err="1">
                <a:solidFill>
                  <a:srgbClr val="0070C0"/>
                </a:solidFill>
              </a:rPr>
              <a:t>test</a:t>
            </a:r>
            <a:r>
              <a:rPr lang="de-CH" dirty="0">
                <a:solidFill>
                  <a:srgbClr val="0070C0"/>
                </a:solidFill>
              </a:rPr>
              <a:t>./</a:t>
            </a:r>
            <a:r>
              <a:rPr lang="de-CH" dirty="0" err="1">
                <a:solidFill>
                  <a:srgbClr val="0070C0"/>
                </a:solidFill>
              </a:rPr>
              <a:t>ovar</a:t>
            </a:r>
            <a:r>
              <a:rPr lang="de-CH" dirty="0">
                <a:solidFill>
                  <a:srgbClr val="0070C0"/>
                </a:solidFill>
              </a:rPr>
              <a:t>.</a:t>
            </a:r>
          </a:p>
          <a:p>
            <a:r>
              <a:rPr lang="de-CH" dirty="0">
                <a:solidFill>
                  <a:schemeClr val="bg1">
                    <a:lumMod val="65000"/>
                  </a:schemeClr>
                </a:solidFill>
              </a:rPr>
              <a:t>V. portae, VMS, V. </a:t>
            </a:r>
            <a:r>
              <a:rPr lang="de-CH" dirty="0" err="1">
                <a:solidFill>
                  <a:schemeClr val="bg1">
                    <a:lumMod val="65000"/>
                  </a:schemeClr>
                </a:solidFill>
              </a:rPr>
              <a:t>lienalis</a:t>
            </a:r>
            <a:r>
              <a:rPr lang="de-CH" dirty="0">
                <a:solidFill>
                  <a:schemeClr val="bg1">
                    <a:lumMod val="65000"/>
                  </a:schemeClr>
                </a:solidFill>
              </a:rPr>
              <a:t>, VMI</a:t>
            </a:r>
          </a:p>
          <a:p>
            <a:pPr marL="0" indent="0">
              <a:buFont typeface="Arial"/>
              <a:buNone/>
            </a:pPr>
            <a:endParaRPr lang="de-CH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4BE1D1E-04C4-2595-A68E-2B1912187D50}"/>
              </a:ext>
            </a:extLst>
          </p:cNvPr>
          <p:cNvSpPr/>
          <p:nvPr/>
        </p:nvSpPr>
        <p:spPr>
          <a:xfrm>
            <a:off x="289367" y="3429000"/>
            <a:ext cx="2071868" cy="7841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5498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95ECAB-BA94-8E38-1C48-0AA550A8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Aa. renales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8223E8-F685-FE43-B357-61CE5611F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T. Chlibec - Ultraschallzentrum Rorschach</a:t>
            </a:r>
            <a:endParaRPr lang="de-CH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E187E61-E18B-5AE0-DE48-ACB6B0519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9" y="1239262"/>
            <a:ext cx="5051509" cy="3448626"/>
          </a:xfrm>
          <a:prstGeom prst="rect">
            <a:avLst/>
          </a:prstGeom>
        </p:spPr>
      </p:pic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7A51DC20-D004-4B05-1B3A-DFC964C71D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000499" y="2524451"/>
            <a:ext cx="4996076" cy="3381375"/>
          </a:xfrm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9D259C63-79B8-935D-8851-9D3C66C733AE}"/>
              </a:ext>
            </a:extLst>
          </p:cNvPr>
          <p:cNvCxnSpPr>
            <a:cxnSpLocks/>
          </p:cNvCxnSpPr>
          <p:nvPr/>
        </p:nvCxnSpPr>
        <p:spPr>
          <a:xfrm flipV="1">
            <a:off x="1714500" y="3175000"/>
            <a:ext cx="749300" cy="18161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4DF9D096-B7D4-0579-BDC6-12BE6626D224}"/>
              </a:ext>
            </a:extLst>
          </p:cNvPr>
          <p:cNvCxnSpPr>
            <a:cxnSpLocks/>
          </p:cNvCxnSpPr>
          <p:nvPr/>
        </p:nvCxnSpPr>
        <p:spPr>
          <a:xfrm flipV="1">
            <a:off x="6498537" y="4905375"/>
            <a:ext cx="486463" cy="13049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604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33253E-EEDA-F2BF-80A5-45A9A2A6C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</a:t>
            </a:r>
            <a:r>
              <a:rPr lang="de-DE" dirty="0"/>
              <a:t> A. </a:t>
            </a:r>
            <a:r>
              <a:rPr lang="de-DE" dirty="0" err="1"/>
              <a:t>renalis</a:t>
            </a:r>
            <a:r>
              <a:rPr lang="de-DE" dirty="0"/>
              <a:t>, li V. </a:t>
            </a:r>
            <a:r>
              <a:rPr lang="de-DE" dirty="0" err="1"/>
              <a:t>renalis</a:t>
            </a:r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C6CA0E1B-76F1-390F-6384-092D242274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087" y="1164869"/>
            <a:ext cx="7316226" cy="4756246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8B35CB7-3D99-87BE-A737-A1DE642ED0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BC8B6F-E83F-9351-CBAF-51C1E6F4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T. Chlibec - Ultraschallzentrum Rorschach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629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409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CH" dirty="0"/>
              <a:t>Abdominelle Gefässe I</a:t>
            </a:r>
          </a:p>
        </p:txBody>
      </p:sp>
      <p:pic>
        <p:nvPicPr>
          <p:cNvPr id="13" name="Inhaltsplatzhalter 1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B7A899C-9419-525D-9C86-861EA2B995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66030" y="1600200"/>
            <a:ext cx="3620770" cy="4525963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T. Chlibec - Ultraschallzentrum Rorschach</a:t>
            </a:r>
            <a:endParaRPr lang="de-CH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C0369793-A8BD-A414-FBFC-A2D595FC9EE7}"/>
              </a:ext>
            </a:extLst>
          </p:cNvPr>
          <p:cNvSpPr txBox="1">
            <a:spLocks/>
          </p:cNvSpPr>
          <p:nvPr/>
        </p:nvSpPr>
        <p:spPr>
          <a:xfrm>
            <a:off x="0" y="1600200"/>
            <a:ext cx="506603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err="1">
                <a:solidFill>
                  <a:srgbClr val="FF0000"/>
                </a:solidFill>
              </a:rPr>
              <a:t>Truncus</a:t>
            </a:r>
            <a:r>
              <a:rPr lang="de-CH" dirty="0">
                <a:solidFill>
                  <a:srgbClr val="FF0000"/>
                </a:solidFill>
              </a:rPr>
              <a:t> coeliacus (AHC, A. </a:t>
            </a:r>
            <a:r>
              <a:rPr lang="de-CH" dirty="0" err="1">
                <a:solidFill>
                  <a:srgbClr val="FF0000"/>
                </a:solidFill>
              </a:rPr>
              <a:t>lienalis</a:t>
            </a:r>
            <a:r>
              <a:rPr lang="de-CH" dirty="0">
                <a:solidFill>
                  <a:srgbClr val="FF0000"/>
                </a:solidFill>
              </a:rPr>
              <a:t>, AGS)</a:t>
            </a:r>
          </a:p>
          <a:p>
            <a:r>
              <a:rPr lang="de-CH" dirty="0">
                <a:solidFill>
                  <a:srgbClr val="FF0000"/>
                </a:solidFill>
              </a:rPr>
              <a:t>A. mesenterica superior AMS</a:t>
            </a:r>
          </a:p>
          <a:p>
            <a:r>
              <a:rPr lang="de-CH" dirty="0">
                <a:solidFill>
                  <a:srgbClr val="FF0000"/>
                </a:solidFill>
              </a:rPr>
              <a:t>A. mesenterica inferior AMI</a:t>
            </a:r>
          </a:p>
          <a:p>
            <a:r>
              <a:rPr lang="de-CH" dirty="0">
                <a:solidFill>
                  <a:srgbClr val="FF0000"/>
                </a:solidFill>
              </a:rPr>
              <a:t>Aa. renales</a:t>
            </a:r>
          </a:p>
          <a:p>
            <a:r>
              <a:rPr lang="de-CH" dirty="0">
                <a:solidFill>
                  <a:srgbClr val="0070C0"/>
                </a:solidFill>
              </a:rPr>
              <a:t>V. </a:t>
            </a:r>
            <a:r>
              <a:rPr lang="de-CH" dirty="0" err="1">
                <a:solidFill>
                  <a:srgbClr val="0070C0"/>
                </a:solidFill>
              </a:rPr>
              <a:t>cava</a:t>
            </a:r>
            <a:r>
              <a:rPr lang="de-CH" dirty="0">
                <a:solidFill>
                  <a:srgbClr val="0070C0"/>
                </a:solidFill>
              </a:rPr>
              <a:t> inferior, </a:t>
            </a:r>
            <a:r>
              <a:rPr lang="de-CH" dirty="0" err="1">
                <a:solidFill>
                  <a:srgbClr val="0070C0"/>
                </a:solidFill>
              </a:rPr>
              <a:t>Vv</a:t>
            </a:r>
            <a:r>
              <a:rPr lang="de-CH" dirty="0">
                <a:solidFill>
                  <a:srgbClr val="0070C0"/>
                </a:solidFill>
              </a:rPr>
              <a:t> renales, </a:t>
            </a:r>
            <a:r>
              <a:rPr lang="de-CH" dirty="0" err="1">
                <a:solidFill>
                  <a:srgbClr val="0070C0"/>
                </a:solidFill>
              </a:rPr>
              <a:t>Vv</a:t>
            </a:r>
            <a:r>
              <a:rPr lang="de-CH" dirty="0">
                <a:solidFill>
                  <a:srgbClr val="0070C0"/>
                </a:solidFill>
              </a:rPr>
              <a:t> </a:t>
            </a:r>
            <a:r>
              <a:rPr lang="de-CH" dirty="0" err="1">
                <a:solidFill>
                  <a:srgbClr val="0070C0"/>
                </a:solidFill>
              </a:rPr>
              <a:t>test</a:t>
            </a:r>
            <a:r>
              <a:rPr lang="de-CH" dirty="0">
                <a:solidFill>
                  <a:srgbClr val="0070C0"/>
                </a:solidFill>
              </a:rPr>
              <a:t>./</a:t>
            </a:r>
            <a:r>
              <a:rPr lang="de-CH" dirty="0" err="1">
                <a:solidFill>
                  <a:srgbClr val="0070C0"/>
                </a:solidFill>
              </a:rPr>
              <a:t>ovar</a:t>
            </a:r>
            <a:r>
              <a:rPr lang="de-CH" dirty="0">
                <a:solidFill>
                  <a:srgbClr val="0070C0"/>
                </a:solidFill>
              </a:rPr>
              <a:t>.</a:t>
            </a:r>
          </a:p>
          <a:p>
            <a:r>
              <a:rPr lang="de-CH" dirty="0">
                <a:solidFill>
                  <a:schemeClr val="bg1">
                    <a:lumMod val="65000"/>
                  </a:schemeClr>
                </a:solidFill>
              </a:rPr>
              <a:t>V. portae, VMS, V. </a:t>
            </a:r>
            <a:r>
              <a:rPr lang="de-CH" dirty="0" err="1">
                <a:solidFill>
                  <a:schemeClr val="bg1">
                    <a:lumMod val="65000"/>
                  </a:schemeClr>
                </a:solidFill>
              </a:rPr>
              <a:t>lienalis</a:t>
            </a:r>
            <a:r>
              <a:rPr lang="de-CH" dirty="0">
                <a:solidFill>
                  <a:schemeClr val="bg1">
                    <a:lumMod val="65000"/>
                  </a:schemeClr>
                </a:solidFill>
              </a:rPr>
              <a:t>, VMI</a:t>
            </a:r>
          </a:p>
          <a:p>
            <a:pPr marL="0" indent="0">
              <a:buFont typeface="Arial"/>
              <a:buNone/>
            </a:pPr>
            <a:endParaRPr lang="de-CH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C38D6B4-B8F0-B460-8EB7-CECEF3EE1B9C}"/>
              </a:ext>
            </a:extLst>
          </p:cNvPr>
          <p:cNvSpPr/>
          <p:nvPr/>
        </p:nvSpPr>
        <p:spPr>
          <a:xfrm>
            <a:off x="304189" y="3784922"/>
            <a:ext cx="4243697" cy="14728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811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409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CH" dirty="0"/>
              <a:t>Abdominelle Gefässe I</a:t>
            </a:r>
          </a:p>
        </p:txBody>
      </p:sp>
      <p:pic>
        <p:nvPicPr>
          <p:cNvPr id="13" name="Inhaltsplatzhalter 1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B7A899C-9419-525D-9C86-861EA2B995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66030" y="1600200"/>
            <a:ext cx="3620770" cy="4525963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T. Chlibec - Ultraschallzentrum Rorschach</a:t>
            </a:r>
            <a:endParaRPr lang="de-CH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C0369793-A8BD-A414-FBFC-A2D595FC9EE7}"/>
              </a:ext>
            </a:extLst>
          </p:cNvPr>
          <p:cNvSpPr txBox="1">
            <a:spLocks/>
          </p:cNvSpPr>
          <p:nvPr/>
        </p:nvSpPr>
        <p:spPr>
          <a:xfrm>
            <a:off x="0" y="1600200"/>
            <a:ext cx="506603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err="1">
                <a:solidFill>
                  <a:srgbClr val="FF0000"/>
                </a:solidFill>
              </a:rPr>
              <a:t>Truncus</a:t>
            </a:r>
            <a:r>
              <a:rPr lang="de-CH" dirty="0">
                <a:solidFill>
                  <a:srgbClr val="FF0000"/>
                </a:solidFill>
              </a:rPr>
              <a:t> coeliacus (AHC, A. </a:t>
            </a:r>
            <a:r>
              <a:rPr lang="de-CH" dirty="0" err="1">
                <a:solidFill>
                  <a:srgbClr val="FF0000"/>
                </a:solidFill>
              </a:rPr>
              <a:t>lienalis</a:t>
            </a:r>
            <a:r>
              <a:rPr lang="de-CH" dirty="0">
                <a:solidFill>
                  <a:srgbClr val="FF0000"/>
                </a:solidFill>
              </a:rPr>
              <a:t>, AGS)</a:t>
            </a:r>
          </a:p>
          <a:p>
            <a:r>
              <a:rPr lang="de-CH" dirty="0">
                <a:solidFill>
                  <a:srgbClr val="FF0000"/>
                </a:solidFill>
              </a:rPr>
              <a:t>A. mesenterica superior AMS</a:t>
            </a:r>
          </a:p>
          <a:p>
            <a:r>
              <a:rPr lang="de-CH" dirty="0">
                <a:solidFill>
                  <a:srgbClr val="FF0000"/>
                </a:solidFill>
              </a:rPr>
              <a:t>A. mesenterica inferior AMI</a:t>
            </a:r>
          </a:p>
          <a:p>
            <a:r>
              <a:rPr lang="de-CH" dirty="0">
                <a:solidFill>
                  <a:srgbClr val="FF0000"/>
                </a:solidFill>
              </a:rPr>
              <a:t>Aa. renales</a:t>
            </a:r>
          </a:p>
          <a:p>
            <a:r>
              <a:rPr lang="de-CH" dirty="0">
                <a:solidFill>
                  <a:srgbClr val="0070C0"/>
                </a:solidFill>
              </a:rPr>
              <a:t>V. </a:t>
            </a:r>
            <a:r>
              <a:rPr lang="de-CH" dirty="0" err="1">
                <a:solidFill>
                  <a:srgbClr val="0070C0"/>
                </a:solidFill>
              </a:rPr>
              <a:t>cava</a:t>
            </a:r>
            <a:r>
              <a:rPr lang="de-CH" dirty="0">
                <a:solidFill>
                  <a:srgbClr val="0070C0"/>
                </a:solidFill>
              </a:rPr>
              <a:t> inferior, </a:t>
            </a:r>
            <a:r>
              <a:rPr lang="de-CH" dirty="0" err="1">
                <a:solidFill>
                  <a:srgbClr val="0070C0"/>
                </a:solidFill>
              </a:rPr>
              <a:t>Vv</a:t>
            </a:r>
            <a:r>
              <a:rPr lang="de-CH" dirty="0">
                <a:solidFill>
                  <a:srgbClr val="0070C0"/>
                </a:solidFill>
              </a:rPr>
              <a:t> renales, </a:t>
            </a:r>
            <a:r>
              <a:rPr lang="de-CH" dirty="0" err="1">
                <a:solidFill>
                  <a:srgbClr val="0070C0"/>
                </a:solidFill>
              </a:rPr>
              <a:t>Vv</a:t>
            </a:r>
            <a:r>
              <a:rPr lang="de-CH" dirty="0">
                <a:solidFill>
                  <a:srgbClr val="0070C0"/>
                </a:solidFill>
              </a:rPr>
              <a:t> </a:t>
            </a:r>
            <a:r>
              <a:rPr lang="de-CH" dirty="0" err="1">
                <a:solidFill>
                  <a:srgbClr val="0070C0"/>
                </a:solidFill>
              </a:rPr>
              <a:t>test</a:t>
            </a:r>
            <a:r>
              <a:rPr lang="de-CH" dirty="0">
                <a:solidFill>
                  <a:srgbClr val="0070C0"/>
                </a:solidFill>
              </a:rPr>
              <a:t>./</a:t>
            </a:r>
            <a:r>
              <a:rPr lang="de-CH" dirty="0" err="1">
                <a:solidFill>
                  <a:srgbClr val="0070C0"/>
                </a:solidFill>
              </a:rPr>
              <a:t>ovar</a:t>
            </a:r>
            <a:r>
              <a:rPr lang="de-CH" dirty="0">
                <a:solidFill>
                  <a:srgbClr val="0070C0"/>
                </a:solidFill>
              </a:rPr>
              <a:t>.</a:t>
            </a:r>
          </a:p>
          <a:p>
            <a:r>
              <a:rPr lang="de-CH" dirty="0">
                <a:solidFill>
                  <a:schemeClr val="bg1">
                    <a:lumMod val="65000"/>
                  </a:schemeClr>
                </a:solidFill>
              </a:rPr>
              <a:t>V. portae, VMS, V. </a:t>
            </a:r>
            <a:r>
              <a:rPr lang="de-CH" dirty="0" err="1">
                <a:solidFill>
                  <a:schemeClr val="bg1">
                    <a:lumMod val="65000"/>
                  </a:schemeClr>
                </a:solidFill>
              </a:rPr>
              <a:t>lienalis</a:t>
            </a:r>
            <a:r>
              <a:rPr lang="de-CH" dirty="0">
                <a:solidFill>
                  <a:schemeClr val="bg1">
                    <a:lumMod val="65000"/>
                  </a:schemeClr>
                </a:solidFill>
              </a:rPr>
              <a:t>, VMI</a:t>
            </a:r>
          </a:p>
          <a:p>
            <a:pPr marL="0" indent="0">
              <a:buFont typeface="Arial"/>
              <a:buNone/>
            </a:pPr>
            <a:endParaRPr lang="de-CH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38F31C-6388-3B8F-843C-FBFCB8775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VCI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ED705B6B-43A3-3FF3-D7EE-CA4019D8A0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56085" y="1600199"/>
            <a:ext cx="2630715" cy="4525963"/>
          </a:xfr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A25105-113B-939D-FE90-45F3DE15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T. Chlibec - Ultraschallzentrum Rorschach</a:t>
            </a:r>
            <a:endParaRPr lang="de-CH"/>
          </a:p>
        </p:txBody>
      </p:sp>
      <p:pic>
        <p:nvPicPr>
          <p:cNvPr id="6" name="Inhaltsplatzhalter 1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9B7277E-B1DA-07B2-0986-CC2F09E19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230" y="4394200"/>
            <a:ext cx="1385570" cy="173196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567CCEA-CC90-3D47-3313-A84D46FA69A8}"/>
              </a:ext>
            </a:extLst>
          </p:cNvPr>
          <p:cNvSpPr txBox="1"/>
          <p:nvPr/>
        </p:nvSpPr>
        <p:spPr>
          <a:xfrm>
            <a:off x="1371601" y="1560473"/>
            <a:ext cx="4305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Variabel im Kaliber</a:t>
            </a:r>
          </a:p>
          <a:p>
            <a:r>
              <a:rPr lang="de-DE" dirty="0"/>
              <a:t>Bei jungen Menschen weit</a:t>
            </a:r>
          </a:p>
          <a:p>
            <a:r>
              <a:rPr lang="de-DE" dirty="0"/>
              <a:t>Kollabiert bei tiefer Exspiration (atemmodulierter Fluss)</a:t>
            </a:r>
          </a:p>
          <a:p>
            <a:r>
              <a:rPr lang="de-DE" dirty="0"/>
              <a:t>Bei kardialer Stauung konstant weit</a:t>
            </a:r>
          </a:p>
          <a:p>
            <a:r>
              <a:rPr lang="de-DE" dirty="0"/>
              <a:t>VCI Messung bei Exsikkose</a:t>
            </a:r>
          </a:p>
          <a:p>
            <a:endParaRPr lang="de-DE" dirty="0"/>
          </a:p>
          <a:p>
            <a:r>
              <a:rPr lang="de-DE" dirty="0" err="1"/>
              <a:t>Thrombosierung</a:t>
            </a:r>
            <a:r>
              <a:rPr lang="de-DE" dirty="0"/>
              <a:t> (aszendierend, bei Leber-, Nieren Tu?)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153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38F31C-6388-3B8F-843C-FBFCB8775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VCI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A25105-113B-939D-FE90-45F3DE15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T. Chlibec - Ultraschallzentrum Rorschach</a:t>
            </a:r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57429DE-99C2-6680-95DD-1FC0DC1FF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824883"/>
            <a:ext cx="5373664" cy="3530581"/>
          </a:xfrm>
          <a:prstGeom prst="rect">
            <a:avLst/>
          </a:prstGeom>
        </p:spPr>
      </p:pic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73948A99-0532-DC18-DA26-7280ADD521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667717" y="1878482"/>
            <a:ext cx="5247493" cy="3242157"/>
          </a:xfr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F60705FB-DA3E-D18D-D699-B759A66105B2}"/>
              </a:ext>
            </a:extLst>
          </p:cNvPr>
          <p:cNvSpPr txBox="1"/>
          <p:nvPr/>
        </p:nvSpPr>
        <p:spPr>
          <a:xfrm>
            <a:off x="6972300" y="528066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Exp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793D3EE-BE75-3CEF-4DA5-F1ED895378F1}"/>
              </a:ext>
            </a:extLst>
          </p:cNvPr>
          <p:cNvSpPr txBox="1"/>
          <p:nvPr/>
        </p:nvSpPr>
        <p:spPr>
          <a:xfrm>
            <a:off x="308610" y="455551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Insp</a:t>
            </a:r>
            <a:endParaRPr lang="de-DE" dirty="0"/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155B4216-8D54-0D32-D570-21EA449A9409}"/>
              </a:ext>
            </a:extLst>
          </p:cNvPr>
          <p:cNvCxnSpPr/>
          <p:nvPr/>
        </p:nvCxnSpPr>
        <p:spPr>
          <a:xfrm>
            <a:off x="2251710" y="3314700"/>
            <a:ext cx="3177540" cy="8572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623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38F31C-6388-3B8F-843C-FBFCB8775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VCI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A25105-113B-939D-FE90-45F3DE15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T. Chlibec - Ultraschallzentrum Rorschach</a:t>
            </a:r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57429DE-99C2-6680-95DD-1FC0DC1FF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824883"/>
            <a:ext cx="5373664" cy="3530581"/>
          </a:xfrm>
          <a:prstGeom prst="rect">
            <a:avLst/>
          </a:prstGeom>
        </p:spPr>
      </p:pic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73948A99-0532-DC18-DA26-7280ADD521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667717" y="1878482"/>
            <a:ext cx="5247493" cy="3242157"/>
          </a:xfr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F60705FB-DA3E-D18D-D699-B759A66105B2}"/>
              </a:ext>
            </a:extLst>
          </p:cNvPr>
          <p:cNvSpPr txBox="1"/>
          <p:nvPr/>
        </p:nvSpPr>
        <p:spPr>
          <a:xfrm>
            <a:off x="6972300" y="528066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Exp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793D3EE-BE75-3CEF-4DA5-F1ED895378F1}"/>
              </a:ext>
            </a:extLst>
          </p:cNvPr>
          <p:cNvSpPr txBox="1"/>
          <p:nvPr/>
        </p:nvSpPr>
        <p:spPr>
          <a:xfrm>
            <a:off x="308610" y="455551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Insp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047C5F1-2E22-C4EF-1F60-F62218259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00" y="3625850"/>
            <a:ext cx="4181475" cy="3095625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4E456D95-83FF-67D1-5A75-32AFDDA9EF34}"/>
              </a:ext>
            </a:extLst>
          </p:cNvPr>
          <p:cNvCxnSpPr/>
          <p:nvPr/>
        </p:nvCxnSpPr>
        <p:spPr>
          <a:xfrm>
            <a:off x="2183130" y="3314700"/>
            <a:ext cx="731520" cy="282321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7E0F96FE-5BBE-D433-D39C-9F0BB64B3874}"/>
              </a:ext>
            </a:extLst>
          </p:cNvPr>
          <p:cNvCxnSpPr>
            <a:cxnSpLocks/>
          </p:cNvCxnSpPr>
          <p:nvPr/>
        </p:nvCxnSpPr>
        <p:spPr>
          <a:xfrm flipH="1">
            <a:off x="4434840" y="4355464"/>
            <a:ext cx="1075984" cy="17824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714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38F31C-6388-3B8F-843C-FBFCB8775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VCI </a:t>
            </a:r>
            <a:r>
              <a:rPr lang="de-DE" dirty="0" err="1"/>
              <a:t>long</a:t>
            </a:r>
            <a:r>
              <a:rPr lang="de-DE" dirty="0"/>
              <a:t>, unterschiedliche Kaliber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ED705B6B-43A3-3FF3-D7EE-CA4019D8A0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56085" y="1600199"/>
            <a:ext cx="2630715" cy="4525963"/>
          </a:xfr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A25105-113B-939D-FE90-45F3DE15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T. Chlibec - Ultraschallzentrum Rorschach</a:t>
            </a:r>
            <a:endParaRPr lang="de-CH"/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6D17B581-730C-D87B-E9CF-25C42EB1F6FA}"/>
              </a:ext>
            </a:extLst>
          </p:cNvPr>
          <p:cNvCxnSpPr>
            <a:cxnSpLocks/>
          </p:cNvCxnSpPr>
          <p:nvPr/>
        </p:nvCxnSpPr>
        <p:spPr>
          <a:xfrm flipV="1">
            <a:off x="7334250" y="3429000"/>
            <a:ext cx="0" cy="94742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nhaltsplatzhalter 1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558E31BE-7019-067C-7522-607109108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397" y="973138"/>
            <a:ext cx="1625600" cy="2032000"/>
          </a:xfrm>
          <a:prstGeom prst="rect">
            <a:avLst/>
          </a:prstGeom>
        </p:spPr>
      </p:pic>
      <p:pic>
        <p:nvPicPr>
          <p:cNvPr id="13" name="Grafik 12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44EBEC-E508-A5D9-6C61-B80CEC0ED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082" y="2827973"/>
            <a:ext cx="3956290" cy="338988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05317A0-3BCB-0255-CAD7-36D13C3ED2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443" y="973138"/>
            <a:ext cx="4402093" cy="288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0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38F31C-6388-3B8F-843C-FBFCB8775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VCI, </a:t>
            </a:r>
            <a:r>
              <a:rPr lang="de-DE" dirty="0" err="1"/>
              <a:t>Vv</a:t>
            </a:r>
            <a:r>
              <a:rPr lang="de-DE" dirty="0"/>
              <a:t>. </a:t>
            </a:r>
            <a:r>
              <a:rPr lang="de-DE" dirty="0" err="1"/>
              <a:t>hepaticae</a:t>
            </a:r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ED705B6B-43A3-3FF3-D7EE-CA4019D8A0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56085" y="1600199"/>
            <a:ext cx="2630715" cy="4525963"/>
          </a:xfrm>
        </p:spPr>
      </p:pic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973438F0-44EF-357C-D111-8394EFB9EE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5000" y="1600199"/>
            <a:ext cx="4038600" cy="2805052"/>
          </a:xfr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A25105-113B-939D-FE90-45F3DE15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T. Chlibec - Ultraschallzentrum Rorschach</a:t>
            </a:r>
            <a:endParaRPr lang="de-CH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5B5B2D5-9683-5C11-ACF6-1288FC9F1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2375" y="3729205"/>
            <a:ext cx="3375025" cy="2396957"/>
          </a:xfrm>
          <a:prstGeom prst="rect">
            <a:avLst/>
          </a:prstGeom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E7C63CC4-43D4-CB8E-AA6F-EF0F825E6100}"/>
              </a:ext>
            </a:extLst>
          </p:cNvPr>
          <p:cNvCxnSpPr/>
          <p:nvPr/>
        </p:nvCxnSpPr>
        <p:spPr>
          <a:xfrm flipH="1">
            <a:off x="6914242" y="2374900"/>
            <a:ext cx="723900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630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8C276A9D-357D-BD4E-A616-4C40C4BD52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232112"/>
            <a:ext cx="4038600" cy="2631069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0CE4C49-C55F-31D8-6315-5F0FF0A0AA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69F5C2-FFDD-7F6A-EE25-DBACA0BFB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T. Chlibec - Ultraschallzentrum Rorschach</a:t>
            </a:r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F855674-7685-B555-F61D-2CC4A2F55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4350"/>
          </a:xfrm>
        </p:spPr>
        <p:txBody>
          <a:bodyPr/>
          <a:lstStyle/>
          <a:p>
            <a:r>
              <a:rPr lang="de-DE" dirty="0"/>
              <a:t>VCI, </a:t>
            </a:r>
            <a:r>
              <a:rPr lang="de-DE" dirty="0" err="1"/>
              <a:t>Vv</a:t>
            </a:r>
            <a:r>
              <a:rPr lang="de-DE" dirty="0"/>
              <a:t>. </a:t>
            </a:r>
            <a:r>
              <a:rPr lang="de-DE" dirty="0" err="1"/>
              <a:t>hepaticae</a:t>
            </a:r>
            <a:r>
              <a:rPr lang="de-DE" dirty="0"/>
              <a:t>, </a:t>
            </a:r>
            <a:r>
              <a:rPr lang="de-DE" dirty="0" err="1"/>
              <a:t>Vv</a:t>
            </a:r>
            <a:r>
              <a:rPr lang="de-DE" dirty="0"/>
              <a:t>. renales</a:t>
            </a:r>
          </a:p>
        </p:txBody>
      </p:sp>
      <p:pic>
        <p:nvPicPr>
          <p:cNvPr id="9" name="Inhaltsplatzhalter 6">
            <a:extLst>
              <a:ext uri="{FF2B5EF4-FFF2-40B4-BE49-F238E27FC236}">
                <a16:creationId xmlns:a16="http://schemas.microsoft.com/office/drawing/2014/main" id="{EDF286B9-5E89-475F-8C35-D4FFE532E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614" y="3393541"/>
            <a:ext cx="4138385" cy="2800884"/>
          </a:xfrm>
          <a:prstGeom prst="rect">
            <a:avLst/>
          </a:prstGeom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9CCBCF49-951E-A84B-16D4-3F1FCE17861B}"/>
              </a:ext>
            </a:extLst>
          </p:cNvPr>
          <p:cNvCxnSpPr/>
          <p:nvPr/>
        </p:nvCxnSpPr>
        <p:spPr>
          <a:xfrm flipH="1">
            <a:off x="2806700" y="788988"/>
            <a:ext cx="2425700" cy="18526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6663348-3A8A-FB03-4711-699CEF379EC1}"/>
              </a:ext>
            </a:extLst>
          </p:cNvPr>
          <p:cNvCxnSpPr>
            <a:cxnSpLocks/>
          </p:cNvCxnSpPr>
          <p:nvPr/>
        </p:nvCxnSpPr>
        <p:spPr>
          <a:xfrm flipH="1">
            <a:off x="3352800" y="941388"/>
            <a:ext cx="2032000" cy="43164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40256F83-79FF-7A35-2F72-0B777A7E0079}"/>
              </a:ext>
            </a:extLst>
          </p:cNvPr>
          <p:cNvCxnSpPr>
            <a:cxnSpLocks/>
          </p:cNvCxnSpPr>
          <p:nvPr/>
        </p:nvCxnSpPr>
        <p:spPr>
          <a:xfrm flipH="1">
            <a:off x="4019550" y="941388"/>
            <a:ext cx="1517650" cy="4202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nhaltsplatzhalter 6">
            <a:extLst>
              <a:ext uri="{FF2B5EF4-FFF2-40B4-BE49-F238E27FC236}">
                <a16:creationId xmlns:a16="http://schemas.microsoft.com/office/drawing/2014/main" id="{EA655677-CE24-BF1A-7992-D36DE990B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6085" y="1600199"/>
            <a:ext cx="2630715" cy="4525963"/>
          </a:xfrm>
          <a:prstGeom prst="rect">
            <a:avLst/>
          </a:prstGeo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BB45E165-06B5-539B-B2DE-FC78266CAE92}"/>
              </a:ext>
            </a:extLst>
          </p:cNvPr>
          <p:cNvCxnSpPr>
            <a:cxnSpLocks/>
          </p:cNvCxnSpPr>
          <p:nvPr/>
        </p:nvCxnSpPr>
        <p:spPr>
          <a:xfrm flipH="1">
            <a:off x="6914242" y="3393541"/>
            <a:ext cx="896258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795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38F31C-6388-3B8F-843C-FBFCB8775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VCI, VMS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ED705B6B-43A3-3FF3-D7EE-CA4019D8A0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56085" y="1600199"/>
            <a:ext cx="2630715" cy="4525963"/>
          </a:xfr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A25105-113B-939D-FE90-45F3DE15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T. Chlibec - Ultraschallzentrum Rorschach</a:t>
            </a:r>
            <a:endParaRPr lang="de-CH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E7C63CC4-43D4-CB8E-AA6F-EF0F825E6100}"/>
              </a:ext>
            </a:extLst>
          </p:cNvPr>
          <p:cNvCxnSpPr/>
          <p:nvPr/>
        </p:nvCxnSpPr>
        <p:spPr>
          <a:xfrm flipH="1">
            <a:off x="6914242" y="3543300"/>
            <a:ext cx="723900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EB35B193-2AB3-86EF-98D8-809C08ADC1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806973"/>
            <a:ext cx="4038600" cy="3135854"/>
          </a:xfr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D4455BB-F897-2A76-3798-8221889BB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199" y="3189536"/>
            <a:ext cx="4244975" cy="2861491"/>
          </a:xfrm>
          <a:prstGeom prst="rect">
            <a:avLst/>
          </a:prstGeom>
        </p:spPr>
      </p:pic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6D17B581-730C-D87B-E9CF-25C42EB1F6FA}"/>
              </a:ext>
            </a:extLst>
          </p:cNvPr>
          <p:cNvCxnSpPr>
            <a:cxnSpLocks/>
          </p:cNvCxnSpPr>
          <p:nvPr/>
        </p:nvCxnSpPr>
        <p:spPr>
          <a:xfrm flipH="1">
            <a:off x="6914242" y="4114800"/>
            <a:ext cx="934358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00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839FC-A028-D011-EC2A-B8459AA98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V. </a:t>
            </a:r>
            <a:r>
              <a:rPr lang="de-DE" dirty="0" err="1"/>
              <a:t>ovarica</a:t>
            </a:r>
            <a:r>
              <a:rPr lang="de-DE" dirty="0"/>
              <a:t> </a:t>
            </a:r>
            <a:r>
              <a:rPr lang="de-DE" dirty="0" err="1"/>
              <a:t>re</a:t>
            </a:r>
            <a:endParaRPr lang="de-DE" dirty="0"/>
          </a:p>
        </p:txBody>
      </p:sp>
      <p:pic>
        <p:nvPicPr>
          <p:cNvPr id="7" name="Inhaltsplatzhalter 6" descr="Ein Bild, das Text, drinnen, Glocke enthält.&#10;&#10;Automatisch generierte Beschreibung">
            <a:extLst>
              <a:ext uri="{FF2B5EF4-FFF2-40B4-BE49-F238E27FC236}">
                <a16:creationId xmlns:a16="http://schemas.microsoft.com/office/drawing/2014/main" id="{AB6408A9-E80F-DA87-8EC4-51D7FEB90A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8592" y="1140257"/>
            <a:ext cx="7454417" cy="5216093"/>
          </a:xfr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B13D1F-EE17-32FF-C5EC-B8D12B1F9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T. Chlibec - Ultraschallzentrum Rorschach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570842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38F31C-6388-3B8F-843C-FBFCB8775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VCI, VIC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ED705B6B-43A3-3FF3-D7EE-CA4019D8A0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056085" y="1600199"/>
            <a:ext cx="2630715" cy="4525963"/>
          </a:xfr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A25105-113B-939D-FE90-45F3DE15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T. Chlibec - Ultraschallzentrum Rorschach</a:t>
            </a:r>
            <a:endParaRPr lang="de-CH"/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6D17B581-730C-D87B-E9CF-25C42EB1F6FA}"/>
              </a:ext>
            </a:extLst>
          </p:cNvPr>
          <p:cNvCxnSpPr>
            <a:cxnSpLocks/>
          </p:cNvCxnSpPr>
          <p:nvPr/>
        </p:nvCxnSpPr>
        <p:spPr>
          <a:xfrm flipH="1">
            <a:off x="6914242" y="5130800"/>
            <a:ext cx="934358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nhaltsplatzhalter 1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558E31BE-7019-067C-7522-607109108F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4397" y="973138"/>
            <a:ext cx="1625600" cy="2032000"/>
          </a:xfrm>
          <a:prstGeom prst="rect">
            <a:avLst/>
          </a:prstGeom>
        </p:spPr>
      </p:pic>
      <p:pic>
        <p:nvPicPr>
          <p:cNvPr id="3" name="VCIKonfluensSinaM202205271626215600001">
            <a:hlinkClick r:id="" action="ppaction://media"/>
            <a:extLst>
              <a:ext uri="{FF2B5EF4-FFF2-40B4-BE49-F238E27FC236}">
                <a16:creationId xmlns:a16="http://schemas.microsoft.com/office/drawing/2014/main" id="{3495445D-E9F6-7E61-7B56-731773C1EDA8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599" y="1490662"/>
            <a:ext cx="5745481" cy="4309110"/>
          </a:xfrm>
        </p:spPr>
      </p:pic>
    </p:spTree>
    <p:extLst>
      <p:ext uri="{BB962C8B-B14F-4D97-AF65-F5344CB8AC3E}">
        <p14:creationId xmlns:p14="http://schemas.microsoft.com/office/powerpoint/2010/main" val="247564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409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CH" dirty="0"/>
              <a:t>Abdominelle Gefässe I</a:t>
            </a:r>
          </a:p>
        </p:txBody>
      </p:sp>
      <p:pic>
        <p:nvPicPr>
          <p:cNvPr id="13" name="Inhaltsplatzhalter 1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B7A899C-9419-525D-9C86-861EA2B995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66030" y="1600200"/>
            <a:ext cx="3620770" cy="4525963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T. Chlibec - Ultraschallzentrum Rorschach</a:t>
            </a:r>
            <a:endParaRPr lang="de-CH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C0369793-A8BD-A414-FBFC-A2D595FC9EE7}"/>
              </a:ext>
            </a:extLst>
          </p:cNvPr>
          <p:cNvSpPr txBox="1">
            <a:spLocks/>
          </p:cNvSpPr>
          <p:nvPr/>
        </p:nvSpPr>
        <p:spPr>
          <a:xfrm>
            <a:off x="0" y="1600200"/>
            <a:ext cx="506603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err="1">
                <a:solidFill>
                  <a:srgbClr val="FF0000"/>
                </a:solidFill>
              </a:rPr>
              <a:t>Truncus</a:t>
            </a:r>
            <a:r>
              <a:rPr lang="de-CH" dirty="0">
                <a:solidFill>
                  <a:srgbClr val="FF0000"/>
                </a:solidFill>
              </a:rPr>
              <a:t> coeliacus (AHC, A. </a:t>
            </a:r>
            <a:r>
              <a:rPr lang="de-CH" dirty="0" err="1">
                <a:solidFill>
                  <a:srgbClr val="FF0000"/>
                </a:solidFill>
              </a:rPr>
              <a:t>lienalis</a:t>
            </a:r>
            <a:r>
              <a:rPr lang="de-CH" dirty="0">
                <a:solidFill>
                  <a:srgbClr val="FF0000"/>
                </a:solidFill>
              </a:rPr>
              <a:t>, AGS)</a:t>
            </a:r>
          </a:p>
          <a:p>
            <a:r>
              <a:rPr lang="de-CH" dirty="0">
                <a:solidFill>
                  <a:srgbClr val="FF0000"/>
                </a:solidFill>
              </a:rPr>
              <a:t>A. mesenterica superior AMS</a:t>
            </a:r>
          </a:p>
          <a:p>
            <a:r>
              <a:rPr lang="de-CH" dirty="0">
                <a:solidFill>
                  <a:srgbClr val="FF0000"/>
                </a:solidFill>
              </a:rPr>
              <a:t>A. mesenterica inferior AMI</a:t>
            </a:r>
          </a:p>
          <a:p>
            <a:r>
              <a:rPr lang="de-CH" dirty="0">
                <a:solidFill>
                  <a:srgbClr val="FF0000"/>
                </a:solidFill>
              </a:rPr>
              <a:t>Aa. renales</a:t>
            </a:r>
          </a:p>
          <a:p>
            <a:r>
              <a:rPr lang="de-CH" dirty="0">
                <a:solidFill>
                  <a:srgbClr val="0070C0"/>
                </a:solidFill>
              </a:rPr>
              <a:t>V. </a:t>
            </a:r>
            <a:r>
              <a:rPr lang="de-CH" dirty="0" err="1">
                <a:solidFill>
                  <a:srgbClr val="0070C0"/>
                </a:solidFill>
              </a:rPr>
              <a:t>cava</a:t>
            </a:r>
            <a:r>
              <a:rPr lang="de-CH" dirty="0">
                <a:solidFill>
                  <a:srgbClr val="0070C0"/>
                </a:solidFill>
              </a:rPr>
              <a:t> inferior, </a:t>
            </a:r>
            <a:r>
              <a:rPr lang="de-CH" dirty="0" err="1">
                <a:solidFill>
                  <a:srgbClr val="0070C0"/>
                </a:solidFill>
              </a:rPr>
              <a:t>Vv</a:t>
            </a:r>
            <a:r>
              <a:rPr lang="de-CH" dirty="0">
                <a:solidFill>
                  <a:srgbClr val="0070C0"/>
                </a:solidFill>
              </a:rPr>
              <a:t> renales, </a:t>
            </a:r>
            <a:r>
              <a:rPr lang="de-CH" dirty="0" err="1">
                <a:solidFill>
                  <a:srgbClr val="0070C0"/>
                </a:solidFill>
              </a:rPr>
              <a:t>Vv</a:t>
            </a:r>
            <a:r>
              <a:rPr lang="de-CH" dirty="0">
                <a:solidFill>
                  <a:srgbClr val="0070C0"/>
                </a:solidFill>
              </a:rPr>
              <a:t> </a:t>
            </a:r>
            <a:r>
              <a:rPr lang="de-CH" dirty="0" err="1">
                <a:solidFill>
                  <a:srgbClr val="0070C0"/>
                </a:solidFill>
              </a:rPr>
              <a:t>test</a:t>
            </a:r>
            <a:r>
              <a:rPr lang="de-CH" dirty="0">
                <a:solidFill>
                  <a:srgbClr val="0070C0"/>
                </a:solidFill>
              </a:rPr>
              <a:t>./</a:t>
            </a:r>
            <a:r>
              <a:rPr lang="de-CH" dirty="0" err="1">
                <a:solidFill>
                  <a:srgbClr val="0070C0"/>
                </a:solidFill>
              </a:rPr>
              <a:t>ovar</a:t>
            </a:r>
            <a:r>
              <a:rPr lang="de-CH" dirty="0">
                <a:solidFill>
                  <a:srgbClr val="0070C0"/>
                </a:solidFill>
              </a:rPr>
              <a:t>.</a:t>
            </a:r>
          </a:p>
          <a:p>
            <a:r>
              <a:rPr lang="de-CH" dirty="0">
                <a:solidFill>
                  <a:schemeClr val="bg1">
                    <a:lumMod val="65000"/>
                  </a:schemeClr>
                </a:solidFill>
              </a:rPr>
              <a:t>V. portae, VMS, V. </a:t>
            </a:r>
            <a:r>
              <a:rPr lang="de-CH" dirty="0" err="1">
                <a:solidFill>
                  <a:schemeClr val="bg1">
                    <a:lumMod val="65000"/>
                  </a:schemeClr>
                </a:solidFill>
              </a:rPr>
              <a:t>lienalis</a:t>
            </a:r>
            <a:r>
              <a:rPr lang="de-CH" dirty="0">
                <a:solidFill>
                  <a:schemeClr val="bg1">
                    <a:lumMod val="65000"/>
                  </a:schemeClr>
                </a:solidFill>
              </a:rPr>
              <a:t>, VMI</a:t>
            </a:r>
          </a:p>
          <a:p>
            <a:pPr marL="0" indent="0">
              <a:buFont typeface="Arial"/>
              <a:buNone/>
            </a:pPr>
            <a:endParaRPr lang="de-CH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884C369-619F-7EAD-E0FE-8858881C9BED}"/>
              </a:ext>
            </a:extLst>
          </p:cNvPr>
          <p:cNvSpPr/>
          <p:nvPr/>
        </p:nvSpPr>
        <p:spPr>
          <a:xfrm>
            <a:off x="266218" y="4760088"/>
            <a:ext cx="4601901" cy="12355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106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2AEF9D-2D8A-717F-3EB5-5CB92588B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Abdominelle </a:t>
            </a:r>
            <a:r>
              <a:rPr lang="de-DE" dirty="0" err="1"/>
              <a:t>Gefässe</a:t>
            </a:r>
            <a:r>
              <a:rPr lang="de-DE" dirty="0"/>
              <a:t> I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28FDCA14-A660-066C-4255-86B728C220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89491" y="1306670"/>
            <a:ext cx="5543217" cy="4525962"/>
          </a:xfr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C9C8FC-B0E0-7CF6-A257-8F389E889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T. Chlibec - Ultraschallzentrum Rorschach</a:t>
            </a:r>
            <a:endParaRPr lang="de-CH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1690B1D-A139-08DD-134E-E1F99DE02BBC}"/>
              </a:ext>
            </a:extLst>
          </p:cNvPr>
          <p:cNvSpPr txBox="1"/>
          <p:nvPr/>
        </p:nvSpPr>
        <p:spPr>
          <a:xfrm>
            <a:off x="457201" y="1295805"/>
            <a:ext cx="2667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2800" dirty="0">
                <a:solidFill>
                  <a:srgbClr val="0070C0"/>
                </a:solidFill>
              </a:rPr>
              <a:t>V. portae, VMS, V. </a:t>
            </a:r>
            <a:r>
              <a:rPr lang="de-CH" sz="2800" dirty="0" err="1">
                <a:solidFill>
                  <a:srgbClr val="0070C0"/>
                </a:solidFill>
              </a:rPr>
              <a:t>lienalis</a:t>
            </a:r>
            <a:r>
              <a:rPr lang="de-CH" sz="2800" dirty="0">
                <a:solidFill>
                  <a:srgbClr val="0070C0"/>
                </a:solidFill>
              </a:rPr>
              <a:t>, VMI</a:t>
            </a:r>
          </a:p>
        </p:txBody>
      </p:sp>
    </p:spTree>
    <p:extLst>
      <p:ext uri="{BB962C8B-B14F-4D97-AF65-F5344CB8AC3E}">
        <p14:creationId xmlns:p14="http://schemas.microsoft.com/office/powerpoint/2010/main" val="3410235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2AEF9D-2D8A-717F-3EB5-5CB92588B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V. portae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28FDCA14-A660-066C-4255-86B728C220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16198" y="1417693"/>
            <a:ext cx="5543217" cy="4525962"/>
          </a:xfr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C9C8FC-B0E0-7CF6-A257-8F389E889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T. Chlibec - Ultraschallzentrum Rorschach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43002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9B672-C1E3-C988-A8A6-846E10A9C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Gefässsituation</a:t>
            </a:r>
            <a:r>
              <a:rPr lang="de-DE" dirty="0"/>
              <a:t> Oberbauch/V portae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A23CFC-5368-9C21-0BF1-1E77CE6D74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11620EA-8A31-DF25-F98F-C968D5477B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6E56E8-4ACA-DA36-3F33-104A0C368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T. Chlibec - Ultraschallzentrum Rorschach</a:t>
            </a:r>
            <a:endParaRPr lang="de-CH"/>
          </a:p>
        </p:txBody>
      </p:sp>
      <p:pic>
        <p:nvPicPr>
          <p:cNvPr id="6" name="Picture 4" descr="Anatomie GrundkursIb">
            <a:extLst>
              <a:ext uri="{FF2B5EF4-FFF2-40B4-BE49-F238E27FC236}">
                <a16:creationId xmlns:a16="http://schemas.microsoft.com/office/drawing/2014/main" id="{2BD43997-EE6E-E1FB-BBA3-FFEE12879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76475"/>
            <a:ext cx="3959225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Anatomie GrundkursIa">
            <a:extLst>
              <a:ext uri="{FF2B5EF4-FFF2-40B4-BE49-F238E27FC236}">
                <a16:creationId xmlns:a16="http://schemas.microsoft.com/office/drawing/2014/main" id="{384B82BF-DF79-7D5B-F2BB-E01703867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475"/>
            <a:ext cx="3887788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8">
            <a:extLst>
              <a:ext uri="{FF2B5EF4-FFF2-40B4-BE49-F238E27FC236}">
                <a16:creationId xmlns:a16="http://schemas.microsoft.com/office/drawing/2014/main" id="{99F1C2CB-F146-B120-4637-F0F0B0677B68}"/>
              </a:ext>
            </a:extLst>
          </p:cNvPr>
          <p:cNvSpPr>
            <a:spLocks/>
          </p:cNvSpPr>
          <p:nvPr/>
        </p:nvSpPr>
        <p:spPr bwMode="auto">
          <a:xfrm>
            <a:off x="4403725" y="2084388"/>
            <a:ext cx="3984625" cy="4535487"/>
          </a:xfrm>
          <a:custGeom>
            <a:avLst/>
            <a:gdLst>
              <a:gd name="T0" fmla="*/ 1181952488 w 2510"/>
              <a:gd name="T1" fmla="*/ 877014278 h 2857"/>
              <a:gd name="T2" fmla="*/ 2147483647 w 2510"/>
              <a:gd name="T3" fmla="*/ 304938079 h 2857"/>
              <a:gd name="T4" fmla="*/ 2147483647 w 2510"/>
              <a:gd name="T5" fmla="*/ 304938079 h 2857"/>
              <a:gd name="T6" fmla="*/ 2147483647 w 2510"/>
              <a:gd name="T7" fmla="*/ 2134571315 h 2857"/>
              <a:gd name="T8" fmla="*/ 2147483647 w 2510"/>
              <a:gd name="T9" fmla="*/ 2147483647 h 2857"/>
              <a:gd name="T10" fmla="*/ 2147483647 w 2510"/>
              <a:gd name="T11" fmla="*/ 2147483647 h 2857"/>
              <a:gd name="T12" fmla="*/ 2147483647 w 2510"/>
              <a:gd name="T13" fmla="*/ 2147483647 h 2857"/>
              <a:gd name="T14" fmla="*/ 1754028750 w 2510"/>
              <a:gd name="T15" fmla="*/ 2147483647 h 2857"/>
              <a:gd name="T16" fmla="*/ 496469988 w 2510"/>
              <a:gd name="T17" fmla="*/ 2147483647 h 2857"/>
              <a:gd name="T18" fmla="*/ 37801550 w 2510"/>
              <a:gd name="T19" fmla="*/ 2147483647 h 2857"/>
              <a:gd name="T20" fmla="*/ 723285638 w 2510"/>
              <a:gd name="T21" fmla="*/ 1905237915 h 2857"/>
              <a:gd name="T22" fmla="*/ 1411287500 w 2510"/>
              <a:gd name="T23" fmla="*/ 990420503 h 2857"/>
              <a:gd name="T24" fmla="*/ 2147483647 w 2510"/>
              <a:gd name="T25" fmla="*/ 191531854 h 285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510"/>
              <a:gd name="T40" fmla="*/ 0 h 2857"/>
              <a:gd name="T41" fmla="*/ 2510 w 2510"/>
              <a:gd name="T42" fmla="*/ 2857 h 285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510" h="2857">
                <a:moveTo>
                  <a:pt x="469" y="348"/>
                </a:moveTo>
                <a:cubicBezTo>
                  <a:pt x="647" y="253"/>
                  <a:pt x="825" y="159"/>
                  <a:pt x="1059" y="121"/>
                </a:cubicBezTo>
                <a:cubicBezTo>
                  <a:pt x="1293" y="83"/>
                  <a:pt x="1656" y="0"/>
                  <a:pt x="1875" y="121"/>
                </a:cubicBezTo>
                <a:cubicBezTo>
                  <a:pt x="2094" y="242"/>
                  <a:pt x="2268" y="613"/>
                  <a:pt x="2374" y="847"/>
                </a:cubicBezTo>
                <a:cubicBezTo>
                  <a:pt x="2480" y="1081"/>
                  <a:pt x="2510" y="1293"/>
                  <a:pt x="2510" y="1527"/>
                </a:cubicBezTo>
                <a:cubicBezTo>
                  <a:pt x="2510" y="1761"/>
                  <a:pt x="2510" y="2041"/>
                  <a:pt x="2374" y="2253"/>
                </a:cubicBezTo>
                <a:cubicBezTo>
                  <a:pt x="2238" y="2465"/>
                  <a:pt x="1974" y="2737"/>
                  <a:pt x="1694" y="2797"/>
                </a:cubicBezTo>
                <a:cubicBezTo>
                  <a:pt x="1414" y="2857"/>
                  <a:pt x="946" y="2752"/>
                  <a:pt x="696" y="2616"/>
                </a:cubicBezTo>
                <a:cubicBezTo>
                  <a:pt x="446" y="2480"/>
                  <a:pt x="310" y="2193"/>
                  <a:pt x="197" y="1981"/>
                </a:cubicBezTo>
                <a:cubicBezTo>
                  <a:pt x="84" y="1769"/>
                  <a:pt x="0" y="1550"/>
                  <a:pt x="15" y="1346"/>
                </a:cubicBezTo>
                <a:cubicBezTo>
                  <a:pt x="30" y="1142"/>
                  <a:pt x="196" y="915"/>
                  <a:pt x="287" y="756"/>
                </a:cubicBezTo>
                <a:cubicBezTo>
                  <a:pt x="378" y="597"/>
                  <a:pt x="462" y="506"/>
                  <a:pt x="560" y="393"/>
                </a:cubicBezTo>
                <a:cubicBezTo>
                  <a:pt x="658" y="280"/>
                  <a:pt x="824" y="129"/>
                  <a:pt x="877" y="7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 sz="1800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4F0FD48D-3BB0-9E45-E1FA-00983475D3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74825" y="4278313"/>
            <a:ext cx="1053297" cy="729455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Fußzeilenplatzhalter 8">
            <a:extLst>
              <a:ext uri="{FF2B5EF4-FFF2-40B4-BE49-F238E27FC236}">
                <a16:creationId xmlns:a16="http://schemas.microsoft.com/office/drawing/2014/main" id="{824B27EF-609A-CBDE-BDE9-084FCB24193F}"/>
              </a:ext>
            </a:extLst>
          </p:cNvPr>
          <p:cNvSpPr txBox="1">
            <a:spLocks/>
          </p:cNvSpPr>
          <p:nvPr/>
        </p:nvSpPr>
        <p:spPr>
          <a:xfrm>
            <a:off x="3124200" y="6524625"/>
            <a:ext cx="2895600" cy="1968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de-CH"/>
            </a:defPPr>
            <a:lvl1pPr marL="0" algn="ctr" defTabSz="4572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7931725" indent="-37474525" algn="l" defTabSz="4572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de-DE" altLang="de-DE" sz="1000">
                <a:solidFill>
                  <a:schemeClr val="bg1"/>
                </a:solidFill>
              </a:rPr>
              <a:t>T. Chlibec</a:t>
            </a:r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0EF2E2F3-51F7-5D3C-7762-08473B09219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85556" y="3331491"/>
            <a:ext cx="762220" cy="777522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470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D6813B-5AAF-D6B1-444E-6C704077A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V. portae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E210B904-2A35-EB83-2632-AB3ECF71B9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918219"/>
            <a:ext cx="5032843" cy="3193380"/>
          </a:xfr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E08AC9-176B-8406-00F3-737B6F84D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T. Chlibec - Ultraschallzentrum Rorschach</a:t>
            </a:r>
            <a:endParaRPr lang="de-CH"/>
          </a:p>
        </p:txBody>
      </p:sp>
      <p:pic>
        <p:nvPicPr>
          <p:cNvPr id="6" name="Inhaltsplatzhalter 8">
            <a:extLst>
              <a:ext uri="{FF2B5EF4-FFF2-40B4-BE49-F238E27FC236}">
                <a16:creationId xmlns:a16="http://schemas.microsoft.com/office/drawing/2014/main" id="{69AFA38A-D3C5-B064-6372-D4C53AAED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199" y="3152910"/>
            <a:ext cx="4393815" cy="3031989"/>
          </a:xfrm>
          <a:prstGeom prst="rect">
            <a:avLst/>
          </a:prstGeom>
        </p:spPr>
      </p:pic>
      <p:pic>
        <p:nvPicPr>
          <p:cNvPr id="8" name="Inhaltsplatzhalter 6">
            <a:extLst>
              <a:ext uri="{FF2B5EF4-FFF2-40B4-BE49-F238E27FC236}">
                <a16:creationId xmlns:a16="http://schemas.microsoft.com/office/drawing/2014/main" id="{1E87F800-A742-272B-CB1D-914D4A6EF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014" y="4389167"/>
            <a:ext cx="2069372" cy="1689614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72D1467-1D0D-CD01-2C9E-F1E240979D0A}"/>
              </a:ext>
            </a:extLst>
          </p:cNvPr>
          <p:cNvCxnSpPr>
            <a:cxnSpLocks/>
          </p:cNvCxnSpPr>
          <p:nvPr/>
        </p:nvCxnSpPr>
        <p:spPr>
          <a:xfrm flipH="1">
            <a:off x="2032000" y="4940300"/>
            <a:ext cx="444500" cy="24130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D1F83D74-D03A-8E8F-D6BC-5EABDEBDA03F}"/>
              </a:ext>
            </a:extLst>
          </p:cNvPr>
          <p:cNvCxnSpPr>
            <a:cxnSpLocks/>
          </p:cNvCxnSpPr>
          <p:nvPr/>
        </p:nvCxnSpPr>
        <p:spPr>
          <a:xfrm flipH="1" flipV="1">
            <a:off x="2108200" y="4819650"/>
            <a:ext cx="444500" cy="44450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9830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D6813B-5AAF-D6B1-444E-6C704077A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V. portae Duplex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E08AC9-176B-8406-00F3-737B6F84D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T. Chlibec - Ultraschallzentrum Rorschach</a:t>
            </a:r>
            <a:endParaRPr lang="de-CH"/>
          </a:p>
        </p:txBody>
      </p:sp>
      <p:pic>
        <p:nvPicPr>
          <p:cNvPr id="10" name="Picture 7" descr="Körper frontal">
            <a:extLst>
              <a:ext uri="{FF2B5EF4-FFF2-40B4-BE49-F238E27FC236}">
                <a16:creationId xmlns:a16="http://schemas.microsoft.com/office/drawing/2014/main" id="{7D27B4ED-3329-F615-C25D-96824D81B81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948" y="1277416"/>
            <a:ext cx="1824131" cy="2851017"/>
          </a:xfrm>
          <a:noFill/>
        </p:spPr>
      </p:pic>
      <p:sp>
        <p:nvSpPr>
          <p:cNvPr id="12" name="Line 9">
            <a:extLst>
              <a:ext uri="{FF2B5EF4-FFF2-40B4-BE49-F238E27FC236}">
                <a16:creationId xmlns:a16="http://schemas.microsoft.com/office/drawing/2014/main" id="{AFBE0EDD-8711-D9F7-B1ED-0E03AAF1417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6142" y="1879599"/>
            <a:ext cx="335548" cy="3067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8" name="Inhaltsplatzhalter 6">
            <a:extLst>
              <a:ext uri="{FF2B5EF4-FFF2-40B4-BE49-F238E27FC236}">
                <a16:creationId xmlns:a16="http://schemas.microsoft.com/office/drawing/2014/main" id="{1E87F800-A742-272B-CB1D-914D4A6EF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49" y="4285183"/>
            <a:ext cx="1824131" cy="1489378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72D1467-1D0D-CD01-2C9E-F1E240979D0A}"/>
              </a:ext>
            </a:extLst>
          </p:cNvPr>
          <p:cNvCxnSpPr>
            <a:cxnSpLocks/>
          </p:cNvCxnSpPr>
          <p:nvPr/>
        </p:nvCxnSpPr>
        <p:spPr>
          <a:xfrm flipH="1" flipV="1">
            <a:off x="89670" y="4598835"/>
            <a:ext cx="372020" cy="41275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CF494656-7919-E0C6-9010-6D95E1E62B87}"/>
              </a:ext>
            </a:extLst>
          </p:cNvPr>
          <p:cNvSpPr txBox="1"/>
          <p:nvPr/>
        </p:nvSpPr>
        <p:spPr>
          <a:xfrm>
            <a:off x="5227692" y="5921820"/>
            <a:ext cx="1584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Vel</a:t>
            </a:r>
            <a:r>
              <a:rPr lang="de-DE" dirty="0"/>
              <a:t>: 10-20cm/s</a:t>
            </a:r>
          </a:p>
        </p:txBody>
      </p:sp>
      <p:pic>
        <p:nvPicPr>
          <p:cNvPr id="13" name="Grafik 12" descr="Ein Bild, das Text, Monitor, Bildschirm, Screenshot enthält.&#10;&#10;Automatisch generierte Beschreibung">
            <a:extLst>
              <a:ext uri="{FF2B5EF4-FFF2-40B4-BE49-F238E27FC236}">
                <a16:creationId xmlns:a16="http://schemas.microsoft.com/office/drawing/2014/main" id="{A3F6CB36-EB52-DD7F-9C84-3C34B7190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9548" y="1308099"/>
            <a:ext cx="6729272" cy="446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055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38F31C-6388-3B8F-843C-FBFCB8775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V. portae, V. </a:t>
            </a:r>
            <a:r>
              <a:rPr lang="de-DE" dirty="0" err="1"/>
              <a:t>lienalis</a:t>
            </a:r>
            <a:r>
              <a:rPr lang="de-DE" dirty="0"/>
              <a:t>, VMS, VMI</a:t>
            </a:r>
          </a:p>
        </p:txBody>
      </p:sp>
      <p:pic>
        <p:nvPicPr>
          <p:cNvPr id="7" name="Inhaltsplatzhalter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8E8BC611-927F-9BC4-B774-78E8E5E90F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61167" y="1566472"/>
            <a:ext cx="2425633" cy="4525963"/>
          </a:xfr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A25105-113B-939D-FE90-45F3DE15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T. Chlibec - Ultraschallzentrum Rorschach</a:t>
            </a:r>
            <a:endParaRPr lang="de-CH"/>
          </a:p>
        </p:txBody>
      </p:sp>
      <p:pic>
        <p:nvPicPr>
          <p:cNvPr id="6" name="Inhaltsplatzhalter 8" descr="Ein Bild, das Text, drinnen, Monitor, schwarz enthält.&#10;&#10;Automatisch generierte Beschreibung">
            <a:extLst>
              <a:ext uri="{FF2B5EF4-FFF2-40B4-BE49-F238E27FC236}">
                <a16:creationId xmlns:a16="http://schemas.microsoft.com/office/drawing/2014/main" id="{D535C169-F3AF-A085-6F3E-FC0C62E51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007" y="1175823"/>
            <a:ext cx="3448050" cy="5180527"/>
          </a:xfrm>
          <a:prstGeom prst="rect">
            <a:avLst/>
          </a:prstGeom>
        </p:spPr>
      </p:pic>
      <p:pic>
        <p:nvPicPr>
          <p:cNvPr id="8" name="Inhaltsplatzhalter 6">
            <a:extLst>
              <a:ext uri="{FF2B5EF4-FFF2-40B4-BE49-F238E27FC236}">
                <a16:creationId xmlns:a16="http://schemas.microsoft.com/office/drawing/2014/main" id="{6E0B0124-2E47-CFCE-37F8-BF1DCEAAD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007" y="1302555"/>
            <a:ext cx="3448050" cy="2390775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F69F9CE3-C5F6-DA28-D501-423BD3781D4C}"/>
              </a:ext>
            </a:extLst>
          </p:cNvPr>
          <p:cNvCxnSpPr>
            <a:cxnSpLocks/>
          </p:cNvCxnSpPr>
          <p:nvPr/>
        </p:nvCxnSpPr>
        <p:spPr>
          <a:xfrm flipH="1">
            <a:off x="6934233" y="2504292"/>
            <a:ext cx="107950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A8773F8F-D9FC-B3CE-3FE9-9A459D9CB368}"/>
              </a:ext>
            </a:extLst>
          </p:cNvPr>
          <p:cNvCxnSpPr>
            <a:cxnSpLocks/>
          </p:cNvCxnSpPr>
          <p:nvPr/>
        </p:nvCxnSpPr>
        <p:spPr>
          <a:xfrm flipH="1">
            <a:off x="6642166" y="2986892"/>
            <a:ext cx="107950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8144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1F649B-D472-BC47-4A76-2534A4AA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Sonografische</a:t>
            </a:r>
            <a:r>
              <a:rPr lang="de-DE" dirty="0"/>
              <a:t> Bedeutung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9E2B60-F384-4F1D-1B33-285E94ADC9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Stenosen</a:t>
            </a:r>
          </a:p>
          <a:p>
            <a:r>
              <a:rPr lang="de-DE" dirty="0"/>
              <a:t>Thrombosen</a:t>
            </a:r>
          </a:p>
          <a:p>
            <a:r>
              <a:rPr lang="de-DE" dirty="0"/>
              <a:t>Dissektionen</a:t>
            </a:r>
          </a:p>
          <a:p>
            <a:r>
              <a:rPr lang="de-DE" dirty="0"/>
              <a:t>Verkalkungen</a:t>
            </a:r>
          </a:p>
          <a:p>
            <a:r>
              <a:rPr lang="de-DE" dirty="0"/>
              <a:t>Erweiterung</a:t>
            </a:r>
          </a:p>
          <a:p>
            <a:r>
              <a:rPr lang="de-DE" dirty="0"/>
              <a:t>Anatomische Lage</a:t>
            </a:r>
          </a:p>
          <a:p>
            <a:r>
              <a:rPr lang="de-DE" dirty="0"/>
              <a:t>Portale Hypertension, Rekanalisation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40DD66-B798-3506-A360-F0905EE1D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T. Chlibec - Ultraschallzentrum Rorschach</a:t>
            </a:r>
            <a:endParaRPr lang="de-CH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0722DA7-A7F6-94DE-0692-DAC2050A0C04}"/>
              </a:ext>
            </a:extLst>
          </p:cNvPr>
          <p:cNvSpPr txBox="1"/>
          <p:nvPr/>
        </p:nvSpPr>
        <p:spPr>
          <a:xfrm>
            <a:off x="4672316" y="1730414"/>
            <a:ext cx="4279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Orientierungsmarken</a:t>
            </a:r>
          </a:p>
          <a:p>
            <a:r>
              <a:rPr lang="de-DE" sz="2400" dirty="0">
                <a:solidFill>
                  <a:srgbClr val="FF0000"/>
                </a:solidFill>
              </a:rPr>
              <a:t>Beachte Lymphknotenstationen</a:t>
            </a:r>
          </a:p>
        </p:txBody>
      </p:sp>
    </p:spTree>
    <p:extLst>
      <p:ext uri="{BB962C8B-B14F-4D97-AF65-F5344CB8AC3E}">
        <p14:creationId xmlns:p14="http://schemas.microsoft.com/office/powerpoint/2010/main" val="31720774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1F649B-D472-BC47-4A76-2534A4AA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Sonografische</a:t>
            </a:r>
            <a:r>
              <a:rPr lang="de-DE" dirty="0"/>
              <a:t> Bedeutung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9E2B60-F384-4F1D-1B33-285E94ADC9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Stenosen</a:t>
            </a:r>
          </a:p>
          <a:p>
            <a:r>
              <a:rPr lang="de-DE" dirty="0"/>
              <a:t>Thrombosen</a:t>
            </a:r>
          </a:p>
          <a:p>
            <a:r>
              <a:rPr lang="de-DE" dirty="0"/>
              <a:t>Dissektionen</a:t>
            </a:r>
          </a:p>
          <a:p>
            <a:r>
              <a:rPr lang="de-DE" dirty="0"/>
              <a:t>Verkalkungen</a:t>
            </a:r>
          </a:p>
          <a:p>
            <a:r>
              <a:rPr lang="de-DE" dirty="0"/>
              <a:t>Erweiterung</a:t>
            </a:r>
          </a:p>
          <a:p>
            <a:r>
              <a:rPr lang="de-DE" dirty="0"/>
              <a:t>Anatomische Lage</a:t>
            </a:r>
          </a:p>
          <a:p>
            <a:r>
              <a:rPr lang="de-DE" dirty="0">
                <a:solidFill>
                  <a:srgbClr val="FF0000"/>
                </a:solidFill>
              </a:rPr>
              <a:t>Portale Hypertension, Rekanalisation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40DD66-B798-3506-A360-F0905EE1D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T. Chlibec - Ultraschallzentrum Rorschach</a:t>
            </a:r>
            <a:endParaRPr lang="de-CH"/>
          </a:p>
        </p:txBody>
      </p:sp>
      <p:pic>
        <p:nvPicPr>
          <p:cNvPr id="6" name="Picture 9" descr="Anatomie Pfortaderhochdrucksgum002">
            <a:extLst>
              <a:ext uri="{FF2B5EF4-FFF2-40B4-BE49-F238E27FC236}">
                <a16:creationId xmlns:a16="http://schemas.microsoft.com/office/drawing/2014/main" id="{5CCC5C11-42A7-F429-4A14-3DA7C9FBD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7975" y="1339724"/>
            <a:ext cx="2940050" cy="4465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15648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1F649B-D472-BC47-4A76-2534A4AA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Quiz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40DD66-B798-3506-A360-F0905EE1D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T. Chlibec - Ultraschallzentrum Rorschach</a:t>
            </a:r>
            <a:endParaRPr lang="de-CH"/>
          </a:p>
        </p:txBody>
      </p:sp>
      <p:pic>
        <p:nvPicPr>
          <p:cNvPr id="8" name="VideoOBBEngrammallesM202205191252397010001">
            <a:hlinkClick r:id="" action="ppaction://media"/>
            <a:extLst>
              <a:ext uri="{FF2B5EF4-FFF2-40B4-BE49-F238E27FC236}">
                <a16:creationId xmlns:a16="http://schemas.microsoft.com/office/drawing/2014/main" id="{96DE749E-A953-DE27-B43F-F96CF29A0206}"/>
              </a:ext>
            </a:extLst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44650" y="1074738"/>
            <a:ext cx="5854700" cy="4391025"/>
          </a:xfrm>
        </p:spPr>
      </p:pic>
    </p:spTree>
    <p:extLst>
      <p:ext uri="{BB962C8B-B14F-4D97-AF65-F5344CB8AC3E}">
        <p14:creationId xmlns:p14="http://schemas.microsoft.com/office/powerpoint/2010/main" val="102055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Vielen Dank für Ihre Aufmerksamkeit. Fragen?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T. Chlibec - Ultraschallzentrum Rorschach</a:t>
            </a:r>
            <a:endParaRPr lang="de-CH"/>
          </a:p>
        </p:txBody>
      </p:sp>
      <p:pic>
        <p:nvPicPr>
          <p:cNvPr id="5" name="Bild 4" descr="IMG_85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61" y="861368"/>
            <a:ext cx="7324037" cy="549498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553635" y="1056340"/>
            <a:ext cx="2466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Rorschach am Bodensee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646CDD-26C8-7F88-1F11-44D1AFE13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69D773-1DDC-436A-32D6-4B48F8EC6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45500" cy="4525963"/>
          </a:xfrm>
        </p:spPr>
        <p:txBody>
          <a:bodyPr/>
          <a:lstStyle/>
          <a:p>
            <a:r>
              <a:rPr lang="de-DE" dirty="0" err="1"/>
              <a:t>Feneis</a:t>
            </a:r>
            <a:r>
              <a:rPr lang="de-DE" dirty="0"/>
              <a:t>, Thieme, Bildlexikon der Anatomie, 9. Auflage</a:t>
            </a:r>
          </a:p>
          <a:p>
            <a:r>
              <a:rPr lang="de-DE" dirty="0"/>
              <a:t>Dietrich, DÄV, Ultraschall-Kurs, 5. Auflage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2888BF-7A6B-B708-3773-2C38E403E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T. Chlibec - Ultraschallzentrum Rorschach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860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38F31C-6388-3B8F-843C-FBFCB8775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Truncus</a:t>
            </a:r>
            <a:r>
              <a:rPr lang="de-DE" dirty="0"/>
              <a:t> coeliacus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A25105-113B-939D-FE90-45F3DE15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T. Chlibec - Ultraschallzentrum Rorschach</a:t>
            </a:r>
            <a:endParaRPr lang="de-CH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96BA3A9-2C44-7B07-31DB-DCCE2E7AA5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19477" y="811154"/>
            <a:ext cx="4038600" cy="2577667"/>
          </a:xfrm>
        </p:spPr>
      </p:pic>
      <p:pic>
        <p:nvPicPr>
          <p:cNvPr id="8" name="Inhaltsplatzhalter 6">
            <a:extLst>
              <a:ext uri="{FF2B5EF4-FFF2-40B4-BE49-F238E27FC236}">
                <a16:creationId xmlns:a16="http://schemas.microsoft.com/office/drawing/2014/main" id="{673CECAC-5430-A843-150A-B4BC5282B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22" y="3214927"/>
            <a:ext cx="8839755" cy="2831919"/>
          </a:xfrm>
          <a:prstGeom prst="rect">
            <a:avLst/>
          </a:prstGeom>
        </p:spPr>
      </p:pic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769098DA-5C6A-8FF5-A88C-0FD2F8E1EB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953277" y="2298521"/>
            <a:ext cx="4038600" cy="3748325"/>
          </a:xfr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B3B11162-C582-7C4A-B71D-44401C3F6784}"/>
              </a:ext>
            </a:extLst>
          </p:cNvPr>
          <p:cNvSpPr/>
          <p:nvPr/>
        </p:nvSpPr>
        <p:spPr>
          <a:xfrm>
            <a:off x="5852655" y="3036907"/>
            <a:ext cx="2071868" cy="875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7657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409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CH" dirty="0"/>
              <a:t>Abdominelle Gefässe I</a:t>
            </a:r>
          </a:p>
        </p:txBody>
      </p:sp>
      <p:pic>
        <p:nvPicPr>
          <p:cNvPr id="13" name="Inhaltsplatzhalter 1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B7A899C-9419-525D-9C86-861EA2B995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66030" y="1600200"/>
            <a:ext cx="3620770" cy="4525963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T. Chlibec - Ultraschallzentrum Rorschach</a:t>
            </a:r>
            <a:endParaRPr lang="de-CH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C0369793-A8BD-A414-FBFC-A2D595FC9EE7}"/>
              </a:ext>
            </a:extLst>
          </p:cNvPr>
          <p:cNvSpPr txBox="1">
            <a:spLocks/>
          </p:cNvSpPr>
          <p:nvPr/>
        </p:nvSpPr>
        <p:spPr>
          <a:xfrm>
            <a:off x="0" y="1600200"/>
            <a:ext cx="506603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err="1">
                <a:solidFill>
                  <a:srgbClr val="FF0000"/>
                </a:solidFill>
              </a:rPr>
              <a:t>Truncus</a:t>
            </a:r>
            <a:r>
              <a:rPr lang="de-CH" dirty="0">
                <a:solidFill>
                  <a:srgbClr val="FF0000"/>
                </a:solidFill>
              </a:rPr>
              <a:t> coeliacus (AHC, A. </a:t>
            </a:r>
            <a:r>
              <a:rPr lang="de-CH" dirty="0" err="1">
                <a:solidFill>
                  <a:srgbClr val="FF0000"/>
                </a:solidFill>
              </a:rPr>
              <a:t>lienalis</a:t>
            </a:r>
            <a:r>
              <a:rPr lang="de-CH" dirty="0">
                <a:solidFill>
                  <a:srgbClr val="FF0000"/>
                </a:solidFill>
              </a:rPr>
              <a:t>, AGS)</a:t>
            </a:r>
          </a:p>
          <a:p>
            <a:r>
              <a:rPr lang="de-CH" dirty="0">
                <a:solidFill>
                  <a:srgbClr val="FF0000"/>
                </a:solidFill>
              </a:rPr>
              <a:t>A. mesenterica superior AMS</a:t>
            </a:r>
          </a:p>
          <a:p>
            <a:r>
              <a:rPr lang="de-CH" dirty="0">
                <a:solidFill>
                  <a:srgbClr val="FF0000"/>
                </a:solidFill>
              </a:rPr>
              <a:t>A. mesenterica inferior AMI</a:t>
            </a:r>
          </a:p>
          <a:p>
            <a:r>
              <a:rPr lang="de-CH" dirty="0">
                <a:solidFill>
                  <a:srgbClr val="FF0000"/>
                </a:solidFill>
              </a:rPr>
              <a:t>Aa. renales</a:t>
            </a:r>
          </a:p>
          <a:p>
            <a:r>
              <a:rPr lang="de-CH" dirty="0">
                <a:solidFill>
                  <a:srgbClr val="0070C0"/>
                </a:solidFill>
              </a:rPr>
              <a:t>V. </a:t>
            </a:r>
            <a:r>
              <a:rPr lang="de-CH" dirty="0" err="1">
                <a:solidFill>
                  <a:srgbClr val="0070C0"/>
                </a:solidFill>
              </a:rPr>
              <a:t>cava</a:t>
            </a:r>
            <a:r>
              <a:rPr lang="de-CH" dirty="0">
                <a:solidFill>
                  <a:srgbClr val="0070C0"/>
                </a:solidFill>
              </a:rPr>
              <a:t> inferior, </a:t>
            </a:r>
            <a:r>
              <a:rPr lang="de-CH" dirty="0" err="1">
                <a:solidFill>
                  <a:srgbClr val="0070C0"/>
                </a:solidFill>
              </a:rPr>
              <a:t>Vv</a:t>
            </a:r>
            <a:r>
              <a:rPr lang="de-CH" dirty="0">
                <a:solidFill>
                  <a:srgbClr val="0070C0"/>
                </a:solidFill>
              </a:rPr>
              <a:t> renales, </a:t>
            </a:r>
            <a:r>
              <a:rPr lang="de-CH" dirty="0" err="1">
                <a:solidFill>
                  <a:srgbClr val="0070C0"/>
                </a:solidFill>
              </a:rPr>
              <a:t>Vv</a:t>
            </a:r>
            <a:r>
              <a:rPr lang="de-CH" dirty="0">
                <a:solidFill>
                  <a:srgbClr val="0070C0"/>
                </a:solidFill>
              </a:rPr>
              <a:t> </a:t>
            </a:r>
            <a:r>
              <a:rPr lang="de-CH" dirty="0" err="1">
                <a:solidFill>
                  <a:srgbClr val="0070C0"/>
                </a:solidFill>
              </a:rPr>
              <a:t>test</a:t>
            </a:r>
            <a:r>
              <a:rPr lang="de-CH" dirty="0">
                <a:solidFill>
                  <a:srgbClr val="0070C0"/>
                </a:solidFill>
              </a:rPr>
              <a:t>./</a:t>
            </a:r>
            <a:r>
              <a:rPr lang="de-CH" dirty="0" err="1">
                <a:solidFill>
                  <a:srgbClr val="0070C0"/>
                </a:solidFill>
              </a:rPr>
              <a:t>ovar</a:t>
            </a:r>
            <a:r>
              <a:rPr lang="de-CH" dirty="0">
                <a:solidFill>
                  <a:srgbClr val="0070C0"/>
                </a:solidFill>
              </a:rPr>
              <a:t>.</a:t>
            </a:r>
          </a:p>
          <a:p>
            <a:r>
              <a:rPr lang="de-CH" dirty="0">
                <a:solidFill>
                  <a:schemeClr val="bg1">
                    <a:lumMod val="65000"/>
                  </a:schemeClr>
                </a:solidFill>
              </a:rPr>
              <a:t>V. portae, VMS, V. </a:t>
            </a:r>
            <a:r>
              <a:rPr lang="de-CH" dirty="0" err="1">
                <a:solidFill>
                  <a:schemeClr val="bg1">
                    <a:lumMod val="65000"/>
                  </a:schemeClr>
                </a:solidFill>
              </a:rPr>
              <a:t>lienalis</a:t>
            </a:r>
            <a:r>
              <a:rPr lang="de-CH" dirty="0">
                <a:solidFill>
                  <a:schemeClr val="bg1">
                    <a:lumMod val="65000"/>
                  </a:schemeClr>
                </a:solidFill>
              </a:rPr>
              <a:t>, VMI</a:t>
            </a:r>
          </a:p>
          <a:p>
            <a:pPr marL="0" indent="0">
              <a:buFont typeface="Arial"/>
              <a:buNone/>
            </a:pPr>
            <a:endParaRPr lang="de-CH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C00EA87-E6BA-F7C2-9E74-8ED0A1905420}"/>
              </a:ext>
            </a:extLst>
          </p:cNvPr>
          <p:cNvSpPr/>
          <p:nvPr/>
        </p:nvSpPr>
        <p:spPr>
          <a:xfrm>
            <a:off x="196770" y="2309149"/>
            <a:ext cx="4375230" cy="14757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0758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38F31C-6388-3B8F-843C-FBFCB8775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AMS, AMI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2768198F-80F7-2751-BA5B-4685E4A1D0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85900" y="809526"/>
            <a:ext cx="6172200" cy="5362098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B8DB87B-DBAB-C348-FF22-4A463F352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1460935"/>
            <a:ext cx="4038600" cy="4525963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A25105-113B-939D-FE90-45F3DE15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T. Chlibec - Ultraschallzentrum Rorschach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9690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23A73C-477E-8906-1E01-CBB327F1F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AMS 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5B9923C3-DBF1-823F-949A-3A4AD39E45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1" y="1498812"/>
            <a:ext cx="5165601" cy="3365288"/>
          </a:xfr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75D34C-44B9-BA62-E621-FA09ACAA6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T. Chlibec - Ultraschallzentrum Rorschach</a:t>
            </a:r>
            <a:endParaRPr lang="de-CH"/>
          </a:p>
        </p:txBody>
      </p:sp>
      <p:pic>
        <p:nvPicPr>
          <p:cNvPr id="7" name="Inhaltsplatzhalter 6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FB1CE6ED-C7DA-013D-09AA-577E8CFC8D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886201" y="2858672"/>
            <a:ext cx="4906308" cy="3558734"/>
          </a:xfr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3C2B82C-CAAD-2224-A178-4748063926A2}"/>
              </a:ext>
            </a:extLst>
          </p:cNvPr>
          <p:cNvSpPr txBox="1"/>
          <p:nvPr/>
        </p:nvSpPr>
        <p:spPr>
          <a:xfrm>
            <a:off x="6261100" y="149881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AMS</a:t>
            </a: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4E09BB1D-19B2-E7F4-760B-F7EE9185311C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3120202" y="1683478"/>
            <a:ext cx="3140898" cy="131737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1565734E-B328-C445-6454-69D33C945E35}"/>
              </a:ext>
            </a:extLst>
          </p:cNvPr>
          <p:cNvCxnSpPr>
            <a:cxnSpLocks/>
          </p:cNvCxnSpPr>
          <p:nvPr/>
        </p:nvCxnSpPr>
        <p:spPr>
          <a:xfrm flipH="1">
            <a:off x="6798503" y="1963931"/>
            <a:ext cx="57038" cy="221211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75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23A73C-477E-8906-1E01-CBB327F1F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AMS trans 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5B9923C3-DBF1-823F-949A-3A4AD39E45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1" y="1498812"/>
            <a:ext cx="5165601" cy="3365288"/>
          </a:xfr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75D34C-44B9-BA62-E621-FA09ACAA6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T. Chlibec - Ultraschallzentrum Rorschach</a:t>
            </a:r>
            <a:endParaRPr lang="de-CH"/>
          </a:p>
        </p:txBody>
      </p:sp>
      <p:pic>
        <p:nvPicPr>
          <p:cNvPr id="7" name="Inhaltsplatzhalter 6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FB1CE6ED-C7DA-013D-09AA-577E8CFC8D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886201" y="2858672"/>
            <a:ext cx="4906308" cy="3558734"/>
          </a:xfr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3C2B82C-CAAD-2224-A178-4748063926A2}"/>
              </a:ext>
            </a:extLst>
          </p:cNvPr>
          <p:cNvSpPr txBox="1"/>
          <p:nvPr/>
        </p:nvSpPr>
        <p:spPr>
          <a:xfrm>
            <a:off x="6261100" y="149881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AMS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EF25E50-EBF8-862F-6047-C8ECD945B836}"/>
              </a:ext>
            </a:extLst>
          </p:cNvPr>
          <p:cNvSpPr txBox="1"/>
          <p:nvPr/>
        </p:nvSpPr>
        <p:spPr>
          <a:xfrm>
            <a:off x="1714500" y="5359188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VMS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734E7C-FB90-7FFE-5F51-AD06A0F5FAEA}"/>
              </a:ext>
            </a:extLst>
          </p:cNvPr>
          <p:cNvCxnSpPr>
            <a:cxnSpLocks/>
          </p:cNvCxnSpPr>
          <p:nvPr/>
        </p:nvCxnSpPr>
        <p:spPr>
          <a:xfrm flipV="1">
            <a:off x="2146300" y="2978044"/>
            <a:ext cx="436499" cy="2133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A04CED43-54AC-7810-3543-B18C13E824F3}"/>
              </a:ext>
            </a:extLst>
          </p:cNvPr>
          <p:cNvCxnSpPr>
            <a:cxnSpLocks/>
          </p:cNvCxnSpPr>
          <p:nvPr/>
        </p:nvCxnSpPr>
        <p:spPr>
          <a:xfrm flipV="1">
            <a:off x="2196260" y="4069001"/>
            <a:ext cx="4272741" cy="1219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4E09BB1D-19B2-E7F4-760B-F7EE9185311C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3120202" y="1683478"/>
            <a:ext cx="3140898" cy="131737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1565734E-B328-C445-6454-69D33C945E35}"/>
              </a:ext>
            </a:extLst>
          </p:cNvPr>
          <p:cNvCxnSpPr>
            <a:cxnSpLocks/>
          </p:cNvCxnSpPr>
          <p:nvPr/>
        </p:nvCxnSpPr>
        <p:spPr>
          <a:xfrm flipH="1">
            <a:off x="6798503" y="1963931"/>
            <a:ext cx="57038" cy="221211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990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A120E4-07F4-8419-49FA-33A4C4B5A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AMS </a:t>
            </a:r>
            <a:r>
              <a:rPr lang="de-DE" dirty="0" err="1"/>
              <a:t>long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E036C-7A5A-4593-607F-AA956AD96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T. Chlibec - Ultraschallzentrum Rorschach</a:t>
            </a:r>
            <a:endParaRPr lang="de-CH"/>
          </a:p>
        </p:txBody>
      </p:sp>
      <p:pic>
        <p:nvPicPr>
          <p:cNvPr id="7" name="Inhaltsplatzhalter 18" descr="Ein Bild, das Text, Axt enthält.&#10;&#10;Automatisch generierte Beschreibung">
            <a:extLst>
              <a:ext uri="{FF2B5EF4-FFF2-40B4-BE49-F238E27FC236}">
                <a16:creationId xmlns:a16="http://schemas.microsoft.com/office/drawing/2014/main" id="{3D4B748D-B63A-CA16-430B-376E4292F3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82311" y="1407193"/>
            <a:ext cx="6179378" cy="4330700"/>
          </a:xfr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65C9E9A-0FB0-B2D2-277D-64120E7B1F7F}"/>
              </a:ext>
            </a:extLst>
          </p:cNvPr>
          <p:cNvCxnSpPr>
            <a:cxnSpLocks/>
          </p:cNvCxnSpPr>
          <p:nvPr/>
        </p:nvCxnSpPr>
        <p:spPr>
          <a:xfrm>
            <a:off x="4843758" y="1018923"/>
            <a:ext cx="0" cy="272281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563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725</Words>
  <Application>Microsoft Office PowerPoint</Application>
  <PresentationFormat>Bildschirmpräsentation (4:3)</PresentationFormat>
  <Paragraphs>145</Paragraphs>
  <Slides>39</Slides>
  <Notes>0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2" baseType="lpstr">
      <vt:lpstr>Arial</vt:lpstr>
      <vt:lpstr>Calibri</vt:lpstr>
      <vt:lpstr>Office-Design</vt:lpstr>
      <vt:lpstr>Abdominelle Gefässe I (im B-Bild)</vt:lpstr>
      <vt:lpstr>Abdominelle Gefässe I</vt:lpstr>
      <vt:lpstr>Abdominelle Gefässe I</vt:lpstr>
      <vt:lpstr>Truncus coeliacus</vt:lpstr>
      <vt:lpstr>Abdominelle Gefässe I</vt:lpstr>
      <vt:lpstr>AMS, AMI</vt:lpstr>
      <vt:lpstr>AMS </vt:lpstr>
      <vt:lpstr>AMS trans </vt:lpstr>
      <vt:lpstr>AMS long</vt:lpstr>
      <vt:lpstr>AMS typisch trans</vt:lpstr>
      <vt:lpstr>PowerPoint-Präsentation</vt:lpstr>
      <vt:lpstr>Engramme: Truncus, AMS</vt:lpstr>
      <vt:lpstr>Engramme: Truncus, AMS</vt:lpstr>
      <vt:lpstr>Engramme: Truncus, AMS</vt:lpstr>
      <vt:lpstr>AMI</vt:lpstr>
      <vt:lpstr>Abdominelle Gefässe I</vt:lpstr>
      <vt:lpstr>Aa. renales</vt:lpstr>
      <vt:lpstr>re A. renalis, li V. renalis</vt:lpstr>
      <vt:lpstr>Abdominelle Gefässe I</vt:lpstr>
      <vt:lpstr>VCI</vt:lpstr>
      <vt:lpstr>VCI</vt:lpstr>
      <vt:lpstr>VCI</vt:lpstr>
      <vt:lpstr>VCI long, unterschiedliche Kaliber</vt:lpstr>
      <vt:lpstr>VCI, Vv. hepaticae</vt:lpstr>
      <vt:lpstr>VCI, Vv. hepaticae, Vv. renales</vt:lpstr>
      <vt:lpstr>VCI, VMS</vt:lpstr>
      <vt:lpstr>V. ovarica re</vt:lpstr>
      <vt:lpstr>VCI, VIC</vt:lpstr>
      <vt:lpstr>Abdominelle Gefässe I</vt:lpstr>
      <vt:lpstr>V. portae</vt:lpstr>
      <vt:lpstr>Gefässsituation Oberbauch/V portae</vt:lpstr>
      <vt:lpstr>V. portae</vt:lpstr>
      <vt:lpstr>V. portae Duplex</vt:lpstr>
      <vt:lpstr>V. portae, V. lienalis, VMS, VMI</vt:lpstr>
      <vt:lpstr>Sonografische Bedeutung</vt:lpstr>
      <vt:lpstr>Sonografische Bedeutung</vt:lpstr>
      <vt:lpstr>Quiz</vt:lpstr>
      <vt:lpstr>Vielen Dank für Ihre Aufmerksamkeit. Fragen?</vt:lpstr>
      <vt:lpstr>Quellen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Thomas Chlibec</dc:creator>
  <cp:lastModifiedBy>Thomas Chlibec</cp:lastModifiedBy>
  <cp:revision>16</cp:revision>
  <dcterms:created xsi:type="dcterms:W3CDTF">2021-08-18T21:25:20Z</dcterms:created>
  <dcterms:modified xsi:type="dcterms:W3CDTF">2023-10-17T05:55:31Z</dcterms:modified>
</cp:coreProperties>
</file>