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546" r:id="rId3"/>
    <p:sldId id="612" r:id="rId4"/>
    <p:sldId id="613" r:id="rId5"/>
    <p:sldId id="482" r:id="rId6"/>
    <p:sldId id="548" r:id="rId7"/>
    <p:sldId id="483" r:id="rId8"/>
    <p:sldId id="531" r:id="rId9"/>
    <p:sldId id="532" r:id="rId10"/>
    <p:sldId id="533" r:id="rId11"/>
    <p:sldId id="534" r:id="rId12"/>
    <p:sldId id="535" r:id="rId13"/>
    <p:sldId id="536" r:id="rId14"/>
    <p:sldId id="603" r:id="rId15"/>
    <p:sldId id="610" r:id="rId16"/>
    <p:sldId id="488" r:id="rId17"/>
    <p:sldId id="489" r:id="rId18"/>
    <p:sldId id="490" r:id="rId19"/>
    <p:sldId id="493" r:id="rId20"/>
    <p:sldId id="491" r:id="rId21"/>
    <p:sldId id="494" r:id="rId22"/>
    <p:sldId id="495" r:id="rId23"/>
    <p:sldId id="496" r:id="rId24"/>
    <p:sldId id="589" r:id="rId25"/>
    <p:sldId id="497" r:id="rId26"/>
    <p:sldId id="498" r:id="rId27"/>
    <p:sldId id="499" r:id="rId28"/>
    <p:sldId id="611" r:id="rId29"/>
    <p:sldId id="500" r:id="rId30"/>
    <p:sldId id="561" r:id="rId31"/>
    <p:sldId id="504" r:id="rId32"/>
    <p:sldId id="505" r:id="rId33"/>
    <p:sldId id="506" r:id="rId34"/>
    <p:sldId id="508" r:id="rId35"/>
    <p:sldId id="509" r:id="rId36"/>
    <p:sldId id="510" r:id="rId37"/>
    <p:sldId id="585" r:id="rId38"/>
    <p:sldId id="512" r:id="rId39"/>
    <p:sldId id="513" r:id="rId40"/>
    <p:sldId id="514" r:id="rId41"/>
    <p:sldId id="516" r:id="rId42"/>
    <p:sldId id="517" r:id="rId43"/>
    <p:sldId id="518" r:id="rId44"/>
    <p:sldId id="615" r:id="rId45"/>
    <p:sldId id="614" r:id="rId46"/>
    <p:sldId id="604" r:id="rId47"/>
  </p:sldIdLst>
  <p:sldSz cx="9144000" cy="6858000" type="screen4x3"/>
  <p:notesSz cx="6858000" cy="9144000"/>
  <p:defaultTextStyle>
    <a:defPPr>
      <a:defRPr lang="de-CH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015F82-1B77-40BD-810A-CD652F9B8032}" v="2" dt="2023-10-17T06:19:35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Chlibec" userId="c87dddfd14196b94" providerId="LiveId" clId="{437A898C-5563-4E34-8062-08F8850B9EF7}"/>
    <pc:docChg chg="custSel modSld">
      <pc:chgData name="Thomas Chlibec" userId="c87dddfd14196b94" providerId="LiveId" clId="{437A898C-5563-4E34-8062-08F8850B9EF7}" dt="2022-09-14T21:29:50.495" v="198" actId="20577"/>
      <pc:docMkLst>
        <pc:docMk/>
      </pc:docMkLst>
      <pc:sldChg chg="modSp mod">
        <pc:chgData name="Thomas Chlibec" userId="c87dddfd14196b94" providerId="LiveId" clId="{437A898C-5563-4E34-8062-08F8850B9EF7}" dt="2022-09-14T21:29:50.495" v="198" actId="20577"/>
        <pc:sldMkLst>
          <pc:docMk/>
          <pc:sldMk cId="2329180004" sldId="435"/>
        </pc:sldMkLst>
        <pc:spChg chg="mod">
          <ac:chgData name="Thomas Chlibec" userId="c87dddfd14196b94" providerId="LiveId" clId="{437A898C-5563-4E34-8062-08F8850B9EF7}" dt="2022-09-14T21:29:50.495" v="198" actId="20577"/>
          <ac:spMkLst>
            <pc:docMk/>
            <pc:sldMk cId="2329180004" sldId="435"/>
            <ac:spMk id="6" creationId="{06486965-185B-3B92-2C14-374B9AC03C34}"/>
          </ac:spMkLst>
        </pc:spChg>
      </pc:sldChg>
      <pc:sldChg chg="addSp delSp modSp mod delAnim">
        <pc:chgData name="Thomas Chlibec" userId="c87dddfd14196b94" providerId="LiveId" clId="{437A898C-5563-4E34-8062-08F8850B9EF7}" dt="2022-09-14T21:26:07.039" v="69" actId="1076"/>
        <pc:sldMkLst>
          <pc:docMk/>
          <pc:sldMk cId="2766005027" sldId="516"/>
        </pc:sldMkLst>
        <pc:spChg chg="add del mod">
          <ac:chgData name="Thomas Chlibec" userId="c87dddfd14196b94" providerId="LiveId" clId="{437A898C-5563-4E34-8062-08F8850B9EF7}" dt="2022-09-14T21:21:49.651" v="2" actId="478"/>
          <ac:spMkLst>
            <pc:docMk/>
            <pc:sldMk cId="2766005027" sldId="516"/>
            <ac:spMk id="5" creationId="{C9726733-3E3E-4829-C859-891411DB8FE0}"/>
          </ac:spMkLst>
        </pc:spChg>
        <pc:spChg chg="add mod">
          <ac:chgData name="Thomas Chlibec" userId="c87dddfd14196b94" providerId="LiveId" clId="{437A898C-5563-4E34-8062-08F8850B9EF7}" dt="2022-09-14T21:26:07.039" v="69" actId="1076"/>
          <ac:spMkLst>
            <pc:docMk/>
            <pc:sldMk cId="2766005027" sldId="516"/>
            <ac:spMk id="13" creationId="{49662649-C0EA-A625-02A2-695C651517D1}"/>
          </ac:spMkLst>
        </pc:spChg>
        <pc:spChg chg="add mod">
          <ac:chgData name="Thomas Chlibec" userId="c87dddfd14196b94" providerId="LiveId" clId="{437A898C-5563-4E34-8062-08F8850B9EF7}" dt="2022-09-14T21:25:15.075" v="67" actId="1076"/>
          <ac:spMkLst>
            <pc:docMk/>
            <pc:sldMk cId="2766005027" sldId="516"/>
            <ac:spMk id="15" creationId="{DB9D2F58-1A7E-46B1-1FF3-485345499EDD}"/>
          </ac:spMkLst>
        </pc:spChg>
        <pc:spChg chg="mod">
          <ac:chgData name="Thomas Chlibec" userId="c87dddfd14196b94" providerId="LiveId" clId="{437A898C-5563-4E34-8062-08F8850B9EF7}" dt="2022-09-14T21:23:12.667" v="48" actId="20577"/>
          <ac:spMkLst>
            <pc:docMk/>
            <pc:sldMk cId="2766005027" sldId="516"/>
            <ac:spMk id="31746" creationId="{A2C4DD76-F62B-41D0-A7B6-BE78023F0314}"/>
          </ac:spMkLst>
        </pc:spChg>
        <pc:spChg chg="del mod">
          <ac:chgData name="Thomas Chlibec" userId="c87dddfd14196b94" providerId="LiveId" clId="{437A898C-5563-4E34-8062-08F8850B9EF7}" dt="2022-09-14T21:21:46.855" v="1" actId="478"/>
          <ac:spMkLst>
            <pc:docMk/>
            <pc:sldMk cId="2766005027" sldId="516"/>
            <ac:spMk id="31747" creationId="{6877104A-4925-4F54-AF0C-19F8CC5AF2C9}"/>
          </ac:spMkLst>
        </pc:spChg>
        <pc:spChg chg="del mod">
          <ac:chgData name="Thomas Chlibec" userId="c87dddfd14196b94" providerId="LiveId" clId="{437A898C-5563-4E34-8062-08F8850B9EF7}" dt="2022-09-14T21:21:56.770" v="6" actId="478"/>
          <ac:spMkLst>
            <pc:docMk/>
            <pc:sldMk cId="2766005027" sldId="516"/>
            <ac:spMk id="31750" creationId="{0AA30D37-DDB1-4B10-B556-6511796815DB}"/>
          </ac:spMkLst>
        </pc:spChg>
        <pc:picChg chg="add mod">
          <ac:chgData name="Thomas Chlibec" userId="c87dddfd14196b94" providerId="LiveId" clId="{437A898C-5563-4E34-8062-08F8850B9EF7}" dt="2022-09-14T21:23:24.190" v="51" actId="1076"/>
          <ac:picMkLst>
            <pc:docMk/>
            <pc:sldMk cId="2766005027" sldId="516"/>
            <ac:picMk id="7" creationId="{B423A6B8-3862-4283-C676-534B58E70AE7}"/>
          </ac:picMkLst>
        </pc:picChg>
        <pc:picChg chg="add mod">
          <ac:chgData name="Thomas Chlibec" userId="c87dddfd14196b94" providerId="LiveId" clId="{437A898C-5563-4E34-8062-08F8850B9EF7}" dt="2022-09-14T21:26:03.164" v="68" actId="1076"/>
          <ac:picMkLst>
            <pc:docMk/>
            <pc:sldMk cId="2766005027" sldId="516"/>
            <ac:picMk id="11" creationId="{942B6EC0-50C5-982B-6D85-C1346BAB333B}"/>
          </ac:picMkLst>
        </pc:picChg>
        <pc:cxnChg chg="del">
          <ac:chgData name="Thomas Chlibec" userId="c87dddfd14196b94" providerId="LiveId" clId="{437A898C-5563-4E34-8062-08F8850B9EF7}" dt="2022-09-14T21:21:52.910" v="4" actId="478"/>
          <ac:cxnSpMkLst>
            <pc:docMk/>
            <pc:sldMk cId="2766005027" sldId="516"/>
            <ac:cxnSpMk id="8" creationId="{BBAA449A-4CF3-4F8D-A716-A9B801140770}"/>
          </ac:cxnSpMkLst>
        </pc:cxnChg>
        <pc:cxnChg chg="del">
          <ac:chgData name="Thomas Chlibec" userId="c87dddfd14196b94" providerId="LiveId" clId="{437A898C-5563-4E34-8062-08F8850B9EF7}" dt="2022-09-14T21:21:52.020" v="3" actId="478"/>
          <ac:cxnSpMkLst>
            <pc:docMk/>
            <pc:sldMk cId="2766005027" sldId="516"/>
            <ac:cxnSpMk id="10" creationId="{43E801A1-2DA8-4C42-82C4-642DD3A6F9A8}"/>
          </ac:cxnSpMkLst>
        </pc:cxnChg>
        <pc:cxnChg chg="del">
          <ac:chgData name="Thomas Chlibec" userId="c87dddfd14196b94" providerId="LiveId" clId="{437A898C-5563-4E34-8062-08F8850B9EF7}" dt="2022-09-14T21:21:59.504" v="8" actId="478"/>
          <ac:cxnSpMkLst>
            <pc:docMk/>
            <pc:sldMk cId="2766005027" sldId="516"/>
            <ac:cxnSpMk id="12" creationId="{E8A1DC68-814F-4046-9395-C27795E2E8F2}"/>
          </ac:cxnSpMkLst>
        </pc:cxnChg>
        <pc:cxnChg chg="del">
          <ac:chgData name="Thomas Chlibec" userId="c87dddfd14196b94" providerId="LiveId" clId="{437A898C-5563-4E34-8062-08F8850B9EF7}" dt="2022-09-14T21:21:58.176" v="7" actId="478"/>
          <ac:cxnSpMkLst>
            <pc:docMk/>
            <pc:sldMk cId="2766005027" sldId="516"/>
            <ac:cxnSpMk id="14" creationId="{BD768DBD-CD41-4EF8-A54C-FD35DAB7B070}"/>
          </ac:cxnSpMkLst>
        </pc:cxnChg>
      </pc:sldChg>
    </pc:docChg>
  </pc:docChgLst>
  <pc:docChgLst>
    <pc:chgData name="Thomas Chlibec" userId="c87dddfd14196b94" providerId="LiveId" clId="{58015F82-1B77-40BD-810A-CD652F9B8032}"/>
    <pc:docChg chg="custSel addSld delSld modSld sldOrd">
      <pc:chgData name="Thomas Chlibec" userId="c87dddfd14196b94" providerId="LiveId" clId="{58015F82-1B77-40BD-810A-CD652F9B8032}" dt="2023-10-17T06:20:26.538" v="165"/>
      <pc:docMkLst>
        <pc:docMk/>
      </pc:docMkLst>
      <pc:sldChg chg="delSp modSp mod">
        <pc:chgData name="Thomas Chlibec" userId="c87dddfd14196b94" providerId="LiveId" clId="{58015F82-1B77-40BD-810A-CD652F9B8032}" dt="2023-10-15T08:58:35.603" v="57" actId="20577"/>
        <pc:sldMkLst>
          <pc:docMk/>
          <pc:sldMk cId="0" sldId="256"/>
        </pc:sldMkLst>
        <pc:spChg chg="mod">
          <ac:chgData name="Thomas Chlibec" userId="c87dddfd14196b94" providerId="LiveId" clId="{58015F82-1B77-40BD-810A-CD652F9B8032}" dt="2023-10-15T08:58:35.603" v="57" actId="20577"/>
          <ac:spMkLst>
            <pc:docMk/>
            <pc:sldMk cId="0" sldId="256"/>
            <ac:spMk id="2" creationId="{00000000-0000-0000-0000-000000000000}"/>
          </ac:spMkLst>
        </pc:spChg>
        <pc:picChg chg="del">
          <ac:chgData name="Thomas Chlibec" userId="c87dddfd14196b94" providerId="LiveId" clId="{58015F82-1B77-40BD-810A-CD652F9B8032}" dt="2023-10-15T08:58:01.233" v="0" actId="21"/>
          <ac:picMkLst>
            <pc:docMk/>
            <pc:sldMk cId="0" sldId="256"/>
            <ac:picMk id="6" creationId="{9873291B-BA9F-80C1-EA75-98715774ED4C}"/>
          </ac:picMkLst>
        </pc:picChg>
        <pc:picChg chg="mod">
          <ac:chgData name="Thomas Chlibec" userId="c87dddfd14196b94" providerId="LiveId" clId="{58015F82-1B77-40BD-810A-CD652F9B8032}" dt="2023-10-15T08:58:04.599" v="1" actId="1076"/>
          <ac:picMkLst>
            <pc:docMk/>
            <pc:sldMk cId="0" sldId="256"/>
            <ac:picMk id="8" creationId="{F49D4701-44B8-22CC-1FA8-F01CA7F6A685}"/>
          </ac:picMkLst>
        </pc:picChg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0" sldId="28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563857002" sldId="360"/>
        </pc:sldMkLst>
      </pc:sldChg>
      <pc:sldChg chg="del">
        <pc:chgData name="Thomas Chlibec" userId="c87dddfd14196b94" providerId="LiveId" clId="{58015F82-1B77-40BD-810A-CD652F9B8032}" dt="2023-10-15T08:59:32.919" v="58" actId="2696"/>
        <pc:sldMkLst>
          <pc:docMk/>
          <pc:sldMk cId="4119876275" sldId="364"/>
        </pc:sldMkLst>
      </pc:sldChg>
      <pc:sldChg chg="delSp modSp del mod ord">
        <pc:chgData name="Thomas Chlibec" userId="c87dddfd14196b94" providerId="LiveId" clId="{58015F82-1B77-40BD-810A-CD652F9B8032}" dt="2023-10-15T09:13:45.657" v="111" actId="2696"/>
        <pc:sldMkLst>
          <pc:docMk/>
          <pc:sldMk cId="240480159" sldId="365"/>
        </pc:sldMkLst>
        <pc:spChg chg="mod">
          <ac:chgData name="Thomas Chlibec" userId="c87dddfd14196b94" providerId="LiveId" clId="{58015F82-1B77-40BD-810A-CD652F9B8032}" dt="2023-10-15T09:00:21.331" v="65" actId="1076"/>
          <ac:spMkLst>
            <pc:docMk/>
            <pc:sldMk cId="240480159" sldId="365"/>
            <ac:spMk id="2" creationId="{1B62A31F-2DBD-A7BB-67D5-048FC08CED0F}"/>
          </ac:spMkLst>
        </pc:spChg>
        <pc:spChg chg="del">
          <ac:chgData name="Thomas Chlibec" userId="c87dddfd14196b94" providerId="LiveId" clId="{58015F82-1B77-40BD-810A-CD652F9B8032}" dt="2023-10-15T08:59:54.296" v="61" actId="21"/>
          <ac:spMkLst>
            <pc:docMk/>
            <pc:sldMk cId="240480159" sldId="365"/>
            <ac:spMk id="3" creationId="{7C380ECC-C7C3-EABC-7691-10FF8FCD2262}"/>
          </ac:spMkLst>
        </pc:spChg>
        <pc:spChg chg="mod">
          <ac:chgData name="Thomas Chlibec" userId="c87dddfd14196b94" providerId="LiveId" clId="{58015F82-1B77-40BD-810A-CD652F9B8032}" dt="2023-10-15T09:00:03.003" v="63" actId="1076"/>
          <ac:spMkLst>
            <pc:docMk/>
            <pc:sldMk cId="240480159" sldId="365"/>
            <ac:spMk id="7" creationId="{D9DF7275-7A92-B2B0-6035-8BD754A88A39}"/>
          </ac:spMkLst>
        </pc:spChg>
        <pc:spChg chg="mod">
          <ac:chgData name="Thomas Chlibec" userId="c87dddfd14196b94" providerId="LiveId" clId="{58015F82-1B77-40BD-810A-CD652F9B8032}" dt="2023-10-15T09:00:08.003" v="64" actId="1076"/>
          <ac:spMkLst>
            <pc:docMk/>
            <pc:sldMk cId="240480159" sldId="365"/>
            <ac:spMk id="8" creationId="{128CE7BD-192D-9368-605E-DEB7DBB15002}"/>
          </ac:spMkLst>
        </pc:spChg>
        <pc:spChg chg="del">
          <ac:chgData name="Thomas Chlibec" userId="c87dddfd14196b94" providerId="LiveId" clId="{58015F82-1B77-40BD-810A-CD652F9B8032}" dt="2023-10-15T08:59:49.984" v="60" actId="21"/>
          <ac:spMkLst>
            <pc:docMk/>
            <pc:sldMk cId="240480159" sldId="365"/>
            <ac:spMk id="10" creationId="{F32BA6DC-D302-8593-2475-AF79F4E4F72A}"/>
          </ac:spMkLst>
        </pc:spChg>
        <pc:picChg chg="del">
          <ac:chgData name="Thomas Chlibec" userId="c87dddfd14196b94" providerId="LiveId" clId="{58015F82-1B77-40BD-810A-CD652F9B8032}" dt="2023-10-15T08:59:46.406" v="59" actId="21"/>
          <ac:picMkLst>
            <pc:docMk/>
            <pc:sldMk cId="240480159" sldId="365"/>
            <ac:picMk id="6" creationId="{9873291B-BA9F-80C1-EA75-98715774ED4C}"/>
          </ac:picMkLst>
        </pc:picChg>
        <pc:picChg chg="mod">
          <ac:chgData name="Thomas Chlibec" userId="c87dddfd14196b94" providerId="LiveId" clId="{58015F82-1B77-40BD-810A-CD652F9B8032}" dt="2023-10-15T09:06:42.310" v="85" actId="1076"/>
          <ac:picMkLst>
            <pc:docMk/>
            <pc:sldMk cId="240480159" sldId="365"/>
            <ac:picMk id="11" creationId="{3A128B44-61D8-731F-602A-0225CF3D4AC4}"/>
          </ac:picMkLst>
        </pc:picChg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608085651" sldId="36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625563695" sldId="37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386727269" sldId="37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058964637" sldId="37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532741755" sldId="37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598727618" sldId="37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797955246" sldId="38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701514883" sldId="38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803705307" sldId="38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261700577" sldId="38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181560283" sldId="38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456686749" sldId="38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28338356" sldId="39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715987538" sldId="39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948593599" sldId="39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909245618" sldId="39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965525241" sldId="39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971531558" sldId="39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31344144" sldId="40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85031398" sldId="404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496941495" sldId="40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929141373" sldId="40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621109979" sldId="41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749746452" sldId="41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22036972" sldId="41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05063527" sldId="41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58503603" sldId="41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725145676" sldId="41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429896716" sldId="42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53425710" sldId="42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777909282" sldId="42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47438980" sldId="42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41206346" sldId="42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629581113" sldId="42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03410706" sldId="42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801759910" sldId="429"/>
        </pc:sldMkLst>
      </pc:sldChg>
      <pc:sldChg chg="del">
        <pc:chgData name="Thomas Chlibec" userId="c87dddfd14196b94" providerId="LiveId" clId="{58015F82-1B77-40BD-810A-CD652F9B8032}" dt="2023-10-17T06:19:45.584" v="163" actId="2696"/>
        <pc:sldMkLst>
          <pc:docMk/>
          <pc:sldMk cId="2329180004" sldId="435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2876852463" sldId="463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2147431270" sldId="467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2747596727" sldId="468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3744460518" sldId="469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3668926184" sldId="470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4121133845" sldId="472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1191391733" sldId="473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864275668" sldId="474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1355609858" sldId="475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1919328353" sldId="476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1925443680" sldId="477"/>
        </pc:sldMkLst>
      </pc:sldChg>
      <pc:sldChg chg="delSp modSp del mod ord">
        <pc:chgData name="Thomas Chlibec" userId="c87dddfd14196b94" providerId="LiveId" clId="{58015F82-1B77-40BD-810A-CD652F9B8032}" dt="2023-10-15T09:13:54.834" v="112" actId="2696"/>
        <pc:sldMkLst>
          <pc:docMk/>
          <pc:sldMk cId="2105141154" sldId="479"/>
        </pc:sldMkLst>
        <pc:spChg chg="del">
          <ac:chgData name="Thomas Chlibec" userId="c87dddfd14196b94" providerId="LiveId" clId="{58015F82-1B77-40BD-810A-CD652F9B8032}" dt="2023-10-15T09:03:05.234" v="71" actId="478"/>
          <ac:spMkLst>
            <pc:docMk/>
            <pc:sldMk cId="2105141154" sldId="479"/>
            <ac:spMk id="2" creationId="{CFBD7EA4-238B-C31D-E58A-242A97B8478F}"/>
          </ac:spMkLst>
        </pc:spChg>
        <pc:spChg chg="mod">
          <ac:chgData name="Thomas Chlibec" userId="c87dddfd14196b94" providerId="LiveId" clId="{58015F82-1B77-40BD-810A-CD652F9B8032}" dt="2023-10-15T09:03:23.281" v="76" actId="1076"/>
          <ac:spMkLst>
            <pc:docMk/>
            <pc:sldMk cId="2105141154" sldId="479"/>
            <ac:spMk id="3" creationId="{7546B3A2-66D7-96C9-8415-7B8EEEA7ACA4}"/>
          </ac:spMkLst>
        </pc:spChg>
        <pc:spChg chg="del">
          <ac:chgData name="Thomas Chlibec" userId="c87dddfd14196b94" providerId="LiveId" clId="{58015F82-1B77-40BD-810A-CD652F9B8032}" dt="2023-10-15T09:03:02.203" v="70" actId="478"/>
          <ac:spMkLst>
            <pc:docMk/>
            <pc:sldMk cId="2105141154" sldId="479"/>
            <ac:spMk id="4" creationId="{9C39D82F-BABC-297A-8229-9C096D9DA8A0}"/>
          </ac:spMkLst>
        </pc:spChg>
        <pc:spChg chg="mod">
          <ac:chgData name="Thomas Chlibec" userId="c87dddfd14196b94" providerId="LiveId" clId="{58015F82-1B77-40BD-810A-CD652F9B8032}" dt="2023-10-15T09:03:18.937" v="75" actId="1076"/>
          <ac:spMkLst>
            <pc:docMk/>
            <pc:sldMk cId="2105141154" sldId="479"/>
            <ac:spMk id="5" creationId="{B901A5D1-9625-EAC2-5F69-2A437D0B7F61}"/>
          </ac:spMkLst>
        </pc:spChg>
        <pc:spChg chg="mod">
          <ac:chgData name="Thomas Chlibec" userId="c87dddfd14196b94" providerId="LiveId" clId="{58015F82-1B77-40BD-810A-CD652F9B8032}" dt="2023-10-15T09:03:30.874" v="78" actId="14100"/>
          <ac:spMkLst>
            <pc:docMk/>
            <pc:sldMk cId="2105141154" sldId="479"/>
            <ac:spMk id="7" creationId="{2607A07B-207E-CECA-247A-F2B7AA19E2CC}"/>
          </ac:spMkLst>
        </pc:spChg>
        <pc:spChg chg="mod">
          <ac:chgData name="Thomas Chlibec" userId="c87dddfd14196b94" providerId="LiveId" clId="{58015F82-1B77-40BD-810A-CD652F9B8032}" dt="2023-10-15T09:03:13.641" v="74" actId="1076"/>
          <ac:spMkLst>
            <pc:docMk/>
            <pc:sldMk cId="2105141154" sldId="479"/>
            <ac:spMk id="9" creationId="{D861539C-9EFD-F514-5B21-71DB96E09191}"/>
          </ac:spMkLst>
        </pc:spChg>
        <pc:spChg chg="del">
          <ac:chgData name="Thomas Chlibec" userId="c87dddfd14196b94" providerId="LiveId" clId="{58015F82-1B77-40BD-810A-CD652F9B8032}" dt="2023-10-15T09:03:00.672" v="69" actId="478"/>
          <ac:spMkLst>
            <pc:docMk/>
            <pc:sldMk cId="2105141154" sldId="479"/>
            <ac:spMk id="10" creationId="{F32BA6DC-D302-8593-2475-AF79F4E4F72A}"/>
          </ac:spMkLst>
        </pc:spChg>
        <pc:picChg chg="del">
          <ac:chgData name="Thomas Chlibec" userId="c87dddfd14196b94" providerId="LiveId" clId="{58015F82-1B77-40BD-810A-CD652F9B8032}" dt="2023-10-15T09:02:58.453" v="67" actId="478"/>
          <ac:picMkLst>
            <pc:docMk/>
            <pc:sldMk cId="2105141154" sldId="479"/>
            <ac:picMk id="6" creationId="{9873291B-BA9F-80C1-EA75-98715774ED4C}"/>
          </ac:picMkLst>
        </pc:picChg>
        <pc:picChg chg="mod">
          <ac:chgData name="Thomas Chlibec" userId="c87dddfd14196b94" providerId="LiveId" clId="{58015F82-1B77-40BD-810A-CD652F9B8032}" dt="2023-10-15T09:03:07.541" v="72" actId="1076"/>
          <ac:picMkLst>
            <pc:docMk/>
            <pc:sldMk cId="2105141154" sldId="479"/>
            <ac:picMk id="11" creationId="{3A128B44-61D8-731F-602A-0225CF3D4AC4}"/>
          </ac:picMkLst>
        </pc:picChg>
        <pc:picChg chg="del">
          <ac:chgData name="Thomas Chlibec" userId="c87dddfd14196b94" providerId="LiveId" clId="{58015F82-1B77-40BD-810A-CD652F9B8032}" dt="2023-10-15T09:02:59.656" v="68" actId="478"/>
          <ac:picMkLst>
            <pc:docMk/>
            <pc:sldMk cId="2105141154" sldId="479"/>
            <ac:picMk id="12" creationId="{6B7F171B-2F36-9BC4-1B4A-207F29744E30}"/>
          </ac:picMkLst>
        </pc:picChg>
        <pc:picChg chg="mod">
          <ac:chgData name="Thomas Chlibec" userId="c87dddfd14196b94" providerId="LiveId" clId="{58015F82-1B77-40BD-810A-CD652F9B8032}" dt="2023-10-15T09:03:11.406" v="73" actId="1076"/>
          <ac:picMkLst>
            <pc:docMk/>
            <pc:sldMk cId="2105141154" sldId="479"/>
            <ac:picMk id="13" creationId="{1FF4D8D9-C754-D361-6FE5-311C988BF6CA}"/>
          </ac:picMkLst>
        </pc:picChg>
      </pc:sldChg>
      <pc:sldChg chg="modSp mod ord">
        <pc:chgData name="Thomas Chlibec" userId="c87dddfd14196b94" providerId="LiveId" clId="{58015F82-1B77-40BD-810A-CD652F9B8032}" dt="2023-10-15T09:14:58.689" v="116"/>
        <pc:sldMkLst>
          <pc:docMk/>
          <pc:sldMk cId="3773605648" sldId="482"/>
        </pc:sldMkLst>
        <pc:spChg chg="mod">
          <ac:chgData name="Thomas Chlibec" userId="c87dddfd14196b94" providerId="LiveId" clId="{58015F82-1B77-40BD-810A-CD652F9B8032}" dt="2023-10-15T09:04:49.112" v="79" actId="20577"/>
          <ac:spMkLst>
            <pc:docMk/>
            <pc:sldMk cId="3773605648" sldId="482"/>
            <ac:spMk id="2" creationId="{00000000-0000-0000-0000-000000000000}"/>
          </ac:spMkLst>
        </pc:spChg>
      </pc:sldChg>
      <pc:sldChg chg="modSp mod">
        <pc:chgData name="Thomas Chlibec" userId="c87dddfd14196b94" providerId="LiveId" clId="{58015F82-1B77-40BD-810A-CD652F9B8032}" dt="2023-10-15T09:20:38.729" v="128" actId="208"/>
        <pc:sldMkLst>
          <pc:docMk/>
          <pc:sldMk cId="425589720" sldId="483"/>
        </pc:sldMkLst>
        <pc:spChg chg="mod">
          <ac:chgData name="Thomas Chlibec" userId="c87dddfd14196b94" providerId="LiveId" clId="{58015F82-1B77-40BD-810A-CD652F9B8032}" dt="2023-10-15T09:20:38.729" v="128" actId="208"/>
          <ac:spMkLst>
            <pc:docMk/>
            <pc:sldMk cId="425589720" sldId="483"/>
            <ac:spMk id="35" creationId="{F106E187-5DEB-BAB6-95EF-11A05F2F03DF}"/>
          </ac:spMkLst>
        </pc:spChg>
      </pc:sldChg>
      <pc:sldChg chg="ord">
        <pc:chgData name="Thomas Chlibec" userId="c87dddfd14196b94" providerId="LiveId" clId="{58015F82-1B77-40BD-810A-CD652F9B8032}" dt="2023-10-17T06:20:26.538" v="165"/>
        <pc:sldMkLst>
          <pc:docMk/>
          <pc:sldMk cId="1766545155" sldId="493"/>
        </pc:sldMkLst>
      </pc:sldChg>
      <pc:sldChg chg="modSp mod">
        <pc:chgData name="Thomas Chlibec" userId="c87dddfd14196b94" providerId="LiveId" clId="{58015F82-1B77-40BD-810A-CD652F9B8032}" dt="2023-10-15T09:20:58.145" v="129" actId="208"/>
        <pc:sldMkLst>
          <pc:docMk/>
          <pc:sldMk cId="2896319313" sldId="532"/>
        </pc:sldMkLst>
        <pc:spChg chg="mod">
          <ac:chgData name="Thomas Chlibec" userId="c87dddfd14196b94" providerId="LiveId" clId="{58015F82-1B77-40BD-810A-CD652F9B8032}" dt="2023-10-15T09:20:58.145" v="129" actId="208"/>
          <ac:spMkLst>
            <pc:docMk/>
            <pc:sldMk cId="2896319313" sldId="532"/>
            <ac:spMk id="35" creationId="{F106E187-5DEB-BAB6-95EF-11A05F2F03DF}"/>
          </ac:spMkLst>
        </pc:spChg>
      </pc:sldChg>
      <pc:sldChg chg="modSp mod">
        <pc:chgData name="Thomas Chlibec" userId="c87dddfd14196b94" providerId="LiveId" clId="{58015F82-1B77-40BD-810A-CD652F9B8032}" dt="2023-10-15T09:21:14.632" v="130" actId="208"/>
        <pc:sldMkLst>
          <pc:docMk/>
          <pc:sldMk cId="3764422752" sldId="533"/>
        </pc:sldMkLst>
        <pc:spChg chg="mod">
          <ac:chgData name="Thomas Chlibec" userId="c87dddfd14196b94" providerId="LiveId" clId="{58015F82-1B77-40BD-810A-CD652F9B8032}" dt="2023-10-15T09:21:14.632" v="130" actId="208"/>
          <ac:spMkLst>
            <pc:docMk/>
            <pc:sldMk cId="3764422752" sldId="533"/>
            <ac:spMk id="35" creationId="{F106E187-5DEB-BAB6-95EF-11A05F2F03DF}"/>
          </ac:spMkLst>
        </pc:spChg>
      </pc:sldChg>
      <pc:sldChg chg="modSp mod">
        <pc:chgData name="Thomas Chlibec" userId="c87dddfd14196b94" providerId="LiveId" clId="{58015F82-1B77-40BD-810A-CD652F9B8032}" dt="2023-10-15T09:21:22.196" v="131" actId="208"/>
        <pc:sldMkLst>
          <pc:docMk/>
          <pc:sldMk cId="3395911293" sldId="534"/>
        </pc:sldMkLst>
        <pc:spChg chg="mod">
          <ac:chgData name="Thomas Chlibec" userId="c87dddfd14196b94" providerId="LiveId" clId="{58015F82-1B77-40BD-810A-CD652F9B8032}" dt="2023-10-15T09:21:22.196" v="131" actId="208"/>
          <ac:spMkLst>
            <pc:docMk/>
            <pc:sldMk cId="3395911293" sldId="534"/>
            <ac:spMk id="35" creationId="{F106E187-5DEB-BAB6-95EF-11A05F2F03DF}"/>
          </ac:spMkLst>
        </pc:spChg>
      </pc:sldChg>
      <pc:sldChg chg="modSp mod">
        <pc:chgData name="Thomas Chlibec" userId="c87dddfd14196b94" providerId="LiveId" clId="{58015F82-1B77-40BD-810A-CD652F9B8032}" dt="2023-10-15T09:21:30.097" v="132" actId="208"/>
        <pc:sldMkLst>
          <pc:docMk/>
          <pc:sldMk cId="984720760" sldId="535"/>
        </pc:sldMkLst>
        <pc:spChg chg="mod">
          <ac:chgData name="Thomas Chlibec" userId="c87dddfd14196b94" providerId="LiveId" clId="{58015F82-1B77-40BD-810A-CD652F9B8032}" dt="2023-10-15T09:21:30.097" v="132" actId="208"/>
          <ac:spMkLst>
            <pc:docMk/>
            <pc:sldMk cId="984720760" sldId="535"/>
            <ac:spMk id="35" creationId="{F106E187-5DEB-BAB6-95EF-11A05F2F03DF}"/>
          </ac:spMkLst>
        </pc:spChg>
      </pc:sldChg>
      <pc:sldChg chg="modSp mod">
        <pc:chgData name="Thomas Chlibec" userId="c87dddfd14196b94" providerId="LiveId" clId="{58015F82-1B77-40BD-810A-CD652F9B8032}" dt="2023-10-15T09:21:39.272" v="133" actId="208"/>
        <pc:sldMkLst>
          <pc:docMk/>
          <pc:sldMk cId="616201205" sldId="536"/>
        </pc:sldMkLst>
        <pc:spChg chg="mod">
          <ac:chgData name="Thomas Chlibec" userId="c87dddfd14196b94" providerId="LiveId" clId="{58015F82-1B77-40BD-810A-CD652F9B8032}" dt="2023-10-15T09:21:39.272" v="133" actId="208"/>
          <ac:spMkLst>
            <pc:docMk/>
            <pc:sldMk cId="616201205" sldId="536"/>
            <ac:spMk id="35" creationId="{F106E187-5DEB-BAB6-95EF-11A05F2F03DF}"/>
          </ac:spMkLst>
        </pc:spChg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97349357" sldId="54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873285604" sldId="54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565408753" sldId="544"/>
        </pc:sldMkLst>
      </pc:sldChg>
      <pc:sldChg chg="addSp delSp modSp mod ord">
        <pc:chgData name="Thomas Chlibec" userId="c87dddfd14196b94" providerId="LiveId" clId="{58015F82-1B77-40BD-810A-CD652F9B8032}" dt="2023-10-15T09:10:24.913" v="101" actId="1076"/>
        <pc:sldMkLst>
          <pc:docMk/>
          <pc:sldMk cId="3437742753" sldId="546"/>
        </pc:sldMkLst>
        <pc:spChg chg="mod">
          <ac:chgData name="Thomas Chlibec" userId="c87dddfd14196b94" providerId="LiveId" clId="{58015F82-1B77-40BD-810A-CD652F9B8032}" dt="2023-10-15T09:08:53.416" v="97" actId="20577"/>
          <ac:spMkLst>
            <pc:docMk/>
            <pc:sldMk cId="3437742753" sldId="546"/>
            <ac:spMk id="2" creationId="{00000000-0000-0000-0000-000000000000}"/>
          </ac:spMkLst>
        </pc:spChg>
        <pc:spChg chg="del">
          <ac:chgData name="Thomas Chlibec" userId="c87dddfd14196b94" providerId="LiveId" clId="{58015F82-1B77-40BD-810A-CD652F9B8032}" dt="2023-10-15T09:09:55.102" v="99" actId="478"/>
          <ac:spMkLst>
            <pc:docMk/>
            <pc:sldMk cId="3437742753" sldId="546"/>
            <ac:spMk id="6" creationId="{673B17DA-6EA8-6C0D-4BF2-03225F56EE5F}"/>
          </ac:spMkLst>
        </pc:spChg>
        <pc:spChg chg="add mod">
          <ac:chgData name="Thomas Chlibec" userId="c87dddfd14196b94" providerId="LiveId" clId="{58015F82-1B77-40BD-810A-CD652F9B8032}" dt="2023-10-15T09:09:55.102" v="99" actId="478"/>
          <ac:spMkLst>
            <pc:docMk/>
            <pc:sldMk cId="3437742753" sldId="546"/>
            <ac:spMk id="7" creationId="{2DA8CE98-1323-97A0-ACF5-170F90C1350C}"/>
          </ac:spMkLst>
        </pc:spChg>
        <pc:spChg chg="del">
          <ac:chgData name="Thomas Chlibec" userId="c87dddfd14196b94" providerId="LiveId" clId="{58015F82-1B77-40BD-810A-CD652F9B8032}" dt="2023-10-15T09:09:55.102" v="99" actId="478"/>
          <ac:spMkLst>
            <pc:docMk/>
            <pc:sldMk cId="3437742753" sldId="546"/>
            <ac:spMk id="8" creationId="{331893AE-C3CD-0854-194E-951CB4845865}"/>
          </ac:spMkLst>
        </pc:spChg>
        <pc:spChg chg="add mod">
          <ac:chgData name="Thomas Chlibec" userId="c87dddfd14196b94" providerId="LiveId" clId="{58015F82-1B77-40BD-810A-CD652F9B8032}" dt="2023-10-15T09:10:09.445" v="100"/>
          <ac:spMkLst>
            <pc:docMk/>
            <pc:sldMk cId="3437742753" sldId="546"/>
            <ac:spMk id="9" creationId="{EE9F7058-8B05-46CF-8D4F-06FEC1ABA998}"/>
          </ac:spMkLst>
        </pc:spChg>
        <pc:spChg chg="add mod">
          <ac:chgData name="Thomas Chlibec" userId="c87dddfd14196b94" providerId="LiveId" clId="{58015F82-1B77-40BD-810A-CD652F9B8032}" dt="2023-10-15T09:10:09.445" v="100"/>
          <ac:spMkLst>
            <pc:docMk/>
            <pc:sldMk cId="3437742753" sldId="546"/>
            <ac:spMk id="10" creationId="{5CED800B-8ACC-70DD-46E9-7ED50EFC1AFC}"/>
          </ac:spMkLst>
        </pc:spChg>
        <pc:spChg chg="add mod">
          <ac:chgData name="Thomas Chlibec" userId="c87dddfd14196b94" providerId="LiveId" clId="{58015F82-1B77-40BD-810A-CD652F9B8032}" dt="2023-10-15T09:10:24.913" v="101" actId="1076"/>
          <ac:spMkLst>
            <pc:docMk/>
            <pc:sldMk cId="3437742753" sldId="546"/>
            <ac:spMk id="11" creationId="{70A8107F-E5DC-F256-62C8-9AFDC41E3540}"/>
          </ac:spMkLst>
        </pc:spChg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421627182" sldId="547"/>
        </pc:sldMkLst>
      </pc:sldChg>
      <pc:sldChg chg="modSp mod">
        <pc:chgData name="Thomas Chlibec" userId="c87dddfd14196b94" providerId="LiveId" clId="{58015F82-1B77-40BD-810A-CD652F9B8032}" dt="2023-10-15T09:20:08.264" v="127" actId="207"/>
        <pc:sldMkLst>
          <pc:docMk/>
          <pc:sldMk cId="1158147579" sldId="548"/>
        </pc:sldMkLst>
        <pc:spChg chg="mod">
          <ac:chgData name="Thomas Chlibec" userId="c87dddfd14196b94" providerId="LiveId" clId="{58015F82-1B77-40BD-810A-CD652F9B8032}" dt="2023-10-15T09:20:08.264" v="127" actId="207"/>
          <ac:spMkLst>
            <pc:docMk/>
            <pc:sldMk cId="1158147579" sldId="548"/>
            <ac:spMk id="12" creationId="{CD641D8C-563C-36EB-F08C-29DE7A7DC726}"/>
          </ac:spMkLst>
        </pc:spChg>
        <pc:spChg chg="mod">
          <ac:chgData name="Thomas Chlibec" userId="c87dddfd14196b94" providerId="LiveId" clId="{58015F82-1B77-40BD-810A-CD652F9B8032}" dt="2023-10-15T09:20:00.202" v="126" actId="208"/>
          <ac:spMkLst>
            <pc:docMk/>
            <pc:sldMk cId="1158147579" sldId="548"/>
            <ac:spMk id="35" creationId="{F106E187-5DEB-BAB6-95EF-11A05F2F03DF}"/>
          </ac:spMkLst>
        </pc:spChg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2768628038" sldId="54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543182608" sldId="55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4208576940" sldId="55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336786298" sldId="55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4079277302" sldId="55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13168915" sldId="55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4170654698" sldId="56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777270915" sldId="56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44564430" sldId="56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559442889" sldId="564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994606993" sldId="56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706249308" sldId="57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26502503" sldId="57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087723376" sldId="57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862254176" sldId="57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923826091" sldId="574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370616333" sldId="57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210266960" sldId="57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026558846" sldId="57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530765379" sldId="57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856607672" sldId="57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97976499" sldId="58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32665556" sldId="58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199163550" sldId="584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304814857" sldId="58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67606837" sldId="59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655834644" sldId="59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852143187" sldId="59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04674629" sldId="594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082648217" sldId="59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26586355" sldId="59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291245065" sldId="59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977298953" sldId="59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490003205" sldId="59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75065570" sldId="60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054755897" sldId="601"/>
        </pc:sldMkLst>
      </pc:sldChg>
      <pc:sldChg chg="ord">
        <pc:chgData name="Thomas Chlibec" userId="c87dddfd14196b94" providerId="LiveId" clId="{58015F82-1B77-40BD-810A-CD652F9B8032}" dt="2023-10-15T14:02:38.368" v="135"/>
        <pc:sldMkLst>
          <pc:docMk/>
          <pc:sldMk cId="823431255" sldId="604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611767637" sldId="60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055172866" sldId="60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520875616" sldId="60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0175876" sldId="609"/>
        </pc:sldMkLst>
      </pc:sldChg>
      <pc:sldChg chg="add">
        <pc:chgData name="Thomas Chlibec" userId="c87dddfd14196b94" providerId="LiveId" clId="{58015F82-1B77-40BD-810A-CD652F9B8032}" dt="2023-10-15T09:09:24.502" v="98" actId="2890"/>
        <pc:sldMkLst>
          <pc:docMk/>
          <pc:sldMk cId="1656031906" sldId="612"/>
        </pc:sldMkLst>
      </pc:sldChg>
      <pc:sldChg chg="addSp modSp add mod">
        <pc:chgData name="Thomas Chlibec" userId="c87dddfd14196b94" providerId="LiveId" clId="{58015F82-1B77-40BD-810A-CD652F9B8032}" dt="2023-10-15T09:12:57.301" v="110" actId="1076"/>
        <pc:sldMkLst>
          <pc:docMk/>
          <pc:sldMk cId="1640930063" sldId="613"/>
        </pc:sldMkLst>
        <pc:spChg chg="add mod">
          <ac:chgData name="Thomas Chlibec" userId="c87dddfd14196b94" providerId="LiveId" clId="{58015F82-1B77-40BD-810A-CD652F9B8032}" dt="2023-10-15T09:12:57.301" v="110" actId="1076"/>
          <ac:spMkLst>
            <pc:docMk/>
            <pc:sldMk cId="1640930063" sldId="613"/>
            <ac:spMk id="3" creationId="{F6974393-3E5F-10EF-8E0E-DACCBA246680}"/>
          </ac:spMkLst>
        </pc:spChg>
        <pc:spChg chg="add mod">
          <ac:chgData name="Thomas Chlibec" userId="c87dddfd14196b94" providerId="LiveId" clId="{58015F82-1B77-40BD-810A-CD652F9B8032}" dt="2023-10-15T09:12:38.296" v="107" actId="688"/>
          <ac:spMkLst>
            <pc:docMk/>
            <pc:sldMk cId="1640930063" sldId="613"/>
            <ac:spMk id="7" creationId="{DF59ECCD-ABDE-02F8-582D-CCACFE20981E}"/>
          </ac:spMkLst>
        </pc:spChg>
        <pc:picChg chg="add mod">
          <ac:chgData name="Thomas Chlibec" userId="c87dddfd14196b94" providerId="LiveId" clId="{58015F82-1B77-40BD-810A-CD652F9B8032}" dt="2023-10-15T09:12:31.281" v="105" actId="1076"/>
          <ac:picMkLst>
            <pc:docMk/>
            <pc:sldMk cId="1640930063" sldId="613"/>
            <ac:picMk id="9" creationId="{FC6EC2D4-742E-9E18-DB94-D7CC55CBFB0C}"/>
          </ac:picMkLst>
        </pc:picChg>
      </pc:sldChg>
      <pc:sldChg chg="addSp delSp modSp new mod">
        <pc:chgData name="Thomas Chlibec" userId="c87dddfd14196b94" providerId="LiveId" clId="{58015F82-1B77-40BD-810A-CD652F9B8032}" dt="2023-10-17T06:19:35.023" v="162"/>
        <pc:sldMkLst>
          <pc:docMk/>
          <pc:sldMk cId="1766828581" sldId="614"/>
        </pc:sldMkLst>
        <pc:spChg chg="mod">
          <ac:chgData name="Thomas Chlibec" userId="c87dddfd14196b94" providerId="LiveId" clId="{58015F82-1B77-40BD-810A-CD652F9B8032}" dt="2023-10-15T14:02:50.623" v="149" actId="20577"/>
          <ac:spMkLst>
            <pc:docMk/>
            <pc:sldMk cId="1766828581" sldId="614"/>
            <ac:spMk id="2" creationId="{0A3C27A1-98AE-C307-9EEB-EFC2DE0268E5}"/>
          </ac:spMkLst>
        </pc:spChg>
        <pc:spChg chg="del">
          <ac:chgData name="Thomas Chlibec" userId="c87dddfd14196b94" providerId="LiveId" clId="{58015F82-1B77-40BD-810A-CD652F9B8032}" dt="2023-10-17T06:19:35.023" v="162"/>
          <ac:spMkLst>
            <pc:docMk/>
            <pc:sldMk cId="1766828581" sldId="614"/>
            <ac:spMk id="3" creationId="{5E60A2B1-F3ED-8529-97C2-F22A72F029EF}"/>
          </ac:spMkLst>
        </pc:spChg>
        <pc:picChg chg="add mod">
          <ac:chgData name="Thomas Chlibec" userId="c87dddfd14196b94" providerId="LiveId" clId="{58015F82-1B77-40BD-810A-CD652F9B8032}" dt="2023-10-17T06:19:35.023" v="162"/>
          <ac:picMkLst>
            <pc:docMk/>
            <pc:sldMk cId="1766828581" sldId="614"/>
            <ac:picMk id="5" creationId="{EAA7337E-0AA8-E1AA-FBE4-2C27462D835C}"/>
          </ac:picMkLst>
        </pc:picChg>
      </pc:sldChg>
      <pc:sldChg chg="modSp mod">
        <pc:chgData name="Thomas Chlibec" userId="c87dddfd14196b94" providerId="LiveId" clId="{58015F82-1B77-40BD-810A-CD652F9B8032}" dt="2023-10-15T17:17:11.904" v="161" actId="20577"/>
        <pc:sldMkLst>
          <pc:docMk/>
          <pc:sldMk cId="2059428960" sldId="615"/>
        </pc:sldMkLst>
        <pc:spChg chg="mod">
          <ac:chgData name="Thomas Chlibec" userId="c87dddfd14196b94" providerId="LiveId" clId="{58015F82-1B77-40BD-810A-CD652F9B8032}" dt="2023-10-15T17:17:11.904" v="161" actId="20577"/>
          <ac:spMkLst>
            <pc:docMk/>
            <pc:sldMk cId="2059428960" sldId="615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A98AA-4FE5-1E43-8056-7FFA4A6DFD4A}" type="datetimeFigureOut">
              <a:rPr lang="de-CH" smtClean="0"/>
              <a:pPr/>
              <a:t>17.10.2023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0E5C4-2711-2A49-AC40-5767100F3DB0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3A333-192D-D943-B0D3-21FA8CA44DFC}" type="datetimeFigureOut">
              <a:rPr lang="de-CH" smtClean="0"/>
              <a:pPr/>
              <a:t>17.10.2023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606D7-7DC3-314E-AD39-7EA3AD16C509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606D7-7DC3-314E-AD39-7EA3AD16C509}" type="slidenum">
              <a:rPr lang="de-CH" smtClean="0"/>
              <a:pPr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5804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606D7-7DC3-314E-AD39-7EA3AD16C509}" type="slidenum">
              <a:rPr lang="de-CH" smtClean="0"/>
              <a:pPr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428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8CB3-4AEE-4B5E-8696-BA576BB82CB8}" type="datetime1">
              <a:rPr lang="de-CH" smtClean="0"/>
              <a:pPr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F40-EA1A-4EFA-9423-A91507C0B924}" type="datetime1">
              <a:rPr lang="de-CH" smtClean="0"/>
              <a:pPr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EC59-D301-4504-AA9A-F9F10D18D778}" type="datetime1">
              <a:rPr lang="de-CH" smtClean="0"/>
              <a:pPr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908050"/>
            <a:ext cx="4038600" cy="5616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59313" y="908050"/>
            <a:ext cx="4038600" cy="27320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59313" y="3792538"/>
            <a:ext cx="4038600" cy="273208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E09E44D-0ADB-4293-97CD-32D3759A0D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A3F7-9888-409A-8FFF-9034415C6265}" type="datetime1">
              <a:rPr lang="de-CH" smtClean="0"/>
              <a:pPr>
                <a:defRPr/>
              </a:pPr>
              <a:t>17.10.2023</a:t>
            </a:fld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F01B2CE-2F77-4D11-861C-D2AC9B082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T. Chlibec - Ultraschallzentrum Rorschach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4F2BAD-AFE0-45C3-A480-208711553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97B78-553C-4EF2-9E8F-4B1E6EAB2050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57199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9883119-FBBC-C364-6773-E295B025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AB010-3986-4D14-9DC0-B4A2EA74B4DC}" type="datetime1">
              <a:rPr lang="de-CH" smtClean="0"/>
              <a:pPr/>
              <a:t>17.10.2023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C5955D-DC0C-831C-EC84-0933F84E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</p:spPr>
        <p:txBody>
          <a:bodyPr/>
          <a:lstStyle/>
          <a:p>
            <a:r>
              <a:rPr lang="de-DE" dirty="0"/>
              <a:t>T. Chlibec – interdisziplinäres Ultraschallzentrum Rorschach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0843ACF-3FE7-C9B8-BAD3-C80924A9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A715-6BC5-4AA5-92F8-916C1C3E245F}" type="datetime1">
              <a:rPr lang="de-CH" smtClean="0"/>
              <a:pPr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9E66B-AB7D-46ED-BF9A-B849E7825E62}" type="datetime1">
              <a:rPr lang="de-CH" smtClean="0"/>
              <a:pPr/>
              <a:t>17.10.2023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58D1C-8168-48BA-B039-24E485E0A8C4}" type="datetime1">
              <a:rPr lang="de-CH" smtClean="0"/>
              <a:pPr/>
              <a:t>17.10.2023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D50F-3F4C-4161-A073-821EABA90CCE}" type="datetime1">
              <a:rPr lang="de-CH" smtClean="0"/>
              <a:pPr/>
              <a:t>17.10.2023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8A96-97D0-4476-90D6-339FB1986024}" type="datetime1">
              <a:rPr lang="de-CH" smtClean="0"/>
              <a:pPr/>
              <a:t>17.10.2023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6F5B-A9B0-49D3-9798-0AD0F93CDFD9}" type="datetime1">
              <a:rPr lang="de-CH" smtClean="0"/>
              <a:pPr/>
              <a:t>17.10.2023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5F71-FB2E-48D5-9B3B-F08620E4B3A6}" type="datetime1">
              <a:rPr lang="de-CH" smtClean="0"/>
              <a:pPr/>
              <a:t>17.10.2023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CH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AB010-3986-4D14-9DC0-B4A2EA74B4DC}" type="datetime1">
              <a:rPr lang="de-CH" smtClean="0"/>
              <a:pPr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2.jpeg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2.jpeg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9.jpeg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9.jpeg"/><Relationship Id="rId5" Type="http://schemas.openxmlformats.org/officeDocument/2006/relationships/image" Target="../media/image2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2.jpe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28.jpeg"/><Relationship Id="rId5" Type="http://schemas.openxmlformats.org/officeDocument/2006/relationships/image" Target="../media/image2.jpe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32.jpeg"/><Relationship Id="rId5" Type="http://schemas.openxmlformats.org/officeDocument/2006/relationships/image" Target="../media/image2.jpe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2.jpeg"/><Relationship Id="rId5" Type="http://schemas.openxmlformats.org/officeDocument/2006/relationships/image" Target="../media/image7.jpe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.jpe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image" Target="../media/image49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2.jpeg"/><Relationship Id="rId9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447659"/>
            <a:ext cx="7772400" cy="1470025"/>
          </a:xfrm>
        </p:spPr>
        <p:txBody>
          <a:bodyPr/>
          <a:lstStyle/>
          <a:p>
            <a:r>
              <a:rPr lang="de-CH" dirty="0"/>
              <a:t>E-Fast</a:t>
            </a:r>
            <a:br>
              <a:rPr lang="de-CH" dirty="0"/>
            </a:br>
            <a:r>
              <a:rPr lang="de-CH" sz="2000" dirty="0"/>
              <a:t>Moudon 10/23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599" y="4037275"/>
            <a:ext cx="6400800" cy="1752600"/>
          </a:xfrm>
        </p:spPr>
        <p:txBody>
          <a:bodyPr>
            <a:normAutofit/>
          </a:bodyPr>
          <a:lstStyle/>
          <a:p>
            <a:r>
              <a:rPr lang="de-CH" sz="1800" dirty="0"/>
              <a:t>Thomas Chlibec  </a:t>
            </a:r>
          </a:p>
          <a:p>
            <a:r>
              <a:rPr lang="de-CH" sz="1800" dirty="0"/>
              <a:t>interdisziplinäres Ultraschallzentrum Rorschach</a:t>
            </a:r>
          </a:p>
          <a:p>
            <a:r>
              <a:rPr lang="de-CH" sz="1800" dirty="0"/>
              <a:t>www.swisssono.ch</a:t>
            </a:r>
          </a:p>
          <a:p>
            <a:endParaRPr lang="de-CH" sz="24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06A09AF-AD66-B251-7FC5-745D2F5C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811" y="5102933"/>
            <a:ext cx="1326377" cy="164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49D4701-44B8-22CC-1FA8-F01CA7F6A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906" y="259837"/>
            <a:ext cx="3762186" cy="19645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  <p:pic>
        <p:nvPicPr>
          <p:cNvPr id="7" name="Picture 7" descr="FF li müller">
            <a:extLst>
              <a:ext uri="{FF2B5EF4-FFF2-40B4-BE49-F238E27FC236}">
                <a16:creationId xmlns:a16="http://schemas.microsoft.com/office/drawing/2014/main" id="{D7D54B0D-9006-CA3C-63BA-046FFB3C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3812413"/>
            <a:ext cx="1800332" cy="1095827"/>
          </a:xfrm>
          <a:prstGeom prst="rect">
            <a:avLst/>
          </a:prstGeom>
        </p:spPr>
      </p:pic>
      <p:pic>
        <p:nvPicPr>
          <p:cNvPr id="9" name="Picture 3" descr="grosser ple li">
            <a:extLst>
              <a:ext uri="{FF2B5EF4-FFF2-40B4-BE49-F238E27FC236}">
                <a16:creationId xmlns:a16="http://schemas.microsoft.com/office/drawing/2014/main" id="{6437A815-B8DC-9502-750C-8947EAED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2333173"/>
            <a:ext cx="1791646" cy="1201030"/>
          </a:xfrm>
          <a:prstGeom prst="rect">
            <a:avLst/>
          </a:prstGeom>
        </p:spPr>
      </p:pic>
      <p:pic>
        <p:nvPicPr>
          <p:cNvPr id="10" name="Grafik 9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ED1A36DC-D322-2B17-3A08-893A0B8A5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3008" y="5192841"/>
            <a:ext cx="1604159" cy="10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22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  <p:pic>
        <p:nvPicPr>
          <p:cNvPr id="7" name="Picture 7" descr="FF li müller">
            <a:extLst>
              <a:ext uri="{FF2B5EF4-FFF2-40B4-BE49-F238E27FC236}">
                <a16:creationId xmlns:a16="http://schemas.microsoft.com/office/drawing/2014/main" id="{D7D54B0D-9006-CA3C-63BA-046FFB3C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3812413"/>
            <a:ext cx="1800332" cy="1095827"/>
          </a:xfrm>
          <a:prstGeom prst="rect">
            <a:avLst/>
          </a:prstGeom>
        </p:spPr>
      </p:pic>
      <p:pic>
        <p:nvPicPr>
          <p:cNvPr id="9" name="Picture 3" descr="grosser ple li">
            <a:extLst>
              <a:ext uri="{FF2B5EF4-FFF2-40B4-BE49-F238E27FC236}">
                <a16:creationId xmlns:a16="http://schemas.microsoft.com/office/drawing/2014/main" id="{6437A815-B8DC-9502-750C-8947EAED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2333173"/>
            <a:ext cx="1791646" cy="1201030"/>
          </a:xfrm>
          <a:prstGeom prst="rect">
            <a:avLst/>
          </a:prstGeom>
        </p:spPr>
      </p:pic>
      <p:pic>
        <p:nvPicPr>
          <p:cNvPr id="10" name="Grafik 9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ED1A36DC-D322-2B17-3A08-893A0B8A5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3008" y="5192841"/>
            <a:ext cx="1604159" cy="1017629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AFB8117-F8FD-801D-2A84-FE78AEFBDB3A}"/>
              </a:ext>
            </a:extLst>
          </p:cNvPr>
          <p:cNvSpPr/>
          <p:nvPr/>
        </p:nvSpPr>
        <p:spPr>
          <a:xfrm>
            <a:off x="3952792" y="1439166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9BB296-47A3-8EF8-A7B1-0FA123F0BB43}"/>
              </a:ext>
            </a:extLst>
          </p:cNvPr>
          <p:cNvSpPr/>
          <p:nvPr/>
        </p:nvSpPr>
        <p:spPr>
          <a:xfrm>
            <a:off x="4938754" y="1482359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E44EB7D-87C9-EC9A-0146-1E781A1681D0}"/>
              </a:ext>
            </a:extLst>
          </p:cNvPr>
          <p:cNvSpPr txBox="1"/>
          <p:nvPr/>
        </p:nvSpPr>
        <p:spPr>
          <a:xfrm>
            <a:off x="3729751" y="1037333"/>
            <a:ext cx="2077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2.-4. ICR parasternal</a:t>
            </a:r>
          </a:p>
        </p:txBody>
      </p:sp>
    </p:spTree>
    <p:extLst>
      <p:ext uri="{BB962C8B-B14F-4D97-AF65-F5344CB8AC3E}">
        <p14:creationId xmlns:p14="http://schemas.microsoft.com/office/powerpoint/2010/main" val="339591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  <p:pic>
        <p:nvPicPr>
          <p:cNvPr id="7" name="Picture 7" descr="FF li müller">
            <a:extLst>
              <a:ext uri="{FF2B5EF4-FFF2-40B4-BE49-F238E27FC236}">
                <a16:creationId xmlns:a16="http://schemas.microsoft.com/office/drawing/2014/main" id="{D7D54B0D-9006-CA3C-63BA-046FFB3C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3812413"/>
            <a:ext cx="1800332" cy="1095827"/>
          </a:xfrm>
          <a:prstGeom prst="rect">
            <a:avLst/>
          </a:prstGeom>
        </p:spPr>
      </p:pic>
      <p:pic>
        <p:nvPicPr>
          <p:cNvPr id="9" name="Picture 3" descr="grosser ple li">
            <a:extLst>
              <a:ext uri="{FF2B5EF4-FFF2-40B4-BE49-F238E27FC236}">
                <a16:creationId xmlns:a16="http://schemas.microsoft.com/office/drawing/2014/main" id="{6437A815-B8DC-9502-750C-8947EAED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2333173"/>
            <a:ext cx="1791646" cy="1201030"/>
          </a:xfrm>
          <a:prstGeom prst="rect">
            <a:avLst/>
          </a:prstGeom>
        </p:spPr>
      </p:pic>
      <p:pic>
        <p:nvPicPr>
          <p:cNvPr id="10" name="Grafik 9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ED1A36DC-D322-2B17-3A08-893A0B8A5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3008" y="5192841"/>
            <a:ext cx="1604159" cy="1017629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AFB8117-F8FD-801D-2A84-FE78AEFBDB3A}"/>
              </a:ext>
            </a:extLst>
          </p:cNvPr>
          <p:cNvSpPr/>
          <p:nvPr/>
        </p:nvSpPr>
        <p:spPr>
          <a:xfrm>
            <a:off x="3952792" y="1439166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9BB296-47A3-8EF8-A7B1-0FA123F0BB43}"/>
              </a:ext>
            </a:extLst>
          </p:cNvPr>
          <p:cNvSpPr/>
          <p:nvPr/>
        </p:nvSpPr>
        <p:spPr>
          <a:xfrm>
            <a:off x="4938754" y="1482359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M202108191722331090004">
            <a:hlinkClick r:id="" action="ppaction://media"/>
            <a:extLst>
              <a:ext uri="{FF2B5EF4-FFF2-40B4-BE49-F238E27FC236}">
                <a16:creationId xmlns:a16="http://schemas.microsoft.com/office/drawing/2014/main" id="{DF576DB7-6A1D-AB55-C687-9713308C6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68872" y="1034769"/>
            <a:ext cx="1378146" cy="103360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C56ADAE-D373-6746-A5A2-1FBB2D9C7D71}"/>
              </a:ext>
            </a:extLst>
          </p:cNvPr>
          <p:cNvSpPr txBox="1"/>
          <p:nvPr/>
        </p:nvSpPr>
        <p:spPr>
          <a:xfrm>
            <a:off x="5657167" y="1070432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Sliding</a:t>
            </a:r>
            <a:r>
              <a:rPr lang="de-DE" dirty="0"/>
              <a:t> </a:t>
            </a:r>
            <a:r>
              <a:rPr lang="de-DE" dirty="0" err="1"/>
              <a:t>sign</a:t>
            </a:r>
            <a:r>
              <a:rPr lang="de-DE" dirty="0"/>
              <a:t> (2.-4.ICR)</a:t>
            </a:r>
          </a:p>
        </p:txBody>
      </p:sp>
    </p:spTree>
    <p:extLst>
      <p:ext uri="{BB962C8B-B14F-4D97-AF65-F5344CB8AC3E}">
        <p14:creationId xmlns:p14="http://schemas.microsoft.com/office/powerpoint/2010/main" val="98472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  <p:pic>
        <p:nvPicPr>
          <p:cNvPr id="7" name="Picture 7" descr="FF li müller">
            <a:extLst>
              <a:ext uri="{FF2B5EF4-FFF2-40B4-BE49-F238E27FC236}">
                <a16:creationId xmlns:a16="http://schemas.microsoft.com/office/drawing/2014/main" id="{D7D54B0D-9006-CA3C-63BA-046FFB3C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3812413"/>
            <a:ext cx="1800332" cy="1095827"/>
          </a:xfrm>
          <a:prstGeom prst="rect">
            <a:avLst/>
          </a:prstGeom>
        </p:spPr>
      </p:pic>
      <p:pic>
        <p:nvPicPr>
          <p:cNvPr id="9" name="Picture 3" descr="grosser ple li">
            <a:extLst>
              <a:ext uri="{FF2B5EF4-FFF2-40B4-BE49-F238E27FC236}">
                <a16:creationId xmlns:a16="http://schemas.microsoft.com/office/drawing/2014/main" id="{6437A815-B8DC-9502-750C-8947EAED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2333173"/>
            <a:ext cx="1791646" cy="1201030"/>
          </a:xfrm>
          <a:prstGeom prst="rect">
            <a:avLst/>
          </a:prstGeom>
        </p:spPr>
      </p:pic>
      <p:pic>
        <p:nvPicPr>
          <p:cNvPr id="10" name="Grafik 9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ED1A36DC-D322-2B17-3A08-893A0B8A5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3008" y="5192841"/>
            <a:ext cx="1604159" cy="1017629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AFB8117-F8FD-801D-2A84-FE78AEFBDB3A}"/>
              </a:ext>
            </a:extLst>
          </p:cNvPr>
          <p:cNvSpPr/>
          <p:nvPr/>
        </p:nvSpPr>
        <p:spPr>
          <a:xfrm>
            <a:off x="3952792" y="1439166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9BB296-47A3-8EF8-A7B1-0FA123F0BB43}"/>
              </a:ext>
            </a:extLst>
          </p:cNvPr>
          <p:cNvSpPr/>
          <p:nvPr/>
        </p:nvSpPr>
        <p:spPr>
          <a:xfrm>
            <a:off x="4938754" y="1482359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M202108191722331090004">
            <a:hlinkClick r:id="" action="ppaction://media"/>
            <a:extLst>
              <a:ext uri="{FF2B5EF4-FFF2-40B4-BE49-F238E27FC236}">
                <a16:creationId xmlns:a16="http://schemas.microsoft.com/office/drawing/2014/main" id="{DF576DB7-6A1D-AB55-C687-9713308C6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68872" y="1018867"/>
            <a:ext cx="1378146" cy="103360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C56ADAE-D373-6746-A5A2-1FBB2D9C7D71}"/>
              </a:ext>
            </a:extLst>
          </p:cNvPr>
          <p:cNvSpPr txBox="1"/>
          <p:nvPr/>
        </p:nvSpPr>
        <p:spPr>
          <a:xfrm>
            <a:off x="5657167" y="1070432"/>
            <a:ext cx="157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Pneumothorax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A051F9E-F9C0-0ECC-82EA-90F816B74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65" y="952151"/>
            <a:ext cx="1604159" cy="112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EA71535-D26B-653F-5CC4-4ACE1CEC5180}"/>
              </a:ext>
            </a:extLst>
          </p:cNvPr>
          <p:cNvSpPr txBox="1"/>
          <p:nvPr/>
        </p:nvSpPr>
        <p:spPr>
          <a:xfrm>
            <a:off x="1921274" y="1048114"/>
            <a:ext cx="203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Kein Pneumothorax</a:t>
            </a:r>
          </a:p>
        </p:txBody>
      </p:sp>
    </p:spTree>
    <p:extLst>
      <p:ext uri="{BB962C8B-B14F-4D97-AF65-F5344CB8AC3E}">
        <p14:creationId xmlns:p14="http://schemas.microsoft.com/office/powerpoint/2010/main" val="6162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Anatomie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Picture 3" descr="Räume peritoneal">
            <a:extLst>
              <a:ext uri="{FF2B5EF4-FFF2-40B4-BE49-F238E27FC236}">
                <a16:creationId xmlns:a16="http://schemas.microsoft.com/office/drawing/2014/main" id="{1935492B-2F23-49E0-8FCE-928BD11EA4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4475" y="1077374"/>
            <a:ext cx="2601351" cy="4073814"/>
          </a:xfrm>
        </p:spPr>
      </p:pic>
      <p:pic>
        <p:nvPicPr>
          <p:cNvPr id="7" name="Picture 5" descr="Ventrale Pleura">
            <a:extLst>
              <a:ext uri="{FF2B5EF4-FFF2-40B4-BE49-F238E27FC236}">
                <a16:creationId xmlns:a16="http://schemas.microsoft.com/office/drawing/2014/main" id="{1BDCB902-641E-4F0A-8D0B-66F60210A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335" y="1077374"/>
            <a:ext cx="2548319" cy="2947568"/>
          </a:xfrm>
          <a:prstGeom prst="rect">
            <a:avLst/>
          </a:prstGeom>
        </p:spPr>
      </p:pic>
      <p:pic>
        <p:nvPicPr>
          <p:cNvPr id="9" name="Grafik 8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059DCB5B-B073-A49A-5C6C-0C45B8F05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9C98140-D9B4-21B8-87D5-1E54DF004B4E}"/>
              </a:ext>
            </a:extLst>
          </p:cNvPr>
          <p:cNvSpPr txBox="1"/>
          <p:nvPr/>
        </p:nvSpPr>
        <p:spPr>
          <a:xfrm>
            <a:off x="1169875" y="571500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 4)</a:t>
            </a:r>
          </a:p>
        </p:txBody>
      </p:sp>
    </p:spTree>
    <p:extLst>
      <p:ext uri="{BB962C8B-B14F-4D97-AF65-F5344CB8AC3E}">
        <p14:creationId xmlns:p14="http://schemas.microsoft.com/office/powerpoint/2010/main" val="1244828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202108191732154550002">
            <a:hlinkClick r:id="" action="ppaction://media"/>
            <a:extLst>
              <a:ext uri="{FF2B5EF4-FFF2-40B4-BE49-F238E27FC236}">
                <a16:creationId xmlns:a16="http://schemas.microsoft.com/office/drawing/2014/main" id="{F39B2A77-6871-4F8B-B6AA-732843654D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834D11-81C9-44BE-A507-A387E5E5B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28213B6-2B8E-49D9-993A-1E0E74C8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350"/>
          </a:xfrm>
        </p:spPr>
        <p:txBody>
          <a:bodyPr/>
          <a:lstStyle/>
          <a:p>
            <a:r>
              <a:rPr lang="de-DE" dirty="0"/>
              <a:t>Position 1: pleural, Morison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077FE3-0E4C-4D26-852A-8ACF99FEFD77}"/>
              </a:ext>
            </a:extLst>
          </p:cNvPr>
          <p:cNvSpPr txBox="1"/>
          <p:nvPr/>
        </p:nvSpPr>
        <p:spPr>
          <a:xfrm>
            <a:off x="3793813" y="1019175"/>
            <a:ext cx="155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Normalbefund</a:t>
            </a:r>
          </a:p>
        </p:txBody>
      </p:sp>
      <p:pic>
        <p:nvPicPr>
          <p:cNvPr id="2" name="Grafik 1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45D8CE85-3C34-7DB2-FD86-51D8D01C3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CEF4CDC-02F0-C196-2D8A-C812FB080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20" y="4761571"/>
            <a:ext cx="1991098" cy="1479686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59F62C40-5614-4544-559B-8D48990D6126}"/>
              </a:ext>
            </a:extLst>
          </p:cNvPr>
          <p:cNvCxnSpPr>
            <a:cxnSpLocks/>
          </p:cNvCxnSpPr>
          <p:nvPr/>
        </p:nvCxnSpPr>
        <p:spPr>
          <a:xfrm>
            <a:off x="735980" y="4984595"/>
            <a:ext cx="308494" cy="98545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28DC5905-B99C-0E10-0B37-E475F7B857FA}"/>
              </a:ext>
            </a:extLst>
          </p:cNvPr>
          <p:cNvSpPr/>
          <p:nvPr/>
        </p:nvSpPr>
        <p:spPr>
          <a:xfrm rot="14827938">
            <a:off x="468626" y="4793104"/>
            <a:ext cx="410029" cy="1627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7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02C77-B03E-4996-AF02-5058E4F6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1: Pleurale Flüssigkeit klein</a:t>
            </a:r>
          </a:p>
        </p:txBody>
      </p:sp>
      <p:pic>
        <p:nvPicPr>
          <p:cNvPr id="5" name="M202108241022475610001">
            <a:hlinkClick r:id="" action="ppaction://media"/>
            <a:extLst>
              <a:ext uri="{FF2B5EF4-FFF2-40B4-BE49-F238E27FC236}">
                <a16:creationId xmlns:a16="http://schemas.microsoft.com/office/drawing/2014/main" id="{A1C43733-054C-497B-A45F-555308DCAA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A1D0B8-6AA6-4EBB-AD31-2C76C74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185943B7-A24E-D497-30C4-0FA9494D7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450DADA-2F18-A90E-2E4A-CB3CD5EFE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20" y="4761571"/>
            <a:ext cx="1991098" cy="1479686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940BA4C-9FD4-53E8-8759-7AAD844F7B94}"/>
              </a:ext>
            </a:extLst>
          </p:cNvPr>
          <p:cNvCxnSpPr>
            <a:cxnSpLocks/>
          </p:cNvCxnSpPr>
          <p:nvPr/>
        </p:nvCxnSpPr>
        <p:spPr>
          <a:xfrm>
            <a:off x="735980" y="4984595"/>
            <a:ext cx="308494" cy="98545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81CA10FA-F10A-FC03-14E2-66673AB74BED}"/>
              </a:ext>
            </a:extLst>
          </p:cNvPr>
          <p:cNvSpPr/>
          <p:nvPr/>
        </p:nvSpPr>
        <p:spPr>
          <a:xfrm rot="14827938">
            <a:off x="468626" y="4793104"/>
            <a:ext cx="410029" cy="1627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36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3981-7429-46DD-8AA5-54F68DA5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1: Pleurale Flüssigkeit </a:t>
            </a:r>
            <a:r>
              <a:rPr lang="de-DE" dirty="0" err="1"/>
              <a:t>gross</a:t>
            </a:r>
            <a:endParaRPr lang="de-DE" dirty="0"/>
          </a:p>
        </p:txBody>
      </p:sp>
      <p:pic>
        <p:nvPicPr>
          <p:cNvPr id="5" name="M201608241600250330006">
            <a:hlinkClick r:id="" action="ppaction://media"/>
            <a:extLst>
              <a:ext uri="{FF2B5EF4-FFF2-40B4-BE49-F238E27FC236}">
                <a16:creationId xmlns:a16="http://schemas.microsoft.com/office/drawing/2014/main" id="{E65F6BC2-440C-4E9A-9439-659848DAAE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153" y="1236027"/>
            <a:ext cx="6826497" cy="512032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19EA130-FF4D-445F-9D10-CE81743F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190DD3BA-C396-34B1-4239-44A84DF01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959A5-6B48-4AD1-82E7-E503EC4A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Position1: Re OBB: Morison, pleural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5308DA-DE97-428C-B2E1-307C7A07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4E9DAD-8422-4044-AB07-4300DA3190D1}"/>
              </a:ext>
            </a:extLst>
          </p:cNvPr>
          <p:cNvSpPr txBox="1"/>
          <p:nvPr/>
        </p:nvSpPr>
        <p:spPr>
          <a:xfrm>
            <a:off x="2854638" y="931109"/>
            <a:ext cx="343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Freie Flüssigkeit im Morison </a:t>
            </a:r>
            <a:r>
              <a:rPr lang="de-DE" dirty="0" err="1"/>
              <a:t>pouch</a:t>
            </a:r>
            <a:endParaRPr lang="de-DE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21392CE4-6418-4A32-824A-B89F3B39C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418" y="1442700"/>
            <a:ext cx="1012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>
                <a:latin typeface="Verdana" panose="020B0604030504040204" pitchFamily="34" charset="0"/>
              </a:rPr>
              <a:t>Normal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B9BC22F-51EF-4BFB-9EE8-EA2901D9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606" y="3242925"/>
            <a:ext cx="776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>
                <a:latin typeface="Verdana" panose="020B0604030504040204" pitchFamily="34" charset="0"/>
              </a:rPr>
              <a:t>Path.</a:t>
            </a:r>
          </a:p>
        </p:txBody>
      </p:sp>
      <p:pic>
        <p:nvPicPr>
          <p:cNvPr id="9" name="Picture 8" descr="normalbefund morison">
            <a:extLst>
              <a:ext uri="{FF2B5EF4-FFF2-40B4-BE49-F238E27FC236}">
                <a16:creationId xmlns:a16="http://schemas.microsoft.com/office/drawing/2014/main" id="{E252799E-191D-4573-BCE4-3AB832A70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903" y="1425913"/>
            <a:ext cx="3960813" cy="2401887"/>
          </a:xfrm>
          <a:prstGeom prst="rect">
            <a:avLst/>
          </a:prstGeom>
        </p:spPr>
      </p:pic>
      <p:pic>
        <p:nvPicPr>
          <p:cNvPr id="10" name="Picture 9" descr="ff morison long klein">
            <a:extLst>
              <a:ext uri="{FF2B5EF4-FFF2-40B4-BE49-F238E27FC236}">
                <a16:creationId xmlns:a16="http://schemas.microsoft.com/office/drawing/2014/main" id="{6B617C0A-14C6-48AE-8C8F-EC1564F0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0642" y="3633619"/>
            <a:ext cx="4897438" cy="293846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4499FC6-C4D4-4914-978D-7910BE929D43}"/>
              </a:ext>
            </a:extLst>
          </p:cNvPr>
          <p:cNvSpPr txBox="1"/>
          <p:nvPr/>
        </p:nvSpPr>
        <p:spPr>
          <a:xfrm>
            <a:off x="773033" y="4358600"/>
            <a:ext cx="2610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Tipp:</a:t>
            </a:r>
            <a:r>
              <a:rPr lang="de-DE" dirty="0"/>
              <a:t> </a:t>
            </a:r>
          </a:p>
          <a:p>
            <a:r>
              <a:rPr lang="de-DE" dirty="0"/>
              <a:t>Transversalschnitt über Niere und Morison, sehr sensitiv !</a:t>
            </a:r>
          </a:p>
        </p:txBody>
      </p:sp>
      <p:pic>
        <p:nvPicPr>
          <p:cNvPr id="11" name="Grafik 10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B7375A2-D4A2-4037-CA38-62DADDE87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08987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6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A7DF55-222A-4506-90E8-E163BD526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Position1: FF Abdomen Morison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67AD4C-FA9C-4C17-852B-EB61428D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10" name="Inhaltsplatzhalter 9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204B2373-375B-473A-81EE-CA924AF39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721" y="1232424"/>
            <a:ext cx="6736557" cy="4638946"/>
          </a:xfr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A0AD5CEA-4330-476A-8818-A9087F1DDDE2}"/>
              </a:ext>
            </a:extLst>
          </p:cNvPr>
          <p:cNvSpPr/>
          <p:nvPr/>
        </p:nvSpPr>
        <p:spPr>
          <a:xfrm rot="16200000">
            <a:off x="1034415" y="2125980"/>
            <a:ext cx="377190" cy="2171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03D0B422-3D51-B358-D4BA-F7DC577F5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45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Trauma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DA8CE98-1323-97A0-ACF5-170F90C13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E9F7058-8B05-46CF-8D4F-06FEC1ABA998}"/>
              </a:ext>
            </a:extLst>
          </p:cNvPr>
          <p:cNvSpPr txBox="1"/>
          <p:nvPr/>
        </p:nvSpPr>
        <p:spPr>
          <a:xfrm>
            <a:off x="2885608" y="2730480"/>
            <a:ext cx="3316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Schlagverletzungen/Prellungen</a:t>
            </a:r>
          </a:p>
          <a:p>
            <a:r>
              <a:rPr lang="de-DE" dirty="0"/>
              <a:t>Schnitt- Stichverletzungen</a:t>
            </a:r>
          </a:p>
          <a:p>
            <a:r>
              <a:rPr lang="de-DE" dirty="0"/>
              <a:t>Distorsionen/Stress-Verletzungen</a:t>
            </a:r>
          </a:p>
          <a:p>
            <a:r>
              <a:rPr lang="de-DE" dirty="0"/>
              <a:t>Fremdkörper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CED800B-8ACC-70DD-46E9-7ED50EFC1AFC}"/>
              </a:ext>
            </a:extLst>
          </p:cNvPr>
          <p:cNvSpPr txBox="1"/>
          <p:nvPr/>
        </p:nvSpPr>
        <p:spPr>
          <a:xfrm>
            <a:off x="2885608" y="4290999"/>
            <a:ext cx="37705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Höhere kinetischer Energie</a:t>
            </a:r>
          </a:p>
          <a:p>
            <a:r>
              <a:rPr lang="de-DE" dirty="0"/>
              <a:t>Oft unklarer Mechanismus</a:t>
            </a:r>
          </a:p>
          <a:p>
            <a:r>
              <a:rPr lang="de-DE" dirty="0"/>
              <a:t>Oft gesamter Körper betroffen</a:t>
            </a:r>
          </a:p>
          <a:p>
            <a:r>
              <a:rPr lang="de-DE" dirty="0"/>
              <a:t>Vitale Körperfunktionen betroffen</a:t>
            </a:r>
          </a:p>
          <a:p>
            <a:r>
              <a:rPr lang="de-DE" dirty="0"/>
              <a:t>Unklares Verletzungsmuster, -</a:t>
            </a:r>
            <a:r>
              <a:rPr lang="de-DE" dirty="0" err="1"/>
              <a:t>ausmass</a:t>
            </a:r>
            <a:endParaRPr lang="de-DE" dirty="0"/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0A8107F-E5DC-F256-62C8-9AFDC41E3540}"/>
              </a:ext>
            </a:extLst>
          </p:cNvPr>
          <p:cNvSpPr txBox="1"/>
          <p:nvPr/>
        </p:nvSpPr>
        <p:spPr>
          <a:xfrm>
            <a:off x="4241621" y="1370014"/>
            <a:ext cx="660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7742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959A5-6B48-4AD1-82E7-E503EC4A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Position1: Re OBB: Morison, pleural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5308DA-DE97-428C-B2E1-307C7A07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4E9DAD-8422-4044-AB07-4300DA3190D1}"/>
              </a:ext>
            </a:extLst>
          </p:cNvPr>
          <p:cNvSpPr txBox="1"/>
          <p:nvPr/>
        </p:nvSpPr>
        <p:spPr>
          <a:xfrm>
            <a:off x="2854638" y="931109"/>
            <a:ext cx="343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Freie Flüssigkeit im Morison </a:t>
            </a:r>
            <a:r>
              <a:rPr lang="de-DE" dirty="0" err="1"/>
              <a:t>pouch</a:t>
            </a:r>
            <a:endParaRPr lang="de-DE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21392CE4-6418-4A32-824A-B89F3B39C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418" y="1442700"/>
            <a:ext cx="1012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>
                <a:latin typeface="Verdana" panose="020B0604030504040204" pitchFamily="34" charset="0"/>
              </a:rPr>
              <a:t>Normal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B9BC22F-51EF-4BFB-9EE8-EA2901D9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606" y="3242925"/>
            <a:ext cx="776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>
                <a:latin typeface="Verdana" panose="020B0604030504040204" pitchFamily="34" charset="0"/>
              </a:rPr>
              <a:t>Path.</a:t>
            </a:r>
          </a:p>
        </p:txBody>
      </p:sp>
      <p:pic>
        <p:nvPicPr>
          <p:cNvPr id="9" name="Picture 8" descr="normalbefund morison">
            <a:extLst>
              <a:ext uri="{FF2B5EF4-FFF2-40B4-BE49-F238E27FC236}">
                <a16:creationId xmlns:a16="http://schemas.microsoft.com/office/drawing/2014/main" id="{E252799E-191D-4573-BCE4-3AB832A70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903" y="1425913"/>
            <a:ext cx="3960813" cy="2401887"/>
          </a:xfrm>
          <a:prstGeom prst="rect">
            <a:avLst/>
          </a:prstGeom>
        </p:spPr>
      </p:pic>
      <p:pic>
        <p:nvPicPr>
          <p:cNvPr id="10" name="Picture 9" descr="ff morison long klein">
            <a:extLst>
              <a:ext uri="{FF2B5EF4-FFF2-40B4-BE49-F238E27FC236}">
                <a16:creationId xmlns:a16="http://schemas.microsoft.com/office/drawing/2014/main" id="{6B617C0A-14C6-48AE-8C8F-EC1564F0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0642" y="3633619"/>
            <a:ext cx="4897438" cy="293846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4499FC6-C4D4-4914-978D-7910BE929D43}"/>
              </a:ext>
            </a:extLst>
          </p:cNvPr>
          <p:cNvSpPr txBox="1"/>
          <p:nvPr/>
        </p:nvSpPr>
        <p:spPr>
          <a:xfrm>
            <a:off x="773033" y="4358600"/>
            <a:ext cx="2610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Tipp:</a:t>
            </a:r>
            <a:r>
              <a:rPr lang="de-DE" dirty="0"/>
              <a:t> </a:t>
            </a:r>
          </a:p>
          <a:p>
            <a:r>
              <a:rPr lang="de-DE" dirty="0"/>
              <a:t>Transversalschnitt über Niere und Morison, sehr sensitiv !</a:t>
            </a:r>
          </a:p>
        </p:txBody>
      </p:sp>
      <p:pic>
        <p:nvPicPr>
          <p:cNvPr id="12" name="Grafik 11" descr="Ein Bild, das Text, Axt, Rüstung, Helm enthält.&#10;&#10;Automatisch generierte Beschreibung">
            <a:extLst>
              <a:ext uri="{FF2B5EF4-FFF2-40B4-BE49-F238E27FC236}">
                <a16:creationId xmlns:a16="http://schemas.microsoft.com/office/drawing/2014/main" id="{A109AF30-7FAD-4376-B306-7D7303A1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0" y="1319536"/>
            <a:ext cx="5627526" cy="3835393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1925D4B7-35EF-4D54-AC6B-61C69422928C}"/>
              </a:ext>
            </a:extLst>
          </p:cNvPr>
          <p:cNvSpPr/>
          <p:nvPr/>
        </p:nvSpPr>
        <p:spPr>
          <a:xfrm>
            <a:off x="6019800" y="3121915"/>
            <a:ext cx="575310" cy="307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983778F9-3301-A385-8C1E-FE570CA67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3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F71A34-B1A8-490A-B689-6460764B4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T. Chlibec - Ultraschallzentrum Rorschach</a:t>
            </a: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A6EAE3DA-478E-4E1D-92E4-6434439F4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Position 2 </a:t>
            </a:r>
            <a:r>
              <a:rPr lang="de-CH" altLang="de-DE" dirty="0" err="1"/>
              <a:t>Pericard</a:t>
            </a:r>
            <a:endParaRPr lang="de-CH" altLang="de-DE" dirty="0"/>
          </a:p>
        </p:txBody>
      </p:sp>
      <p:pic>
        <p:nvPicPr>
          <p:cNvPr id="39940" name="Picture 3" descr="normalbefund perikard">
            <a:extLst>
              <a:ext uri="{FF2B5EF4-FFF2-40B4-BE49-F238E27FC236}">
                <a16:creationId xmlns:a16="http://schemas.microsoft.com/office/drawing/2014/main" id="{F92C1E37-D213-45F7-8C85-FC5BE8CEEDA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4283" y="1034388"/>
            <a:ext cx="4008438" cy="2659457"/>
          </a:xfrm>
        </p:spPr>
      </p:pic>
      <p:pic>
        <p:nvPicPr>
          <p:cNvPr id="39941" name="Picture 4" descr="Körper frontal">
            <a:extLst>
              <a:ext uri="{FF2B5EF4-FFF2-40B4-BE49-F238E27FC236}">
                <a16:creationId xmlns:a16="http://schemas.microsoft.com/office/drawing/2014/main" id="{C76A974B-7410-4DE3-B9A4-E29E48A0F5A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674" y="1183183"/>
            <a:ext cx="1606907" cy="2510662"/>
          </a:xfrm>
        </p:spPr>
      </p:pic>
      <p:sp>
        <p:nvSpPr>
          <p:cNvPr id="39944" name="Text Box 7">
            <a:extLst>
              <a:ext uri="{FF2B5EF4-FFF2-40B4-BE49-F238E27FC236}">
                <a16:creationId xmlns:a16="http://schemas.microsoft.com/office/drawing/2014/main" id="{A5DCF46D-0D25-42B9-8D57-1B8F1E0D8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162" y="1139287"/>
            <a:ext cx="1012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 dirty="0">
                <a:latin typeface="Verdana" panose="020B0604030504040204" pitchFamily="34" charset="0"/>
              </a:rPr>
              <a:t>Normal</a:t>
            </a:r>
          </a:p>
        </p:txBody>
      </p:sp>
      <p:sp>
        <p:nvSpPr>
          <p:cNvPr id="39945" name="Text Box 8">
            <a:extLst>
              <a:ext uri="{FF2B5EF4-FFF2-40B4-BE49-F238E27FC236}">
                <a16:creationId xmlns:a16="http://schemas.microsoft.com/office/drawing/2014/main" id="{76DCA2BF-270E-4B07-B16A-FE5BC2BEB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987" y="5175251"/>
            <a:ext cx="776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 dirty="0">
                <a:latin typeface="Verdana" panose="020B0604030504040204" pitchFamily="34" charset="0"/>
              </a:rPr>
              <a:t>Path.</a:t>
            </a:r>
          </a:p>
        </p:txBody>
      </p:sp>
      <p:pic>
        <p:nvPicPr>
          <p:cNvPr id="39946" name="Picture 9" descr="Perikarderguss">
            <a:extLst>
              <a:ext uri="{FF2B5EF4-FFF2-40B4-BE49-F238E27FC236}">
                <a16:creationId xmlns:a16="http://schemas.microsoft.com/office/drawing/2014/main" id="{702C1BE4-4EFB-4E18-9BB7-B856C45D38D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2962" y="3711308"/>
            <a:ext cx="4105275" cy="3054350"/>
          </a:xfrm>
        </p:spPr>
      </p:pic>
      <p:sp>
        <p:nvSpPr>
          <p:cNvPr id="39947" name="Line 10">
            <a:extLst>
              <a:ext uri="{FF2B5EF4-FFF2-40B4-BE49-F238E27FC236}">
                <a16:creationId xmlns:a16="http://schemas.microsoft.com/office/drawing/2014/main" id="{036A689A-8EFE-4CB4-AC3A-53A63230DF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62699" y="5638804"/>
            <a:ext cx="288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B7430462-C471-4D5F-BF70-49EE934AC043}"/>
              </a:ext>
            </a:extLst>
          </p:cNvPr>
          <p:cNvSpPr/>
          <p:nvPr/>
        </p:nvSpPr>
        <p:spPr>
          <a:xfrm rot="10800000">
            <a:off x="767377" y="1722521"/>
            <a:ext cx="571500" cy="2514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19C2B8BE-3D7D-C725-0FF0-1F60BBDAD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88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65E49D-59D4-4AB7-A902-60651118E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 2</a:t>
            </a:r>
            <a:endParaRPr lang="de-DE"/>
          </a:p>
        </p:txBody>
      </p:sp>
      <p:pic>
        <p:nvPicPr>
          <p:cNvPr id="7" name="M202108241022073390001">
            <a:hlinkClick r:id="" action="ppaction://media"/>
            <a:extLst>
              <a:ext uri="{FF2B5EF4-FFF2-40B4-BE49-F238E27FC236}">
                <a16:creationId xmlns:a16="http://schemas.microsoft.com/office/drawing/2014/main" id="{01C044D0-355B-43A1-AC88-E0878DA306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691" y="1600200"/>
            <a:ext cx="6034617" cy="4525963"/>
          </a:xfrm>
          <a:noFill/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0F72000-0927-4B3E-AF6E-20F5A973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CH"/>
              <a:t>T. Chlibec - Ultraschallzentrum Rorschach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B9FF73D-EA34-4313-A2FA-E6955EB3DABC}"/>
              </a:ext>
            </a:extLst>
          </p:cNvPr>
          <p:cNvSpPr txBox="1"/>
          <p:nvPr/>
        </p:nvSpPr>
        <p:spPr>
          <a:xfrm>
            <a:off x="3793813" y="1019175"/>
            <a:ext cx="155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Normalbefund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2516120-2D37-4AD8-BF35-DBF234E4C682}"/>
              </a:ext>
            </a:extLst>
          </p:cNvPr>
          <p:cNvSpPr/>
          <p:nvPr/>
        </p:nvSpPr>
        <p:spPr>
          <a:xfrm>
            <a:off x="2434590" y="2548890"/>
            <a:ext cx="194310" cy="2628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66982C31-9AE7-44BE-8ADA-41851DFFE83E}"/>
              </a:ext>
            </a:extLst>
          </p:cNvPr>
          <p:cNvSpPr/>
          <p:nvPr/>
        </p:nvSpPr>
        <p:spPr>
          <a:xfrm rot="10800000">
            <a:off x="1943100" y="2463165"/>
            <a:ext cx="377190" cy="2171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C450BE47-56C4-98CB-BC10-522BCF25A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88864-A165-441B-8D34-A88846BF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 2</a:t>
            </a:r>
          </a:p>
        </p:txBody>
      </p:sp>
      <p:pic>
        <p:nvPicPr>
          <p:cNvPr id="5" name="M202108191732248910001">
            <a:hlinkClick r:id="" action="ppaction://media"/>
            <a:extLst>
              <a:ext uri="{FF2B5EF4-FFF2-40B4-BE49-F238E27FC236}">
                <a16:creationId xmlns:a16="http://schemas.microsoft.com/office/drawing/2014/main" id="{C615511C-417C-4B5A-8BFE-6E069FF6CD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A7108E-E3B6-4C08-9B66-DCCDFEB2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A89F7079-3242-3CDE-B12F-16090712D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88864-A165-441B-8D34-A88846BF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 2</a:t>
            </a:r>
          </a:p>
        </p:txBody>
      </p:sp>
      <p:pic>
        <p:nvPicPr>
          <p:cNvPr id="5" name="M202108191732248910001">
            <a:hlinkClick r:id="" action="ppaction://media"/>
            <a:extLst>
              <a:ext uri="{FF2B5EF4-FFF2-40B4-BE49-F238E27FC236}">
                <a16:creationId xmlns:a16="http://schemas.microsoft.com/office/drawing/2014/main" id="{C615511C-417C-4B5A-8BFE-6E069FF6CD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A7108E-E3B6-4C08-9B66-DCCDFEB2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A89F7079-3242-3CDE-B12F-16090712D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FEF2F4-B13E-8DF9-477D-FF6690478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54" y="3429000"/>
            <a:ext cx="3576375" cy="288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ußzeilenplatzhalter 4">
            <a:extLst>
              <a:ext uri="{FF2B5EF4-FFF2-40B4-BE49-F238E27FC236}">
                <a16:creationId xmlns:a16="http://schemas.microsoft.com/office/drawing/2014/main" id="{E12DB331-E3DC-4FBD-B4F0-6BA1C6A9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9844" y="6400799"/>
            <a:ext cx="41910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de-DE" sz="1000" dirty="0">
                <a:solidFill>
                  <a:schemeClr val="bg1">
                    <a:lumMod val="75000"/>
                  </a:schemeClr>
                </a:solidFill>
              </a:rPr>
              <a:t>T. Chlibec - Ultraschallzentrum Rorschach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46BDA082-D4D4-4392-812B-1F7729CD0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Position 2</a:t>
            </a:r>
          </a:p>
        </p:txBody>
      </p:sp>
      <p:pic>
        <p:nvPicPr>
          <p:cNvPr id="13316" name="Picture 3" descr="Pleuraerguss OBB trans">
            <a:extLst>
              <a:ext uri="{FF2B5EF4-FFF2-40B4-BE49-F238E27FC236}">
                <a16:creationId xmlns:a16="http://schemas.microsoft.com/office/drawing/2014/main" id="{F3541D89-FABD-4168-B49B-C7835B0FF9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9844" y="2581043"/>
            <a:ext cx="6307138" cy="3819756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3E46E16-BB30-43C3-AD57-30051FF6A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38" y="834854"/>
            <a:ext cx="5460244" cy="3492378"/>
          </a:xfrm>
          <a:prstGeom prst="rect">
            <a:avLst/>
          </a:prstGeom>
        </p:spPr>
      </p:pic>
      <p:pic>
        <p:nvPicPr>
          <p:cNvPr id="2" name="Grafik 1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4A144F4C-70BD-DAEB-E4F0-6C8A6D617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3D4A0F6-FA82-851C-5E20-8D422544DD97}"/>
              </a:ext>
            </a:extLst>
          </p:cNvPr>
          <p:cNvSpPr txBox="1"/>
          <p:nvPr/>
        </p:nvSpPr>
        <p:spPr>
          <a:xfrm>
            <a:off x="5999480" y="1223225"/>
            <a:ext cx="2948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Auch </a:t>
            </a:r>
            <a:r>
              <a:rPr lang="de-DE" dirty="0" err="1"/>
              <a:t>Pleuraergussdarstelllung</a:t>
            </a:r>
            <a:r>
              <a:rPr lang="de-DE" dirty="0"/>
              <a:t> möglich</a:t>
            </a:r>
          </a:p>
        </p:txBody>
      </p:sp>
    </p:spTree>
    <p:extLst>
      <p:ext uri="{BB962C8B-B14F-4D97-AF65-F5344CB8AC3E}">
        <p14:creationId xmlns:p14="http://schemas.microsoft.com/office/powerpoint/2010/main" val="225324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9593B-AF39-460D-B1C3-098009861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93383"/>
            <a:ext cx="8229600" cy="514099"/>
          </a:xfrm>
        </p:spPr>
        <p:txBody>
          <a:bodyPr/>
          <a:lstStyle/>
          <a:p>
            <a:r>
              <a:rPr lang="de-DE" dirty="0"/>
              <a:t>Position 3: Li OBB, Müller </a:t>
            </a:r>
            <a:r>
              <a:rPr lang="de-DE" dirty="0" err="1"/>
              <a:t>pouch</a:t>
            </a:r>
            <a:r>
              <a:rPr lang="de-DE" dirty="0"/>
              <a:t>, pleural</a:t>
            </a:r>
          </a:p>
        </p:txBody>
      </p:sp>
      <p:pic>
        <p:nvPicPr>
          <p:cNvPr id="5" name="M202108191733225220001">
            <a:hlinkClick r:id="" action="ppaction://media"/>
            <a:extLst>
              <a:ext uri="{FF2B5EF4-FFF2-40B4-BE49-F238E27FC236}">
                <a16:creationId xmlns:a16="http://schemas.microsoft.com/office/drawing/2014/main" id="{BD3B44B8-1466-4F86-9065-FACE7A163F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D976F5-6D03-48A9-B6DF-6C4A3E07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54CB76D-C8C7-465F-988B-1CB7FBED0CDC}"/>
              </a:ext>
            </a:extLst>
          </p:cNvPr>
          <p:cNvSpPr txBox="1"/>
          <p:nvPr/>
        </p:nvSpPr>
        <p:spPr>
          <a:xfrm>
            <a:off x="3793813" y="1019175"/>
            <a:ext cx="155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Normalbefund</a:t>
            </a:r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AFB2F8C4-D19C-5885-10AF-B8EF4C768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pic>
        <p:nvPicPr>
          <p:cNvPr id="7" name="Picture 4" descr="Körper frontal">
            <a:extLst>
              <a:ext uri="{FF2B5EF4-FFF2-40B4-BE49-F238E27FC236}">
                <a16:creationId xmlns:a16="http://schemas.microsoft.com/office/drawing/2014/main" id="{293CA59B-B3BB-3AB1-B7F9-315D92E49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114" y="2221922"/>
            <a:ext cx="1318418" cy="2060144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CCDCDCC2-E0BA-7B56-AE35-D9E3FD48E4C6}"/>
              </a:ext>
            </a:extLst>
          </p:cNvPr>
          <p:cNvSpPr/>
          <p:nvPr/>
        </p:nvSpPr>
        <p:spPr>
          <a:xfrm rot="16805409">
            <a:off x="1432560" y="3064913"/>
            <a:ext cx="494030" cy="2057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10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02C77-B03E-4996-AF02-5058E4F6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3: Pleurale Flüssigkeit klein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A1D0B8-6AA6-4EBB-AD31-2C76C74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C5AF594-D792-4500-9755-6BFDA4E13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445" y="1137138"/>
            <a:ext cx="6733110" cy="4302431"/>
          </a:xfrm>
        </p:spPr>
      </p:pic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DECBE285-22AB-6FB5-9323-ABEB1D34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1224872-1B1C-9DED-C6DB-908B909233B8}"/>
              </a:ext>
            </a:extLst>
          </p:cNvPr>
          <p:cNvSpPr/>
          <p:nvPr/>
        </p:nvSpPr>
        <p:spPr>
          <a:xfrm>
            <a:off x="4203700" y="4610100"/>
            <a:ext cx="736600" cy="44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744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02C77-B03E-4996-AF02-5058E4F6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3: Pleurale Flüssigkeit klein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A1D0B8-6AA6-4EBB-AD31-2C76C74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C5AF594-D792-4500-9755-6BFDA4E13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445" y="1137138"/>
            <a:ext cx="6733110" cy="4302431"/>
          </a:xfrm>
        </p:spPr>
      </p:pic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DECBE285-22AB-6FB5-9323-ABEB1D34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1224872-1B1C-9DED-C6DB-908B909233B8}"/>
              </a:ext>
            </a:extLst>
          </p:cNvPr>
          <p:cNvSpPr/>
          <p:nvPr/>
        </p:nvSpPr>
        <p:spPr>
          <a:xfrm>
            <a:off x="4203700" y="4610100"/>
            <a:ext cx="736600" cy="44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D2CA725-FCEE-E317-1C05-E352EF773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20" y="4761571"/>
            <a:ext cx="1991098" cy="1479686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F0B293E-EC0D-CE6A-88C6-3D06C1EC0D17}"/>
              </a:ext>
            </a:extLst>
          </p:cNvPr>
          <p:cNvCxnSpPr>
            <a:cxnSpLocks/>
          </p:cNvCxnSpPr>
          <p:nvPr/>
        </p:nvCxnSpPr>
        <p:spPr>
          <a:xfrm flipH="1">
            <a:off x="1962532" y="5202041"/>
            <a:ext cx="406472" cy="708762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B377142C-3110-0569-1A61-7548389AFFDA}"/>
              </a:ext>
            </a:extLst>
          </p:cNvPr>
          <p:cNvSpPr/>
          <p:nvPr/>
        </p:nvSpPr>
        <p:spPr>
          <a:xfrm rot="17923653">
            <a:off x="2244986" y="4947536"/>
            <a:ext cx="410029" cy="1627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576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9593B-AF39-460D-B1C3-09800986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3: Pleurale Flüssigkeit </a:t>
            </a:r>
            <a:r>
              <a:rPr lang="de-DE" dirty="0" err="1"/>
              <a:t>gross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D976F5-6D03-48A9-B6DF-6C4A3E07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Picture 3" descr="grosser ple li">
            <a:extLst>
              <a:ext uri="{FF2B5EF4-FFF2-40B4-BE49-F238E27FC236}">
                <a16:creationId xmlns:a16="http://schemas.microsoft.com/office/drawing/2014/main" id="{41AA2E9F-F0E5-4A65-8853-E5C1DA0C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825" y="908050"/>
            <a:ext cx="7758113" cy="5200650"/>
          </a:xfrm>
          <a:prstGeom prst="rect">
            <a:avLst/>
          </a:prstGeom>
        </p:spPr>
      </p:pic>
      <p:pic>
        <p:nvPicPr>
          <p:cNvPr id="6" name="Grafik 5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68AD536B-1799-A455-98AC-5B8F66510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5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Trauma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31893AE-C3CD-0854-194E-951CB4845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2549"/>
            <a:ext cx="8229600" cy="2159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EFAST</a:t>
            </a:r>
          </a:p>
          <a:p>
            <a:r>
              <a:rPr lang="de-DE" dirty="0">
                <a:solidFill>
                  <a:srgbClr val="FF0000"/>
                </a:solidFill>
              </a:rPr>
              <a:t>Freie Flüssigkeit? </a:t>
            </a:r>
            <a:r>
              <a:rPr lang="de-DE" dirty="0"/>
              <a:t>pleural / intraabdominal</a:t>
            </a:r>
          </a:p>
          <a:p>
            <a:r>
              <a:rPr lang="de-DE" dirty="0"/>
              <a:t>Flüssigkeit im </a:t>
            </a:r>
            <a:r>
              <a:rPr lang="de-DE" dirty="0" err="1"/>
              <a:t>Pericard</a:t>
            </a:r>
            <a:r>
              <a:rPr lang="de-DE" dirty="0"/>
              <a:t>?</a:t>
            </a:r>
          </a:p>
          <a:p>
            <a:r>
              <a:rPr lang="de-DE" dirty="0"/>
              <a:t>Pneumothorax? (fehlt das </a:t>
            </a:r>
            <a:r>
              <a:rPr lang="de-DE" dirty="0" err="1">
                <a:solidFill>
                  <a:srgbClr val="FF0000"/>
                </a:solidFill>
              </a:rPr>
              <a:t>sliding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sign</a:t>
            </a:r>
            <a:r>
              <a:rPr lang="de-DE" dirty="0">
                <a:solidFill>
                  <a:srgbClr val="FF0000"/>
                </a:solidFill>
              </a:rPr>
              <a:t>?</a:t>
            </a:r>
            <a:r>
              <a:rPr lang="de-DE" dirty="0"/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73B17DA-6EA8-6C0D-4BF2-03225F56EE5F}"/>
              </a:ext>
            </a:extLst>
          </p:cNvPr>
          <p:cNvSpPr txBox="1"/>
          <p:nvPr/>
        </p:nvSpPr>
        <p:spPr>
          <a:xfrm>
            <a:off x="457200" y="1833217"/>
            <a:ext cx="7912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>
                <a:solidFill>
                  <a:srgbClr val="FF0000"/>
                </a:solidFill>
              </a:rPr>
              <a:t>e</a:t>
            </a:r>
            <a:r>
              <a:rPr lang="de-CH" dirty="0" err="1"/>
              <a:t>xtended</a:t>
            </a:r>
            <a:r>
              <a:rPr lang="de-CH" dirty="0"/>
              <a:t> </a:t>
            </a:r>
            <a:r>
              <a:rPr lang="de-CH" dirty="0" err="1">
                <a:solidFill>
                  <a:srgbClr val="FF0000"/>
                </a:solidFill>
              </a:rPr>
              <a:t>f</a:t>
            </a:r>
            <a:r>
              <a:rPr lang="de-CH" dirty="0" err="1"/>
              <a:t>ocussed</a:t>
            </a:r>
            <a:r>
              <a:rPr lang="de-CH" dirty="0"/>
              <a:t> </a:t>
            </a:r>
            <a:r>
              <a:rPr lang="de-CH" dirty="0" err="1">
                <a:solidFill>
                  <a:srgbClr val="FF0000"/>
                </a:solidFill>
              </a:rPr>
              <a:t>a</a:t>
            </a:r>
            <a:r>
              <a:rPr lang="de-CH" dirty="0" err="1"/>
              <a:t>ssessment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>
                <a:solidFill>
                  <a:srgbClr val="FF0000"/>
                </a:solidFill>
              </a:rPr>
              <a:t>s</a:t>
            </a:r>
            <a:r>
              <a:rPr lang="de-CH" dirty="0" err="1"/>
              <a:t>onography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/in </a:t>
            </a:r>
            <a:r>
              <a:rPr lang="de-CH" dirty="0" err="1">
                <a:solidFill>
                  <a:srgbClr val="FF0000"/>
                </a:solidFill>
              </a:rPr>
              <a:t>t</a:t>
            </a:r>
            <a:r>
              <a:rPr lang="de-CH" dirty="0" err="1"/>
              <a:t>rauma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6031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>
            <a:extLst>
              <a:ext uri="{FF2B5EF4-FFF2-40B4-BE49-F238E27FC236}">
                <a16:creationId xmlns:a16="http://schemas.microsoft.com/office/drawing/2014/main" id="{BAC108ED-7175-49C8-A713-5F61B5E0E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646" y="296742"/>
            <a:ext cx="8229600" cy="346075"/>
          </a:xfrm>
        </p:spPr>
        <p:txBody>
          <a:bodyPr/>
          <a:lstStyle/>
          <a:p>
            <a:pPr eaLnBrk="1" hangingPunct="1"/>
            <a:r>
              <a:rPr lang="de-CH" altLang="de-DE" dirty="0"/>
              <a:t>Position 3: Normal </a:t>
            </a:r>
            <a:r>
              <a:rPr lang="de-CH" altLang="de-DE" dirty="0" err="1"/>
              <a:t>vs</a:t>
            </a:r>
            <a:r>
              <a:rPr lang="de-CH" altLang="de-DE" dirty="0"/>
              <a:t> FF </a:t>
            </a:r>
            <a:r>
              <a:rPr lang="de-CH" altLang="de-DE" dirty="0" err="1"/>
              <a:t>perisplenisch</a:t>
            </a:r>
            <a:endParaRPr lang="de-CH" altLang="de-DE" dirty="0"/>
          </a:p>
        </p:txBody>
      </p:sp>
      <p:pic>
        <p:nvPicPr>
          <p:cNvPr id="35844" name="Picture 3" descr="normalbefund flankenschnitt li">
            <a:extLst>
              <a:ext uri="{FF2B5EF4-FFF2-40B4-BE49-F238E27FC236}">
                <a16:creationId xmlns:a16="http://schemas.microsoft.com/office/drawing/2014/main" id="{69BD5BEB-58F7-4213-B967-1452DF4872D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4685" y="875506"/>
            <a:ext cx="5059428" cy="3083154"/>
          </a:xfrm>
        </p:spPr>
      </p:pic>
      <p:pic>
        <p:nvPicPr>
          <p:cNvPr id="35848" name="Picture 7" descr="FF li müller">
            <a:extLst>
              <a:ext uri="{FF2B5EF4-FFF2-40B4-BE49-F238E27FC236}">
                <a16:creationId xmlns:a16="http://schemas.microsoft.com/office/drawing/2014/main" id="{1A02BD83-03D8-4AED-9976-478F5717B78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8988" y="3429000"/>
            <a:ext cx="5065305" cy="3083154"/>
          </a:xfrm>
        </p:spPr>
      </p:pic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50390C40-F00F-41A4-5517-CFA36615D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pic>
        <p:nvPicPr>
          <p:cNvPr id="2" name="Picture 3" descr="Milz klein Aszites">
            <a:extLst>
              <a:ext uri="{FF2B5EF4-FFF2-40B4-BE49-F238E27FC236}">
                <a16:creationId xmlns:a16="http://schemas.microsoft.com/office/drawing/2014/main" id="{546FBDD3-A36C-BFD5-EA58-A7860AD43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368" y="3196311"/>
            <a:ext cx="3810633" cy="2772499"/>
          </a:xfrm>
          <a:prstGeom prst="rect">
            <a:avLst/>
          </a:prstGeo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A99CC2-F15B-DAC8-F771-CE9DE14E7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7893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3D79D-7DC2-4574-A516-07CE20E52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4</a:t>
            </a:r>
            <a:br>
              <a:rPr lang="de-DE" dirty="0"/>
            </a:br>
            <a:r>
              <a:rPr lang="de-DE" dirty="0"/>
              <a:t> </a:t>
            </a:r>
            <a:r>
              <a:rPr lang="de-DE" sz="2000" dirty="0" err="1"/>
              <a:t>Excavatio</a:t>
            </a:r>
            <a:r>
              <a:rPr lang="de-DE" sz="2000" dirty="0"/>
              <a:t> </a:t>
            </a:r>
            <a:r>
              <a:rPr lang="de-DE" sz="2000" dirty="0" err="1"/>
              <a:t>rectouterina</a:t>
            </a:r>
            <a:r>
              <a:rPr lang="de-DE" sz="2000" dirty="0"/>
              <a:t> (f), rectovesicalis (m) längs</a:t>
            </a:r>
          </a:p>
        </p:txBody>
      </p:sp>
      <p:pic>
        <p:nvPicPr>
          <p:cNvPr id="6" name="M202108191733487040001">
            <a:hlinkClick r:id="" action="ppaction://media"/>
            <a:extLst>
              <a:ext uri="{FF2B5EF4-FFF2-40B4-BE49-F238E27FC236}">
                <a16:creationId xmlns:a16="http://schemas.microsoft.com/office/drawing/2014/main" id="{3BC3EC8A-6413-4460-A810-9209866FE5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2904" y="1618945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B2303-FB05-4EA6-AD44-E1465480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B156AE3-318B-4BD7-A467-399800E2A942}"/>
              </a:ext>
            </a:extLst>
          </p:cNvPr>
          <p:cNvSpPr txBox="1"/>
          <p:nvPr/>
        </p:nvSpPr>
        <p:spPr>
          <a:xfrm>
            <a:off x="3793813" y="1019175"/>
            <a:ext cx="155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Normalbefund</a:t>
            </a:r>
          </a:p>
        </p:txBody>
      </p:sp>
      <p:pic>
        <p:nvPicPr>
          <p:cNvPr id="3" name="Picture 4" descr="Körper frontal">
            <a:extLst>
              <a:ext uri="{FF2B5EF4-FFF2-40B4-BE49-F238E27FC236}">
                <a16:creationId xmlns:a16="http://schemas.microsoft.com/office/drawing/2014/main" id="{510F660A-FE55-DB57-774F-D4DF04D0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132" y="1270843"/>
            <a:ext cx="1800200" cy="2814637"/>
          </a:xfrm>
          <a:prstGeom prst="rect">
            <a:avLst/>
          </a:prstGeom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FE90CF3-2987-E6C4-964F-A695CCF43EAB}"/>
              </a:ext>
            </a:extLst>
          </p:cNvPr>
          <p:cNvSpPr/>
          <p:nvPr/>
        </p:nvSpPr>
        <p:spPr>
          <a:xfrm rot="16200000">
            <a:off x="844476" y="3775750"/>
            <a:ext cx="557512" cy="1748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10C178E3-36F9-2759-8F0F-8E3A9B73B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1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3D79D-7DC2-4574-A516-07CE20E52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4</a:t>
            </a:r>
            <a:br>
              <a:rPr lang="de-DE" dirty="0"/>
            </a:br>
            <a:r>
              <a:rPr lang="de-DE" dirty="0"/>
              <a:t> </a:t>
            </a:r>
            <a:r>
              <a:rPr lang="de-DE" sz="2000" dirty="0" err="1"/>
              <a:t>Excavatio</a:t>
            </a:r>
            <a:r>
              <a:rPr lang="de-DE" sz="2000" dirty="0"/>
              <a:t> </a:t>
            </a:r>
            <a:r>
              <a:rPr lang="de-DE" sz="2000" dirty="0" err="1"/>
              <a:t>rectouterina</a:t>
            </a:r>
            <a:r>
              <a:rPr lang="de-DE" sz="2000" dirty="0"/>
              <a:t> (f), rectovesicalis (m) längs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B2303-FB05-4EA6-AD44-E1465480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B156AE3-318B-4BD7-A467-399800E2A942}"/>
              </a:ext>
            </a:extLst>
          </p:cNvPr>
          <p:cNvSpPr txBox="1"/>
          <p:nvPr/>
        </p:nvSpPr>
        <p:spPr>
          <a:xfrm>
            <a:off x="4054646" y="1019175"/>
            <a:ext cx="103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Anatonie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FABBBD2-96BE-52CD-F890-BD430AF90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3" descr="Copy of Weibl Douglas skizze">
            <a:extLst>
              <a:ext uri="{FF2B5EF4-FFF2-40B4-BE49-F238E27FC236}">
                <a16:creationId xmlns:a16="http://schemas.microsoft.com/office/drawing/2014/main" id="{082E2A1B-BEC9-5DAA-C07C-D112FA19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9025" y="1692275"/>
            <a:ext cx="3617912" cy="4379913"/>
          </a:xfrm>
          <a:prstGeom prst="rect">
            <a:avLst/>
          </a:prstGeom>
        </p:spPr>
      </p:pic>
      <p:pic>
        <p:nvPicPr>
          <p:cNvPr id="9" name="Picture 4" descr="Weibl Douglas skizze">
            <a:extLst>
              <a:ext uri="{FF2B5EF4-FFF2-40B4-BE49-F238E27FC236}">
                <a16:creationId xmlns:a16="http://schemas.microsoft.com/office/drawing/2014/main" id="{14D4DA2B-C1CE-4FC7-DFE9-73ABF884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00213"/>
            <a:ext cx="4464050" cy="437515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BF64F9B8-CFCF-C853-CA60-38FD67F49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8600" y="1989138"/>
            <a:ext cx="1150937" cy="2447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6983479A-FD2D-437C-CE8C-BDBCE6CD1E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21250" y="1916113"/>
            <a:ext cx="1079500" cy="2160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99195EF-9242-319C-6788-405EE1BB6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787" y="6002338"/>
            <a:ext cx="417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 sz="800" dirty="0">
                <a:solidFill>
                  <a:schemeClr val="accent1"/>
                </a:solidFill>
                <a:latin typeface="Verdana" panose="020B0604030504040204" pitchFamily="34" charset="0"/>
              </a:rPr>
              <a:t>Modifiziert </a:t>
            </a:r>
            <a:r>
              <a:rPr lang="de-CH" altLang="de-DE" sz="800" dirty="0" err="1">
                <a:solidFill>
                  <a:schemeClr val="accent1"/>
                </a:solidFill>
                <a:latin typeface="Verdana" panose="020B0604030504040204" pitchFamily="34" charset="0"/>
              </a:rPr>
              <a:t>nach:Sabiston</a:t>
            </a:r>
            <a:r>
              <a:rPr lang="de-CH" altLang="de-DE" sz="800" dirty="0">
                <a:solidFill>
                  <a:schemeClr val="accent1"/>
                </a:solidFill>
                <a:latin typeface="Verdana" panose="020B0604030504040204" pitchFamily="34" charset="0"/>
              </a:rPr>
              <a:t>, </a:t>
            </a:r>
            <a:r>
              <a:rPr lang="de-CH" altLang="de-DE" sz="800" dirty="0" err="1">
                <a:solidFill>
                  <a:schemeClr val="accent1"/>
                </a:solidFill>
                <a:latin typeface="Verdana" panose="020B0604030504040204" pitchFamily="34" charset="0"/>
              </a:rPr>
              <a:t>Textbook</a:t>
            </a:r>
            <a:r>
              <a:rPr lang="de-CH" altLang="de-DE" sz="800" dirty="0">
                <a:solidFill>
                  <a:schemeClr val="accent1"/>
                </a:solidFill>
                <a:latin typeface="Verdana" panose="020B0604030504040204" pitchFamily="34" charset="0"/>
              </a:rPr>
              <a:t> </a:t>
            </a:r>
            <a:r>
              <a:rPr lang="de-CH" altLang="de-DE" sz="800" dirty="0" err="1">
                <a:solidFill>
                  <a:schemeClr val="accent1"/>
                </a:solidFill>
                <a:latin typeface="Verdana" panose="020B0604030504040204" pitchFamily="34" charset="0"/>
              </a:rPr>
              <a:t>of</a:t>
            </a:r>
            <a:r>
              <a:rPr lang="de-CH" altLang="de-DE" sz="800" dirty="0">
                <a:solidFill>
                  <a:schemeClr val="accent1"/>
                </a:solidFill>
                <a:latin typeface="Verdana" panose="020B0604030504040204" pitchFamily="34" charset="0"/>
              </a:rPr>
              <a:t> </a:t>
            </a:r>
            <a:r>
              <a:rPr lang="de-CH" altLang="de-DE" sz="800" dirty="0" err="1">
                <a:solidFill>
                  <a:schemeClr val="accent1"/>
                </a:solidFill>
                <a:latin typeface="Verdana" panose="020B0604030504040204" pitchFamily="34" charset="0"/>
              </a:rPr>
              <a:t>Surgery</a:t>
            </a:r>
            <a:r>
              <a:rPr lang="de-CH" altLang="de-DE" sz="800" dirty="0">
                <a:solidFill>
                  <a:schemeClr val="accent1"/>
                </a:solidFill>
                <a:latin typeface="Verdana" panose="020B0604030504040204" pitchFamily="34" charset="0"/>
              </a:rPr>
              <a:t>, 14th Edition, </a:t>
            </a:r>
            <a:r>
              <a:rPr lang="de-CH" altLang="de-DE" sz="800" dirty="0" err="1">
                <a:solidFill>
                  <a:schemeClr val="accent1"/>
                </a:solidFill>
                <a:latin typeface="Verdana" panose="020B0604030504040204" pitchFamily="34" charset="0"/>
              </a:rPr>
              <a:t>W.B.Saunders</a:t>
            </a:r>
            <a:r>
              <a:rPr lang="de-CH" altLang="de-DE" dirty="0">
                <a:solidFill>
                  <a:schemeClr val="accent1"/>
                </a:solidFill>
                <a:latin typeface="Verdana" panose="020B0604030504040204" pitchFamily="34" charset="0"/>
              </a:rPr>
              <a:t> </a:t>
            </a:r>
          </a:p>
        </p:txBody>
      </p:sp>
      <p:pic>
        <p:nvPicPr>
          <p:cNvPr id="6" name="Grafik 5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8280FD0E-4369-B45B-8607-5BF9EA43E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93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>
            <a:extLst>
              <a:ext uri="{FF2B5EF4-FFF2-40B4-BE49-F238E27FC236}">
                <a16:creationId xmlns:a16="http://schemas.microsoft.com/office/drawing/2014/main" id="{7228AEA1-1B29-4D17-8B23-67B14B695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Position 4</a:t>
            </a:r>
          </a:p>
        </p:txBody>
      </p:sp>
      <p:pic>
        <p:nvPicPr>
          <p:cNvPr id="37892" name="Picture 3" descr="noramlbefund unterbauch long">
            <a:extLst>
              <a:ext uri="{FF2B5EF4-FFF2-40B4-BE49-F238E27FC236}">
                <a16:creationId xmlns:a16="http://schemas.microsoft.com/office/drawing/2014/main" id="{750C02D7-B2D1-47AD-9439-5E451D93133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13" y="1260730"/>
            <a:ext cx="5008931" cy="3067042"/>
          </a:xfrm>
        </p:spPr>
      </p:pic>
      <p:sp>
        <p:nvSpPr>
          <p:cNvPr id="37896" name="Text Box 7">
            <a:extLst>
              <a:ext uri="{FF2B5EF4-FFF2-40B4-BE49-F238E27FC236}">
                <a16:creationId xmlns:a16="http://schemas.microsoft.com/office/drawing/2014/main" id="{332FF307-10E6-4C44-8782-D871DC55C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044" y="1278710"/>
            <a:ext cx="985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 dirty="0">
                <a:latin typeface="Verdana" panose="020B0604030504040204" pitchFamily="34" charset="0"/>
              </a:rPr>
              <a:t>normal</a:t>
            </a:r>
          </a:p>
        </p:txBody>
      </p:sp>
      <p:sp>
        <p:nvSpPr>
          <p:cNvPr id="37897" name="Text Box 8">
            <a:extLst>
              <a:ext uri="{FF2B5EF4-FFF2-40B4-BE49-F238E27FC236}">
                <a16:creationId xmlns:a16="http://schemas.microsoft.com/office/drawing/2014/main" id="{39A66DAF-8B45-4367-AABD-5505601CE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3213100"/>
            <a:ext cx="450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 dirty="0">
                <a:latin typeface="Verdana" panose="020B0604030504040204" pitchFamily="34" charset="0"/>
              </a:rPr>
              <a:t>FF</a:t>
            </a:r>
          </a:p>
        </p:txBody>
      </p:sp>
      <p:pic>
        <p:nvPicPr>
          <p:cNvPr id="37898" name="Picture 9" descr="FF Douglas längs">
            <a:extLst>
              <a:ext uri="{FF2B5EF4-FFF2-40B4-BE49-F238E27FC236}">
                <a16:creationId xmlns:a16="http://schemas.microsoft.com/office/drawing/2014/main" id="{2364F7BB-8DD7-4675-B8DC-09194958A72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157" y="3429000"/>
            <a:ext cx="4763293" cy="2909169"/>
          </a:xfrm>
        </p:spPr>
      </p:pic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C9821F79-A78A-F7A0-1BE5-B9E227015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AA5F9C67-F80D-EE2E-609F-0CDBCBB7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31026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3D79D-7DC2-4574-A516-07CE20E52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 4</a:t>
            </a:r>
            <a:br>
              <a:rPr lang="de-DE" dirty="0"/>
            </a:br>
            <a:r>
              <a:rPr lang="de-DE" dirty="0"/>
              <a:t> </a:t>
            </a:r>
            <a:r>
              <a:rPr lang="de-DE" sz="2000" dirty="0" err="1"/>
              <a:t>Excavatio</a:t>
            </a:r>
            <a:r>
              <a:rPr lang="de-DE" sz="2000" dirty="0"/>
              <a:t> </a:t>
            </a:r>
            <a:r>
              <a:rPr lang="de-DE" sz="2000" dirty="0" err="1"/>
              <a:t>rectouterina</a:t>
            </a:r>
            <a:r>
              <a:rPr lang="de-DE" sz="2000" dirty="0"/>
              <a:t> (f), rectovesicalis (m) längs</a:t>
            </a:r>
          </a:p>
        </p:txBody>
      </p:sp>
      <p:pic>
        <p:nvPicPr>
          <p:cNvPr id="8" name="Inhaltsplatzhalter 7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206A7075-6E83-40A9-B39C-3EEAC18C3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64"/>
          <a:stretch/>
        </p:blipFill>
        <p:spPr>
          <a:xfrm>
            <a:off x="457200" y="1230330"/>
            <a:ext cx="4258867" cy="2342213"/>
          </a:xfr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B2303-FB05-4EA6-AD44-E1465480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66594A49-8FBA-4607-8940-3F9305173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5" y="2436300"/>
            <a:ext cx="5210175" cy="3305175"/>
          </a:xfrm>
          <a:prstGeom prst="rect">
            <a:avLst/>
          </a:prstGeom>
        </p:spPr>
      </p:pic>
      <p:pic>
        <p:nvPicPr>
          <p:cNvPr id="6" name="Grafik 5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B61D89BA-31BB-1728-2B22-2F0F94FAF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8694FDB-A05B-AE82-4898-3B47D5825F5D}"/>
              </a:ext>
            </a:extLst>
          </p:cNvPr>
          <p:cNvSpPr txBox="1"/>
          <p:nvPr/>
        </p:nvSpPr>
        <p:spPr>
          <a:xfrm>
            <a:off x="2868910" y="3660707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FF</a:t>
            </a:r>
          </a:p>
        </p:txBody>
      </p:sp>
    </p:spTree>
    <p:extLst>
      <p:ext uri="{BB962C8B-B14F-4D97-AF65-F5344CB8AC3E}">
        <p14:creationId xmlns:p14="http://schemas.microsoft.com/office/powerpoint/2010/main" val="56814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3D79D-7DC2-4574-A516-07CE20E52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 4</a:t>
            </a:r>
            <a:br>
              <a:rPr lang="de-DE" dirty="0"/>
            </a:br>
            <a:r>
              <a:rPr lang="de-DE" dirty="0"/>
              <a:t> </a:t>
            </a:r>
            <a:r>
              <a:rPr lang="de-DE" sz="2000" dirty="0" err="1"/>
              <a:t>Excavatio</a:t>
            </a:r>
            <a:r>
              <a:rPr lang="de-DE" sz="2000" dirty="0"/>
              <a:t> </a:t>
            </a:r>
            <a:r>
              <a:rPr lang="de-DE" sz="2000" dirty="0" err="1"/>
              <a:t>rectouterina</a:t>
            </a:r>
            <a:r>
              <a:rPr lang="de-DE" sz="2000" dirty="0"/>
              <a:t> (f), rectovesicalis (m) längs</a:t>
            </a:r>
          </a:p>
        </p:txBody>
      </p:sp>
      <p:pic>
        <p:nvPicPr>
          <p:cNvPr id="8" name="Inhaltsplatzhalter 7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206A7075-6E83-40A9-B39C-3EEAC18C3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64"/>
          <a:stretch/>
        </p:blipFill>
        <p:spPr>
          <a:xfrm>
            <a:off x="457200" y="1230330"/>
            <a:ext cx="4258867" cy="2342213"/>
          </a:xfr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B2303-FB05-4EA6-AD44-E1465480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66594A49-8FBA-4607-8940-3F9305173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5" y="2436300"/>
            <a:ext cx="5210175" cy="330517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082EC69-4081-48AF-BC6F-25EA762FEF21}"/>
              </a:ext>
            </a:extLst>
          </p:cNvPr>
          <p:cNvSpPr txBox="1"/>
          <p:nvPr/>
        </p:nvSpPr>
        <p:spPr>
          <a:xfrm>
            <a:off x="5280660" y="1625375"/>
            <a:ext cx="222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Harnblase   Symphyse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ABE9F80-C91D-445F-9EE4-F3DB15B30E0E}"/>
              </a:ext>
            </a:extLst>
          </p:cNvPr>
          <p:cNvCxnSpPr/>
          <p:nvPr/>
        </p:nvCxnSpPr>
        <p:spPr>
          <a:xfrm>
            <a:off x="6949440" y="1994707"/>
            <a:ext cx="0" cy="13199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A4E6871-9B29-44AA-A53C-A9BD7243AAFD}"/>
              </a:ext>
            </a:extLst>
          </p:cNvPr>
          <p:cNvCxnSpPr>
            <a:cxnSpLocks/>
          </p:cNvCxnSpPr>
          <p:nvPr/>
        </p:nvCxnSpPr>
        <p:spPr>
          <a:xfrm>
            <a:off x="5878830" y="1994707"/>
            <a:ext cx="670560" cy="22915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B3955DAC-73FA-4EA5-935E-263D933950A7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3265172" y="1810041"/>
            <a:ext cx="2015488" cy="3295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7EFC4424-AAD0-4A0A-377B-9AF2795E5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4F75424-6141-2C63-1E43-C4228C777CB5}"/>
              </a:ext>
            </a:extLst>
          </p:cNvPr>
          <p:cNvSpPr txBox="1"/>
          <p:nvPr/>
        </p:nvSpPr>
        <p:spPr>
          <a:xfrm>
            <a:off x="2868910" y="3660707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FF</a:t>
            </a:r>
          </a:p>
        </p:txBody>
      </p:sp>
    </p:spTree>
    <p:extLst>
      <p:ext uri="{BB962C8B-B14F-4D97-AF65-F5344CB8AC3E}">
        <p14:creationId xmlns:p14="http://schemas.microsoft.com/office/powerpoint/2010/main" val="3759440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>
            <a:extLst>
              <a:ext uri="{FF2B5EF4-FFF2-40B4-BE49-F238E27FC236}">
                <a16:creationId xmlns:a16="http://schemas.microsoft.com/office/drawing/2014/main" id="{27C76608-8803-4444-B458-F0BEC5108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Position 4 </a:t>
            </a:r>
            <a:r>
              <a:rPr lang="de-CH" altLang="de-DE" dirty="0" err="1"/>
              <a:t>trans</a:t>
            </a:r>
            <a:endParaRPr lang="de-CH" altLang="de-DE" dirty="0"/>
          </a:p>
        </p:txBody>
      </p:sp>
      <p:pic>
        <p:nvPicPr>
          <p:cNvPr id="38916" name="Picture 3" descr="normalbefund unterbauch trans">
            <a:extLst>
              <a:ext uri="{FF2B5EF4-FFF2-40B4-BE49-F238E27FC236}">
                <a16:creationId xmlns:a16="http://schemas.microsoft.com/office/drawing/2014/main" id="{3704F638-B2A5-4FF3-BD2A-591B9DF16B6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4325" y="1052513"/>
            <a:ext cx="4248150" cy="2554287"/>
          </a:xfrm>
        </p:spPr>
      </p:pic>
      <p:pic>
        <p:nvPicPr>
          <p:cNvPr id="38917" name="Picture 4" descr="Körper frontal">
            <a:extLst>
              <a:ext uri="{FF2B5EF4-FFF2-40B4-BE49-F238E27FC236}">
                <a16:creationId xmlns:a16="http://schemas.microsoft.com/office/drawing/2014/main" id="{B2218EBC-3D9C-4713-92C1-DFF5FE44388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63560"/>
            <a:ext cx="1719031" cy="2686479"/>
          </a:xfrm>
        </p:spPr>
      </p:pic>
      <p:pic>
        <p:nvPicPr>
          <p:cNvPr id="38920" name="Picture 7" descr="wenig ff douglas trans">
            <a:extLst>
              <a:ext uri="{FF2B5EF4-FFF2-40B4-BE49-F238E27FC236}">
                <a16:creationId xmlns:a16="http://schemas.microsoft.com/office/drawing/2014/main" id="{809A64EA-F666-44FE-879B-596E00D9DDA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368675"/>
            <a:ext cx="5184775" cy="3151188"/>
          </a:xfrm>
        </p:spPr>
      </p:pic>
      <p:sp>
        <p:nvSpPr>
          <p:cNvPr id="38921" name="Text Box 8">
            <a:extLst>
              <a:ext uri="{FF2B5EF4-FFF2-40B4-BE49-F238E27FC236}">
                <a16:creationId xmlns:a16="http://schemas.microsoft.com/office/drawing/2014/main" id="{3BE6C03E-586B-4A40-BB21-24ED14C91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1052513"/>
            <a:ext cx="124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>
                <a:latin typeface="Verdana" panose="020B0604030504040204" pitchFamily="34" charset="0"/>
              </a:rPr>
              <a:t>Normal</a:t>
            </a:r>
          </a:p>
        </p:txBody>
      </p:sp>
      <p:sp>
        <p:nvSpPr>
          <p:cNvPr id="38922" name="Text Box 9">
            <a:extLst>
              <a:ext uri="{FF2B5EF4-FFF2-40B4-BE49-F238E27FC236}">
                <a16:creationId xmlns:a16="http://schemas.microsoft.com/office/drawing/2014/main" id="{F3C434AE-44D3-4E03-860C-FAC714D9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2997200"/>
            <a:ext cx="776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300"/>
              </a:spcAft>
            </a:pPr>
            <a:r>
              <a:rPr lang="de-CH" altLang="de-DE">
                <a:latin typeface="Verdana" panose="020B0604030504040204" pitchFamily="34" charset="0"/>
              </a:rPr>
              <a:t>Path.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656C96DD-787F-4EDD-8991-160158BF67D9}"/>
              </a:ext>
            </a:extLst>
          </p:cNvPr>
          <p:cNvSpPr/>
          <p:nvPr/>
        </p:nvSpPr>
        <p:spPr>
          <a:xfrm rot="10800000">
            <a:off x="978135" y="4626191"/>
            <a:ext cx="677160" cy="3180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BF0EEDE-0D4F-68B3-441C-D134B31CF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4F75BCB2-74D9-7C75-4070-CEC27047A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92531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911BDC-AE5F-44B9-9A90-698784C22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T. Chlibec - Ultraschallzentrum Rorschach</a:t>
            </a:r>
          </a:p>
        </p:txBody>
      </p:sp>
      <p:pic>
        <p:nvPicPr>
          <p:cNvPr id="7" name="Picture 4" descr="Körper frontal">
            <a:extLst>
              <a:ext uri="{FF2B5EF4-FFF2-40B4-BE49-F238E27FC236}">
                <a16:creationId xmlns:a16="http://schemas.microsoft.com/office/drawing/2014/main" id="{6D2A36D1-3AEA-4874-AE3E-7411A675605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0908" y="2647689"/>
            <a:ext cx="2119745" cy="3241964"/>
          </a:xfrm>
        </p:spPr>
      </p:pic>
      <p:pic>
        <p:nvPicPr>
          <p:cNvPr id="8" name="Picture 5" descr="Ventrale Pleura">
            <a:extLst>
              <a:ext uri="{FF2B5EF4-FFF2-40B4-BE49-F238E27FC236}">
                <a16:creationId xmlns:a16="http://schemas.microsoft.com/office/drawing/2014/main" id="{28DC5369-CA96-4E31-961C-6B1DBE21922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0908" y="1820573"/>
            <a:ext cx="2119745" cy="2448098"/>
          </a:xfrm>
          <a:prstGeom prst="rect">
            <a:avLst/>
          </a:prstGeom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DD6A436-E83A-4E51-A011-5C16673B4C7A}"/>
              </a:ext>
            </a:extLst>
          </p:cNvPr>
          <p:cNvSpPr/>
          <p:nvPr/>
        </p:nvSpPr>
        <p:spPr>
          <a:xfrm rot="16200000">
            <a:off x="3721496" y="2178968"/>
            <a:ext cx="689548" cy="3435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E31F39BB-0549-4513-B388-56F4CB051EDE}"/>
              </a:ext>
            </a:extLst>
          </p:cNvPr>
          <p:cNvSpPr/>
          <p:nvPr/>
        </p:nvSpPr>
        <p:spPr>
          <a:xfrm rot="16200000">
            <a:off x="4400347" y="2178968"/>
            <a:ext cx="689548" cy="3435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771892-CF4C-3B14-187B-1C44CEC07F62}"/>
              </a:ext>
            </a:extLst>
          </p:cNvPr>
          <p:cNvSpPr txBox="1"/>
          <p:nvPr/>
        </p:nvSpPr>
        <p:spPr>
          <a:xfrm>
            <a:off x="2630896" y="98454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Lunge: Pneumothorax?: </a:t>
            </a:r>
            <a:r>
              <a:rPr lang="de-DE" dirty="0" err="1"/>
              <a:t>sliding</a:t>
            </a:r>
            <a:r>
              <a:rPr lang="de-DE" dirty="0"/>
              <a:t> </a:t>
            </a:r>
            <a:r>
              <a:rPr lang="de-DE" dirty="0" err="1"/>
              <a:t>sign</a:t>
            </a:r>
            <a:r>
              <a:rPr lang="de-DE" dirty="0"/>
              <a:t>?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EB6DE89-2D33-0B80-8282-FC3011F0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r>
              <a:rPr lang="de-DE" dirty="0"/>
              <a:t>Position 5 und 6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01D9A39-19E9-4F6B-9EE8-0BF4595312DD}"/>
              </a:ext>
            </a:extLst>
          </p:cNvPr>
          <p:cNvSpPr txBox="1"/>
          <p:nvPr/>
        </p:nvSpPr>
        <p:spPr>
          <a:xfrm>
            <a:off x="396851" y="2021552"/>
            <a:ext cx="240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Untersuchung parasternal punktuell 2., 3., 4. ICR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153114-0CF2-E017-3B17-83964DF43BDB}"/>
              </a:ext>
            </a:extLst>
          </p:cNvPr>
          <p:cNvSpPr txBox="1"/>
          <p:nvPr/>
        </p:nvSpPr>
        <p:spPr>
          <a:xfrm>
            <a:off x="6159500" y="2480745"/>
            <a:ext cx="190488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Begriffsklärung: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FF0000"/>
                </a:solidFill>
              </a:rPr>
              <a:t>sliding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sign</a:t>
            </a:r>
            <a:r>
              <a:rPr lang="de-DE" dirty="0">
                <a:solidFill>
                  <a:srgbClr val="FF0000"/>
                </a:solidFill>
              </a:rPr>
              <a:t>?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/>
              <a:t>Weitere Begriffe: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bat </a:t>
            </a:r>
            <a:r>
              <a:rPr lang="de-DE" dirty="0" err="1"/>
              <a:t>sign</a:t>
            </a:r>
            <a:r>
              <a:rPr lang="de-DE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B-Lines,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A-Lines,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lung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shore</a:t>
            </a:r>
            <a:r>
              <a:rPr lang="de-DE" dirty="0"/>
              <a:t>  </a:t>
            </a:r>
            <a:r>
              <a:rPr lang="de-DE" dirty="0" err="1"/>
              <a:t>sign</a:t>
            </a:r>
            <a:r>
              <a:rPr lang="de-DE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barcode</a:t>
            </a:r>
            <a:r>
              <a:rPr lang="de-DE" dirty="0"/>
              <a:t> </a:t>
            </a:r>
            <a:r>
              <a:rPr lang="de-DE" dirty="0" err="1"/>
              <a:t>sign</a:t>
            </a:r>
            <a:r>
              <a:rPr lang="de-DE" dirty="0"/>
              <a:t>?</a:t>
            </a:r>
          </a:p>
          <a:p>
            <a:r>
              <a:rPr lang="de-DE" dirty="0"/>
              <a:t>…</a:t>
            </a:r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03A5AC26-9B51-B3E5-16B2-2E5B43968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2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DSC_0029.jpg">
            <a:extLst>
              <a:ext uri="{FF2B5EF4-FFF2-40B4-BE49-F238E27FC236}">
                <a16:creationId xmlns:a16="http://schemas.microsoft.com/office/drawing/2014/main" id="{C8B23680-7649-4A2C-A392-37195F416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510" y="1018924"/>
            <a:ext cx="3432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A93989-D967-438B-9F84-8BC61186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5 und 6. </a:t>
            </a:r>
            <a:r>
              <a:rPr lang="de-DE" dirty="0" err="1"/>
              <a:t>Sliding</a:t>
            </a:r>
            <a:r>
              <a:rPr lang="de-DE" dirty="0"/>
              <a:t> </a:t>
            </a:r>
            <a:r>
              <a:rPr lang="de-DE" dirty="0" err="1"/>
              <a:t>sign</a:t>
            </a:r>
            <a:r>
              <a:rPr lang="de-DE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52F004-49C0-4FCF-B536-90CE9C48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7" name="M202108191722331090004">
            <a:hlinkClick r:id="" action="ppaction://media"/>
            <a:extLst>
              <a:ext uri="{FF2B5EF4-FFF2-40B4-BE49-F238E27FC236}">
                <a16:creationId xmlns:a16="http://schemas.microsoft.com/office/drawing/2014/main" id="{B8D14506-EDE8-41A0-99BD-608F1E1D0D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025" y="1830386"/>
            <a:ext cx="6034619" cy="452596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D4A0F81-C6E5-4F47-AA7A-454B56CF56CA}"/>
              </a:ext>
            </a:extLst>
          </p:cNvPr>
          <p:cNvSpPr txBox="1"/>
          <p:nvPr/>
        </p:nvSpPr>
        <p:spPr>
          <a:xfrm>
            <a:off x="1520826" y="1155351"/>
            <a:ext cx="40836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Normalbefund: </a:t>
            </a:r>
            <a:r>
              <a:rPr lang="de-DE" dirty="0" err="1">
                <a:solidFill>
                  <a:srgbClr val="FF0000"/>
                </a:solidFill>
              </a:rPr>
              <a:t>sliding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sign</a:t>
            </a:r>
            <a:r>
              <a:rPr lang="de-DE" dirty="0">
                <a:solidFill>
                  <a:srgbClr val="FF0000"/>
                </a:solidFill>
              </a:rPr>
              <a:t>, B-</a:t>
            </a:r>
            <a:r>
              <a:rPr lang="de-DE" dirty="0" err="1">
                <a:solidFill>
                  <a:srgbClr val="FF0000"/>
                </a:solidFill>
              </a:rPr>
              <a:t>lines</a:t>
            </a:r>
            <a:r>
              <a:rPr lang="de-DE" dirty="0"/>
              <a:t>: </a:t>
            </a:r>
            <a:r>
              <a:rPr lang="de-DE" sz="1100" dirty="0" err="1"/>
              <a:t>schliessen</a:t>
            </a:r>
            <a:r>
              <a:rPr lang="de-DE" sz="1100" dirty="0"/>
              <a:t> den Pneumothorax in diesem Schallfenster aus.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65638C-13A2-4AC5-953F-BD9ED6DD25F1}"/>
              </a:ext>
            </a:extLst>
          </p:cNvPr>
          <p:cNvSpPr txBox="1"/>
          <p:nvPr/>
        </p:nvSpPr>
        <p:spPr>
          <a:xfrm>
            <a:off x="7223760" y="4248834"/>
            <a:ext cx="164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(Aber wir sehen auch vereinzelte A-Lines)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06EA614-E55D-4108-A40E-D02CE4EA5B9E}"/>
              </a:ext>
            </a:extLst>
          </p:cNvPr>
          <p:cNvCxnSpPr/>
          <p:nvPr/>
        </p:nvCxnSpPr>
        <p:spPr>
          <a:xfrm flipH="1">
            <a:off x="3714750" y="4507471"/>
            <a:ext cx="3415454" cy="2474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4854E788-3C83-7B0E-4DC5-FC13C288FCA5}"/>
              </a:ext>
            </a:extLst>
          </p:cNvPr>
          <p:cNvSpPr/>
          <p:nvPr/>
        </p:nvSpPr>
        <p:spPr>
          <a:xfrm>
            <a:off x="2984500" y="3060700"/>
            <a:ext cx="139700" cy="5461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C06A4BDE-E89D-1577-7532-13450E8BB5A9}"/>
              </a:ext>
            </a:extLst>
          </p:cNvPr>
          <p:cNvSpPr/>
          <p:nvPr/>
        </p:nvSpPr>
        <p:spPr>
          <a:xfrm rot="18072006">
            <a:off x="2204506" y="4021512"/>
            <a:ext cx="139700" cy="5461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E8481BFD-ABEA-66BD-A569-62A8F765F7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>
            <a:extLst>
              <a:ext uri="{FF2B5EF4-FFF2-40B4-BE49-F238E27FC236}">
                <a16:creationId xmlns:a16="http://schemas.microsoft.com/office/drawing/2014/main" id="{A1A96742-3A45-40FB-AC1E-A6E9AA00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73225"/>
            <a:ext cx="61468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>
            <a:extLst>
              <a:ext uri="{FF2B5EF4-FFF2-40B4-BE49-F238E27FC236}">
                <a16:creationId xmlns:a16="http://schemas.microsoft.com/office/drawing/2014/main" id="{00CD1357-E6B6-4582-9A05-3BEEDDFBD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Normale Lunge </a:t>
            </a:r>
            <a:r>
              <a:rPr lang="de-CH" altLang="de-DE" dirty="0" err="1"/>
              <a:t>vs</a:t>
            </a:r>
            <a:r>
              <a:rPr lang="de-CH" altLang="de-DE" dirty="0"/>
              <a:t> Pneumothorax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0B1C52E-729A-4843-B300-E20480E5F308}"/>
              </a:ext>
            </a:extLst>
          </p:cNvPr>
          <p:cNvSpPr txBox="1"/>
          <p:nvPr/>
        </p:nvSpPr>
        <p:spPr>
          <a:xfrm>
            <a:off x="1331913" y="1046315"/>
            <a:ext cx="299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Normale Lunge: A und </a:t>
            </a:r>
            <a:r>
              <a:rPr lang="de-DE" dirty="0">
                <a:solidFill>
                  <a:srgbClr val="FF0000"/>
                </a:solidFill>
              </a:rPr>
              <a:t>B </a:t>
            </a:r>
            <a:r>
              <a:rPr lang="de-DE" dirty="0" err="1">
                <a:solidFill>
                  <a:srgbClr val="FF0000"/>
                </a:solidFill>
              </a:rPr>
              <a:t>lines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0988BD8-DBB7-44C1-878F-F684BAC59101}"/>
              </a:ext>
            </a:extLst>
          </p:cNvPr>
          <p:cNvSpPr txBox="1"/>
          <p:nvPr/>
        </p:nvSpPr>
        <p:spPr>
          <a:xfrm>
            <a:off x="4655142" y="1046315"/>
            <a:ext cx="448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Pneumothorax: nur viele A-</a:t>
            </a:r>
            <a:r>
              <a:rPr lang="de-DE" dirty="0" err="1"/>
              <a:t>lines</a:t>
            </a:r>
            <a:r>
              <a:rPr lang="de-DE" dirty="0"/>
              <a:t>, keine B-</a:t>
            </a:r>
            <a:r>
              <a:rPr lang="de-DE" dirty="0" err="1"/>
              <a:t>lines</a:t>
            </a:r>
            <a:endParaRPr lang="de-DE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6F977617-AFDF-4CD3-8F95-7A1CCC41A1A2}"/>
              </a:ext>
            </a:extLst>
          </p:cNvPr>
          <p:cNvCxnSpPr>
            <a:cxnSpLocks/>
          </p:cNvCxnSpPr>
          <p:nvPr/>
        </p:nvCxnSpPr>
        <p:spPr>
          <a:xfrm flipH="1">
            <a:off x="2297430" y="1415647"/>
            <a:ext cx="1348740" cy="18533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5791E703-2874-4DFD-AB5F-A867F50B882B}"/>
              </a:ext>
            </a:extLst>
          </p:cNvPr>
          <p:cNvCxnSpPr/>
          <p:nvPr/>
        </p:nvCxnSpPr>
        <p:spPr>
          <a:xfrm flipH="1">
            <a:off x="6255703" y="1415647"/>
            <a:ext cx="1223010" cy="1739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82E51D85-CDA6-423E-9EF9-0DE108B9F4FA}"/>
              </a:ext>
            </a:extLst>
          </p:cNvPr>
          <p:cNvSpPr txBox="1"/>
          <p:nvPr/>
        </p:nvSpPr>
        <p:spPr>
          <a:xfrm>
            <a:off x="0" y="3020804"/>
            <a:ext cx="1843087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B-</a:t>
            </a:r>
            <a:r>
              <a:rPr lang="de-DE" dirty="0" err="1">
                <a:solidFill>
                  <a:srgbClr val="FF0000"/>
                </a:solidFill>
              </a:rPr>
              <a:t>lines</a:t>
            </a:r>
            <a:r>
              <a:rPr lang="de-DE" dirty="0">
                <a:solidFill>
                  <a:srgbClr val="FF0000"/>
                </a:solidFill>
              </a:rPr>
              <a:t>: kometenschweif-ähnliche Artefakte, die an der </a:t>
            </a:r>
            <a:r>
              <a:rPr lang="de-DE" dirty="0" err="1">
                <a:solidFill>
                  <a:srgbClr val="FF0000"/>
                </a:solidFill>
              </a:rPr>
              <a:t>visceralen</a:t>
            </a:r>
            <a:r>
              <a:rPr lang="de-DE" dirty="0">
                <a:solidFill>
                  <a:srgbClr val="FF0000"/>
                </a:solidFill>
              </a:rPr>
              <a:t> Pleura durch </a:t>
            </a:r>
            <a:r>
              <a:rPr lang="de-DE" dirty="0" err="1">
                <a:solidFill>
                  <a:srgbClr val="FF0000"/>
                </a:solidFill>
              </a:rPr>
              <a:t>Interlobärsepten</a:t>
            </a:r>
            <a:r>
              <a:rPr lang="de-DE" dirty="0">
                <a:solidFill>
                  <a:srgbClr val="FF0000"/>
                </a:solidFill>
              </a:rPr>
              <a:t> entstehen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CCD114C-4479-4B8E-A5D5-037DB30CA7D1}"/>
              </a:ext>
            </a:extLst>
          </p:cNvPr>
          <p:cNvSpPr txBox="1"/>
          <p:nvPr/>
        </p:nvSpPr>
        <p:spPr>
          <a:xfrm>
            <a:off x="7635240" y="3151554"/>
            <a:ext cx="1325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A-</a:t>
            </a:r>
            <a:r>
              <a:rPr lang="de-DE" dirty="0" err="1"/>
              <a:t>lines</a:t>
            </a:r>
            <a:r>
              <a:rPr lang="de-DE" dirty="0"/>
              <a:t>: </a:t>
            </a:r>
          </a:p>
          <a:p>
            <a:r>
              <a:rPr lang="de-DE" dirty="0"/>
              <a:t>breite </a:t>
            </a:r>
            <a:r>
              <a:rPr lang="de-DE" dirty="0" err="1"/>
              <a:t>Reverbera-tionen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6AF284-918A-4347-A587-F759F3C0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7" name="Grafik 6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E47C0F6C-D3F5-2CBF-5B78-DA87AE649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46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Trauma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31893AE-C3CD-0854-194E-951CB4845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2549"/>
            <a:ext cx="8229600" cy="2159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EFAST</a:t>
            </a:r>
          </a:p>
          <a:p>
            <a:r>
              <a:rPr lang="de-DE" dirty="0">
                <a:solidFill>
                  <a:srgbClr val="FF0000"/>
                </a:solidFill>
              </a:rPr>
              <a:t>Freie Flüssigkeit? </a:t>
            </a:r>
            <a:r>
              <a:rPr lang="de-DE" dirty="0"/>
              <a:t>pleural / intraabdominal</a:t>
            </a:r>
          </a:p>
          <a:p>
            <a:r>
              <a:rPr lang="de-DE" dirty="0"/>
              <a:t>Flüssigkeit im </a:t>
            </a:r>
            <a:r>
              <a:rPr lang="de-DE" dirty="0" err="1"/>
              <a:t>Pericard</a:t>
            </a:r>
            <a:r>
              <a:rPr lang="de-DE" dirty="0"/>
              <a:t>?</a:t>
            </a:r>
          </a:p>
          <a:p>
            <a:r>
              <a:rPr lang="de-DE" dirty="0"/>
              <a:t>Pneumothorax? (fehlt das </a:t>
            </a:r>
            <a:r>
              <a:rPr lang="de-DE" dirty="0" err="1">
                <a:solidFill>
                  <a:srgbClr val="FF0000"/>
                </a:solidFill>
              </a:rPr>
              <a:t>sliding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sign</a:t>
            </a:r>
            <a:r>
              <a:rPr lang="de-DE" dirty="0">
                <a:solidFill>
                  <a:srgbClr val="FF0000"/>
                </a:solidFill>
              </a:rPr>
              <a:t>?</a:t>
            </a:r>
            <a:r>
              <a:rPr lang="de-DE" dirty="0"/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73B17DA-6EA8-6C0D-4BF2-03225F56EE5F}"/>
              </a:ext>
            </a:extLst>
          </p:cNvPr>
          <p:cNvSpPr txBox="1"/>
          <p:nvPr/>
        </p:nvSpPr>
        <p:spPr>
          <a:xfrm>
            <a:off x="457200" y="1833217"/>
            <a:ext cx="7912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>
                <a:solidFill>
                  <a:srgbClr val="FF0000"/>
                </a:solidFill>
              </a:rPr>
              <a:t>e</a:t>
            </a:r>
            <a:r>
              <a:rPr lang="de-CH" dirty="0" err="1"/>
              <a:t>xtended</a:t>
            </a:r>
            <a:r>
              <a:rPr lang="de-CH" dirty="0"/>
              <a:t> </a:t>
            </a:r>
            <a:r>
              <a:rPr lang="de-CH" dirty="0" err="1">
                <a:solidFill>
                  <a:srgbClr val="FF0000"/>
                </a:solidFill>
              </a:rPr>
              <a:t>f</a:t>
            </a:r>
            <a:r>
              <a:rPr lang="de-CH" dirty="0" err="1"/>
              <a:t>ocussed</a:t>
            </a:r>
            <a:r>
              <a:rPr lang="de-CH" dirty="0"/>
              <a:t> </a:t>
            </a:r>
            <a:r>
              <a:rPr lang="de-CH" dirty="0" err="1">
                <a:solidFill>
                  <a:srgbClr val="FF0000"/>
                </a:solidFill>
              </a:rPr>
              <a:t>a</a:t>
            </a:r>
            <a:r>
              <a:rPr lang="de-CH" dirty="0" err="1"/>
              <a:t>ssessment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>
                <a:solidFill>
                  <a:srgbClr val="FF0000"/>
                </a:solidFill>
              </a:rPr>
              <a:t>s</a:t>
            </a:r>
            <a:r>
              <a:rPr lang="de-CH" dirty="0" err="1"/>
              <a:t>onography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/in </a:t>
            </a:r>
            <a:r>
              <a:rPr lang="de-CH" dirty="0" err="1">
                <a:solidFill>
                  <a:srgbClr val="FF0000"/>
                </a:solidFill>
              </a:rPr>
              <a:t>t</a:t>
            </a:r>
            <a:r>
              <a:rPr lang="de-CH" dirty="0" err="1"/>
              <a:t>rauma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6974393-3E5F-10EF-8E0E-DACCBA246680}"/>
              </a:ext>
            </a:extLst>
          </p:cNvPr>
          <p:cNvSpPr txBox="1"/>
          <p:nvPr/>
        </p:nvSpPr>
        <p:spPr>
          <a:xfrm>
            <a:off x="3858898" y="4793163"/>
            <a:ext cx="4510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0000"/>
                </a:solidFill>
              </a:rPr>
              <a:t>Sonografie als rasches Screening</a:t>
            </a:r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DF59ECCD-ABDE-02F8-582D-CCACFE20981E}"/>
              </a:ext>
            </a:extLst>
          </p:cNvPr>
          <p:cNvSpPr/>
          <p:nvPr/>
        </p:nvSpPr>
        <p:spPr>
          <a:xfrm rot="16200000">
            <a:off x="3015523" y="4857889"/>
            <a:ext cx="318052" cy="3322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C6EC2D4-742E-9E18-DB94-D7CC55CBF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916" y="4435225"/>
            <a:ext cx="1296530" cy="12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30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A6C6A-DBA3-4389-83A5-5EF0187B9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Pneumothorax: </a:t>
            </a:r>
            <a:br>
              <a:rPr lang="de-DE" dirty="0"/>
            </a:br>
            <a:r>
              <a:rPr lang="de-DE" dirty="0"/>
              <a:t>Lung </a:t>
            </a:r>
            <a:r>
              <a:rPr lang="de-DE" dirty="0" err="1"/>
              <a:t>point</a:t>
            </a:r>
            <a:r>
              <a:rPr lang="de-DE" dirty="0"/>
              <a:t>/Lungenpunkt</a:t>
            </a:r>
          </a:p>
        </p:txBody>
      </p:sp>
      <p:pic>
        <p:nvPicPr>
          <p:cNvPr id="5" name="Lungpoint">
            <a:hlinkClick r:id="" action="ppaction://media"/>
            <a:extLst>
              <a:ext uri="{FF2B5EF4-FFF2-40B4-BE49-F238E27FC236}">
                <a16:creationId xmlns:a16="http://schemas.microsoft.com/office/drawing/2014/main" id="{C4BD18B6-B6EC-45D6-9AAC-4D43593882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65E717-953D-4806-815B-D2901887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6" name="Grafik 5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E61ACFD5-EC4F-2E13-B4CC-7AEDDD8A8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4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>
            <a:extLst>
              <a:ext uri="{FF2B5EF4-FFF2-40B4-BE49-F238E27FC236}">
                <a16:creationId xmlns:a16="http://schemas.microsoft.com/office/drawing/2014/main" id="{A2C4DD76-F62B-41D0-A7B6-BE78023F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 </a:t>
            </a:r>
            <a:br>
              <a:rPr lang="de-CH" altLang="de-DE" dirty="0"/>
            </a:br>
            <a:r>
              <a:rPr lang="de-CH" altLang="de-DE" dirty="0"/>
              <a:t>Pneumothorax </a:t>
            </a:r>
            <a:br>
              <a:rPr lang="de-CH" altLang="de-DE" dirty="0"/>
            </a:br>
            <a:r>
              <a:rPr lang="de-CH" altLang="de-DE" dirty="0"/>
              <a:t>im Colour-Doppler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4657BB1-2100-45A8-BB81-3D5B364F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4" name="Grafik 3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4AC55940-D3F0-608F-8FD0-719C9826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423A6B8-3862-4283-C676-534B58E70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96407"/>
            <a:ext cx="3984591" cy="415227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42B6EC0-50C5-982B-6D85-C1346BAB3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151" y="1496407"/>
            <a:ext cx="2881985" cy="4152272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49662649-C0EA-A625-02A2-695C651517D1}"/>
              </a:ext>
            </a:extLst>
          </p:cNvPr>
          <p:cNvSpPr/>
          <p:nvPr/>
        </p:nvSpPr>
        <p:spPr>
          <a:xfrm>
            <a:off x="5426151" y="3388009"/>
            <a:ext cx="2722241" cy="1845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B9D2F58-1A7E-46B1-1FF3-485345499EDD}"/>
              </a:ext>
            </a:extLst>
          </p:cNvPr>
          <p:cNvSpPr txBox="1"/>
          <p:nvPr/>
        </p:nvSpPr>
        <p:spPr>
          <a:xfrm>
            <a:off x="5964559" y="581048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 6)</a:t>
            </a:r>
          </a:p>
        </p:txBody>
      </p:sp>
    </p:spTree>
    <p:extLst>
      <p:ext uri="{BB962C8B-B14F-4D97-AF65-F5344CB8AC3E}">
        <p14:creationId xmlns:p14="http://schemas.microsoft.com/office/powerpoint/2010/main" val="2766005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DSC_0029.jpg">
            <a:extLst>
              <a:ext uri="{FF2B5EF4-FFF2-40B4-BE49-F238E27FC236}">
                <a16:creationId xmlns:a16="http://schemas.microsoft.com/office/drawing/2014/main" id="{C8B23680-7649-4A2C-A392-37195F416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510" y="1018924"/>
            <a:ext cx="3432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A93989-D967-438B-9F84-8BC61186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</a:t>
            </a:r>
            <a:br>
              <a:rPr lang="de-DE" dirty="0"/>
            </a:br>
            <a:r>
              <a:rPr lang="de-DE" dirty="0"/>
              <a:t>M-Mode: 2.-4. ICR parasternal</a:t>
            </a:r>
          </a:p>
        </p:txBody>
      </p:sp>
      <p:pic>
        <p:nvPicPr>
          <p:cNvPr id="5" name="M202108191723042380008">
            <a:hlinkClick r:id="" action="ppaction://media"/>
            <a:extLst>
              <a:ext uri="{FF2B5EF4-FFF2-40B4-BE49-F238E27FC236}">
                <a16:creationId xmlns:a16="http://schemas.microsoft.com/office/drawing/2014/main" id="{99E384CD-5E4F-42FA-B8A8-C465530073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953" y="1600200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52F004-49C0-4FCF-B536-90CE9C48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B96D7B-C738-4824-9384-4FB94EF90411}"/>
              </a:ext>
            </a:extLst>
          </p:cNvPr>
          <p:cNvSpPr txBox="1"/>
          <p:nvPr/>
        </p:nvSpPr>
        <p:spPr>
          <a:xfrm>
            <a:off x="146050" y="2731770"/>
            <a:ext cx="731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Sea</a:t>
            </a:r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  <a:r>
              <a:rPr lang="de-DE" dirty="0" err="1"/>
              <a:t>shore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  <a:r>
              <a:rPr lang="de-DE" dirty="0" err="1"/>
              <a:t>sign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8196781-227B-47D3-AAF0-2B53C1F41E84}"/>
              </a:ext>
            </a:extLst>
          </p:cNvPr>
          <p:cNvSpPr txBox="1"/>
          <p:nvPr/>
        </p:nvSpPr>
        <p:spPr>
          <a:xfrm>
            <a:off x="2187422" y="1025426"/>
            <a:ext cx="270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Normalbefund im M Mode</a:t>
            </a:r>
          </a:p>
        </p:txBody>
      </p:sp>
      <p:pic>
        <p:nvPicPr>
          <p:cNvPr id="9" name="Grafik 8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1109ADB2-6D40-E02F-8B1A-AAF81D6E0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9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5996CD82-755A-99AE-A313-E2B72A98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 dirty="0"/>
              <a:t>T. Chlibec - Ultraschallzentrum Rorschach</a:t>
            </a:r>
            <a:endParaRPr lang="de-CH" dirty="0"/>
          </a:p>
        </p:txBody>
      </p:sp>
      <p:sp>
        <p:nvSpPr>
          <p:cNvPr id="24578" name="Titel 1">
            <a:extLst>
              <a:ext uri="{FF2B5EF4-FFF2-40B4-BE49-F238E27FC236}">
                <a16:creationId xmlns:a16="http://schemas.microsoft.com/office/drawing/2014/main" id="{2A86FDBE-ECDF-4BC4-B0E3-166BE3715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4" y="99314"/>
            <a:ext cx="8881656" cy="514099"/>
          </a:xfrm>
        </p:spPr>
        <p:txBody>
          <a:bodyPr/>
          <a:lstStyle/>
          <a:p>
            <a:r>
              <a:rPr lang="de-DE" altLang="de-DE" dirty="0"/>
              <a:t>Normale Lunge       </a:t>
            </a:r>
            <a:r>
              <a:rPr lang="de-DE" altLang="de-DE" dirty="0" err="1"/>
              <a:t>vs</a:t>
            </a:r>
            <a:r>
              <a:rPr lang="de-DE" altLang="de-DE" dirty="0"/>
              <a:t>           Pneumothorax im M-Mode</a:t>
            </a:r>
          </a:p>
        </p:txBody>
      </p:sp>
      <p:pic>
        <p:nvPicPr>
          <p:cNvPr id="24581" name="Bild 4" descr="lungenpuls_m_mode.jpg">
            <a:extLst>
              <a:ext uri="{FF2B5EF4-FFF2-40B4-BE49-F238E27FC236}">
                <a16:creationId xmlns:a16="http://schemas.microsoft.com/office/drawing/2014/main" id="{18E773CC-D955-45B1-B68D-49553ECCC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0062"/>
            <a:ext cx="5181600" cy="353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feld 5">
            <a:extLst>
              <a:ext uri="{FF2B5EF4-FFF2-40B4-BE49-F238E27FC236}">
                <a16:creationId xmlns:a16="http://schemas.microsoft.com/office/drawing/2014/main" id="{910A94A0-6AB1-48FC-8DB2-EEDABEEC2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324600"/>
            <a:ext cx="2325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Quelle: notfallsonografie.at</a:t>
            </a:r>
          </a:p>
        </p:txBody>
      </p:sp>
      <p:pic>
        <p:nvPicPr>
          <p:cNvPr id="9" name="Bild 4" descr="Pneu-M-Mode.jpg">
            <a:extLst>
              <a:ext uri="{FF2B5EF4-FFF2-40B4-BE49-F238E27FC236}">
                <a16:creationId xmlns:a16="http://schemas.microsoft.com/office/drawing/2014/main" id="{7589465E-8998-428E-833A-E67521660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69" y="669926"/>
            <a:ext cx="4960531" cy="618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954B835-1548-44DD-8A05-BED260F55434}"/>
              </a:ext>
            </a:extLst>
          </p:cNvPr>
          <p:cNvSpPr txBox="1"/>
          <p:nvPr/>
        </p:nvSpPr>
        <p:spPr>
          <a:xfrm>
            <a:off x="157222" y="845277"/>
            <a:ext cx="158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sea</a:t>
            </a:r>
            <a:r>
              <a:rPr lang="de-DE" dirty="0">
                <a:solidFill>
                  <a:srgbClr val="FF0000"/>
                </a:solidFill>
              </a:rPr>
              <a:t>-shore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sign</a:t>
            </a:r>
            <a:r>
              <a:rPr lang="de-DE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238E3020-8C42-49F1-967D-F7B80E96F590}"/>
              </a:ext>
            </a:extLst>
          </p:cNvPr>
          <p:cNvSpPr/>
          <p:nvPr/>
        </p:nvSpPr>
        <p:spPr>
          <a:xfrm rot="5400000">
            <a:off x="3411427" y="1663240"/>
            <a:ext cx="2716679" cy="6170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9EC2237-DD13-4C8A-9E23-46AE50C32B96}"/>
              </a:ext>
            </a:extLst>
          </p:cNvPr>
          <p:cNvSpPr/>
          <p:nvPr/>
        </p:nvSpPr>
        <p:spPr>
          <a:xfrm rot="5400000">
            <a:off x="703794" y="2328084"/>
            <a:ext cx="1386988" cy="6170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B89F4A1-D133-4BC8-A0D0-7D9C06AA75F4}"/>
              </a:ext>
            </a:extLst>
          </p:cNvPr>
          <p:cNvSpPr txBox="1"/>
          <p:nvPr/>
        </p:nvSpPr>
        <p:spPr>
          <a:xfrm>
            <a:off x="157222" y="1199534"/>
            <a:ext cx="243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Lungenpuls</a:t>
            </a:r>
            <a:r>
              <a:rPr lang="de-DE" dirty="0"/>
              <a:t> vorhanden 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8A8344-B1BE-C9EF-6429-79D0534F0BB9}"/>
              </a:ext>
            </a:extLst>
          </p:cNvPr>
          <p:cNvSpPr txBox="1"/>
          <p:nvPr/>
        </p:nvSpPr>
        <p:spPr>
          <a:xfrm>
            <a:off x="7277060" y="1068572"/>
            <a:ext cx="1812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highlight>
                  <a:srgbClr val="FF0000"/>
                </a:highlight>
              </a:rPr>
              <a:t>barcode</a:t>
            </a:r>
            <a:r>
              <a:rPr lang="de-DE" dirty="0">
                <a:highlight>
                  <a:srgbClr val="FF0000"/>
                </a:highlight>
              </a:rPr>
              <a:t> </a:t>
            </a:r>
            <a:r>
              <a:rPr lang="de-DE" dirty="0" err="1">
                <a:highlight>
                  <a:srgbClr val="FF0000"/>
                </a:highlight>
              </a:rPr>
              <a:t>sign</a:t>
            </a:r>
            <a:r>
              <a:rPr lang="de-DE" dirty="0">
                <a:highlight>
                  <a:srgbClr val="FF0000"/>
                </a:highlight>
              </a:rPr>
              <a:t> und</a:t>
            </a:r>
          </a:p>
          <a:p>
            <a:r>
              <a:rPr lang="de-DE" dirty="0">
                <a:highlight>
                  <a:srgbClr val="FF0000"/>
                </a:highlight>
              </a:rPr>
              <a:t>kein Lungenpuls..</a:t>
            </a:r>
          </a:p>
        </p:txBody>
      </p:sp>
    </p:spTree>
    <p:extLst>
      <p:ext uri="{BB962C8B-B14F-4D97-AF65-F5344CB8AC3E}">
        <p14:creationId xmlns:p14="http://schemas.microsoft.com/office/powerpoint/2010/main" val="40827787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EFAST- Fragen ???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  <p:pic>
        <p:nvPicPr>
          <p:cNvPr id="7" name="Picture 7" descr="FF li müller">
            <a:extLst>
              <a:ext uri="{FF2B5EF4-FFF2-40B4-BE49-F238E27FC236}">
                <a16:creationId xmlns:a16="http://schemas.microsoft.com/office/drawing/2014/main" id="{D7D54B0D-9006-CA3C-63BA-046FFB3C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3812413"/>
            <a:ext cx="1800332" cy="1095827"/>
          </a:xfrm>
          <a:prstGeom prst="rect">
            <a:avLst/>
          </a:prstGeom>
        </p:spPr>
      </p:pic>
      <p:pic>
        <p:nvPicPr>
          <p:cNvPr id="9" name="Picture 3" descr="grosser ple li">
            <a:extLst>
              <a:ext uri="{FF2B5EF4-FFF2-40B4-BE49-F238E27FC236}">
                <a16:creationId xmlns:a16="http://schemas.microsoft.com/office/drawing/2014/main" id="{6437A815-B8DC-9502-750C-8947EAED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2333173"/>
            <a:ext cx="1791646" cy="1201030"/>
          </a:xfrm>
          <a:prstGeom prst="rect">
            <a:avLst/>
          </a:prstGeom>
        </p:spPr>
      </p:pic>
      <p:pic>
        <p:nvPicPr>
          <p:cNvPr id="10" name="Grafik 9" descr="Ein Bild, das Text, Axt, Helm enthält.&#10;&#10;Automatisch generierte Beschreibung">
            <a:extLst>
              <a:ext uri="{FF2B5EF4-FFF2-40B4-BE49-F238E27FC236}">
                <a16:creationId xmlns:a16="http://schemas.microsoft.com/office/drawing/2014/main" id="{ED1A36DC-D322-2B17-3A08-893A0B8A5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3008" y="5192841"/>
            <a:ext cx="1604159" cy="1017629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AFB8117-F8FD-801D-2A84-FE78AEFBDB3A}"/>
              </a:ext>
            </a:extLst>
          </p:cNvPr>
          <p:cNvSpPr/>
          <p:nvPr/>
        </p:nvSpPr>
        <p:spPr>
          <a:xfrm>
            <a:off x="3952792" y="1439166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9BB296-47A3-8EF8-A7B1-0FA123F0BB43}"/>
              </a:ext>
            </a:extLst>
          </p:cNvPr>
          <p:cNvSpPr/>
          <p:nvPr/>
        </p:nvSpPr>
        <p:spPr>
          <a:xfrm>
            <a:off x="4938754" y="1482359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M202108191722331090004">
            <a:hlinkClick r:id="" action="ppaction://media"/>
            <a:extLst>
              <a:ext uri="{FF2B5EF4-FFF2-40B4-BE49-F238E27FC236}">
                <a16:creationId xmlns:a16="http://schemas.microsoft.com/office/drawing/2014/main" id="{DF576DB7-6A1D-AB55-C687-9713308C6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68872" y="1018867"/>
            <a:ext cx="1378146" cy="103360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C56ADAE-D373-6746-A5A2-1FBB2D9C7D71}"/>
              </a:ext>
            </a:extLst>
          </p:cNvPr>
          <p:cNvSpPr txBox="1"/>
          <p:nvPr/>
        </p:nvSpPr>
        <p:spPr>
          <a:xfrm>
            <a:off x="5657167" y="1070432"/>
            <a:ext cx="157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Pneumothorax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A051F9E-F9C0-0ECC-82EA-90F816B74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65" y="952151"/>
            <a:ext cx="1604159" cy="112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EA71535-D26B-653F-5CC4-4ACE1CEC5180}"/>
              </a:ext>
            </a:extLst>
          </p:cNvPr>
          <p:cNvSpPr txBox="1"/>
          <p:nvPr/>
        </p:nvSpPr>
        <p:spPr>
          <a:xfrm>
            <a:off x="1921274" y="1048114"/>
            <a:ext cx="203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Kein Pneumothorax</a:t>
            </a:r>
          </a:p>
        </p:txBody>
      </p:sp>
    </p:spTree>
    <p:extLst>
      <p:ext uri="{BB962C8B-B14F-4D97-AF65-F5344CB8AC3E}">
        <p14:creationId xmlns:p14="http://schemas.microsoft.com/office/powerpoint/2010/main" val="205942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C27A1-98AE-C307-9EEB-EFC2DE026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Outtakes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85986C-60A6-B1A8-C22D-F23B9C32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– interdisziplinäres Ultraschallzentrum Rorschach</a:t>
            </a:r>
            <a:endParaRPr lang="de-CH" dirty="0"/>
          </a:p>
        </p:txBody>
      </p:sp>
      <p:pic>
        <p:nvPicPr>
          <p:cNvPr id="5" name="Picture 5" descr="09_G">
            <a:extLst>
              <a:ext uri="{FF2B5EF4-FFF2-40B4-BE49-F238E27FC236}">
                <a16:creationId xmlns:a16="http://schemas.microsoft.com/office/drawing/2014/main" id="{EAA7337E-0AA8-E1AA-FBE4-2C27462D83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500" y="2944019"/>
            <a:ext cx="57150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6828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A7DF55-222A-4506-90E8-E163BD526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Position1: FF Abdomen Morison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67AD4C-FA9C-4C17-852B-EB61428D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10" name="Inhaltsplatzhalter 9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204B2373-375B-473A-81EE-CA924AF39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721" y="1232424"/>
            <a:ext cx="6736557" cy="4638946"/>
          </a:xfr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A0AD5CEA-4330-476A-8818-A9087F1DDDE2}"/>
              </a:ext>
            </a:extLst>
          </p:cNvPr>
          <p:cNvSpPr/>
          <p:nvPr/>
        </p:nvSpPr>
        <p:spPr>
          <a:xfrm rot="16200000">
            <a:off x="1034415" y="2125980"/>
            <a:ext cx="377190" cy="2171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03D0B422-3D51-B358-D4BA-F7DC577F5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4" y="239048"/>
            <a:ext cx="1510846" cy="8383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A41FEA-4C6B-2279-A033-481861F2D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19" y="4389679"/>
            <a:ext cx="4477491" cy="22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31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E-FAST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6" descr="ATLS IIa">
            <a:extLst>
              <a:ext uri="{FF2B5EF4-FFF2-40B4-BE49-F238E27FC236}">
                <a16:creationId xmlns:a16="http://schemas.microsoft.com/office/drawing/2014/main" id="{51CE4CED-F5CB-7887-B4C7-B93B14EEA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66" y="910276"/>
            <a:ext cx="410845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TLS III">
            <a:extLst>
              <a:ext uri="{FF2B5EF4-FFF2-40B4-BE49-F238E27FC236}">
                <a16:creationId xmlns:a16="http://schemas.microsoft.com/office/drawing/2014/main" id="{C94FD513-208E-1628-A041-EC947035D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07" y="2872141"/>
            <a:ext cx="2332337" cy="271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5838580-7EA8-A55B-8950-3C80E517A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726" y="1955622"/>
            <a:ext cx="3101008" cy="3992102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5787656-DD74-CB06-3D70-00326425F47C}"/>
              </a:ext>
            </a:extLst>
          </p:cNvPr>
          <p:cNvSpPr/>
          <p:nvPr/>
        </p:nvSpPr>
        <p:spPr>
          <a:xfrm>
            <a:off x="1828954" y="6187279"/>
            <a:ext cx="1634490" cy="453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3605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206728" y="3566399"/>
            <a:ext cx="2641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Pleurale Flüssigkeit</a:t>
            </a:r>
          </a:p>
          <a:p>
            <a:r>
              <a:rPr lang="de-DE" dirty="0">
                <a:solidFill>
                  <a:srgbClr val="FF0000"/>
                </a:solidFill>
              </a:rPr>
              <a:t>Freie Flüssigkeit Abdomen</a:t>
            </a:r>
          </a:p>
          <a:p>
            <a:r>
              <a:rPr lang="de-DE" dirty="0">
                <a:solidFill>
                  <a:srgbClr val="00B050"/>
                </a:solidFill>
              </a:rPr>
              <a:t>Flüssigkeit </a:t>
            </a:r>
            <a:r>
              <a:rPr lang="de-DE" dirty="0" err="1">
                <a:solidFill>
                  <a:srgbClr val="00B050"/>
                </a:solidFill>
              </a:rPr>
              <a:t>Pericard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B05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AFB8117-F8FD-801D-2A84-FE78AEFBDB3A}"/>
              </a:ext>
            </a:extLst>
          </p:cNvPr>
          <p:cNvSpPr/>
          <p:nvPr/>
        </p:nvSpPr>
        <p:spPr>
          <a:xfrm>
            <a:off x="3952792" y="1439166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89BB296-47A3-8EF8-A7B1-0FA123F0BB43}"/>
              </a:ext>
            </a:extLst>
          </p:cNvPr>
          <p:cNvSpPr/>
          <p:nvPr/>
        </p:nvSpPr>
        <p:spPr>
          <a:xfrm>
            <a:off x="4938754" y="1439166"/>
            <a:ext cx="492981" cy="9324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E44EB7D-87C9-EC9A-0146-1E781A1681D0}"/>
              </a:ext>
            </a:extLst>
          </p:cNvPr>
          <p:cNvSpPr txBox="1"/>
          <p:nvPr/>
        </p:nvSpPr>
        <p:spPr>
          <a:xfrm>
            <a:off x="2606929" y="950882"/>
            <a:ext cx="466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2.-4. ICR parasternal: Lungengleiten: </a:t>
            </a:r>
            <a:r>
              <a:rPr lang="de-DE" dirty="0" err="1">
                <a:solidFill>
                  <a:srgbClr val="002060"/>
                </a:solidFill>
              </a:rPr>
              <a:t>sliding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sign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47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89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65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EFAST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276856" y="6356349"/>
            <a:ext cx="4590288" cy="365125"/>
          </a:xfrm>
        </p:spPr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Grafik 4" descr="Ein Bild, das Person, drinnen, Junge, Krankenhauszimmer enthält.&#10;&#10;Automatisch generierte Beschreibung">
            <a:extLst>
              <a:ext uri="{FF2B5EF4-FFF2-40B4-BE49-F238E27FC236}">
                <a16:creationId xmlns:a16="http://schemas.microsoft.com/office/drawing/2014/main" id="{FD7366E7-DD6C-CFE3-0EAD-4FBF8DF37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" y="239048"/>
            <a:ext cx="1605440" cy="838326"/>
          </a:xfrm>
          <a:prstGeom prst="rect">
            <a:avLst/>
          </a:prstGeom>
        </p:spPr>
      </p:pic>
      <p:pic>
        <p:nvPicPr>
          <p:cNvPr id="8" name="Picture 4" descr="Körper frontal">
            <a:extLst>
              <a:ext uri="{FF2B5EF4-FFF2-40B4-BE49-F238E27FC236}">
                <a16:creationId xmlns:a16="http://schemas.microsoft.com/office/drawing/2014/main" id="{D949179D-1C2D-C223-BD74-027D5A949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1345" y="1502302"/>
            <a:ext cx="2675675" cy="4179522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641D8C-563C-36EB-F08C-29DE7A7DC726}"/>
              </a:ext>
            </a:extLst>
          </p:cNvPr>
          <p:cNvSpPr txBox="1"/>
          <p:nvPr/>
        </p:nvSpPr>
        <p:spPr>
          <a:xfrm>
            <a:off x="720109" y="3105834"/>
            <a:ext cx="264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Pleurale Flüssigkeit</a:t>
            </a:r>
          </a:p>
          <a:p>
            <a:r>
              <a:rPr lang="de-DE" dirty="0"/>
              <a:t>Freie Flüssigkeit Abdomen</a:t>
            </a:r>
          </a:p>
        </p:txBody>
      </p:sp>
      <p:pic>
        <p:nvPicPr>
          <p:cNvPr id="6" name="Picture 5" descr="grösserer ple re">
            <a:extLst>
              <a:ext uri="{FF2B5EF4-FFF2-40B4-BE49-F238E27FC236}">
                <a16:creationId xmlns:a16="http://schemas.microsoft.com/office/drawing/2014/main" id="{2A1559F3-8FFC-A573-287B-F9D4308A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2193230"/>
            <a:ext cx="1637325" cy="932463"/>
          </a:xfrm>
          <a:prstGeom prst="rect">
            <a:avLst/>
          </a:prstGeom>
        </p:spPr>
      </p:pic>
      <p:pic>
        <p:nvPicPr>
          <p:cNvPr id="28" name="Picture 9" descr="ff morison long klein">
            <a:extLst>
              <a:ext uri="{FF2B5EF4-FFF2-40B4-BE49-F238E27FC236}">
                <a16:creationId xmlns:a16="http://schemas.microsoft.com/office/drawing/2014/main" id="{80374EEE-CF56-CC2B-FDA6-56610C7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607" y="3789265"/>
            <a:ext cx="1744336" cy="1046601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7981B90A-E8BD-D0A2-B295-614438044956}"/>
              </a:ext>
            </a:extLst>
          </p:cNvPr>
          <p:cNvSpPr/>
          <p:nvPr/>
        </p:nvSpPr>
        <p:spPr>
          <a:xfrm>
            <a:off x="3212327" y="3105834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4C7E9D4-E53C-C315-1EC9-7B33891248B2}"/>
              </a:ext>
            </a:extLst>
          </p:cNvPr>
          <p:cNvSpPr/>
          <p:nvPr/>
        </p:nvSpPr>
        <p:spPr>
          <a:xfrm>
            <a:off x="5526819" y="3125693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8A158B1-FC35-EFB2-FF49-4DFF921C8E7E}"/>
              </a:ext>
            </a:extLst>
          </p:cNvPr>
          <p:cNvSpPr/>
          <p:nvPr/>
        </p:nvSpPr>
        <p:spPr>
          <a:xfrm>
            <a:off x="4494474" y="4969090"/>
            <a:ext cx="492981" cy="93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106E187-5DEB-BAB6-95EF-11A05F2F03DF}"/>
              </a:ext>
            </a:extLst>
          </p:cNvPr>
          <p:cNvSpPr/>
          <p:nvPr/>
        </p:nvSpPr>
        <p:spPr>
          <a:xfrm>
            <a:off x="4445773" y="2496536"/>
            <a:ext cx="492981" cy="9324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9" descr="Perikarderguss">
            <a:extLst>
              <a:ext uri="{FF2B5EF4-FFF2-40B4-BE49-F238E27FC236}">
                <a16:creationId xmlns:a16="http://schemas.microsoft.com/office/drawing/2014/main" id="{38BBAF6B-B0AB-E30A-5E1B-743BAC27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813" y="2240123"/>
            <a:ext cx="1367497" cy="1017426"/>
          </a:xfrm>
          <a:prstGeom prst="rect">
            <a:avLst/>
          </a:prstGeom>
        </p:spPr>
      </p:pic>
      <p:pic>
        <p:nvPicPr>
          <p:cNvPr id="7" name="Picture 7" descr="FF li müller">
            <a:extLst>
              <a:ext uri="{FF2B5EF4-FFF2-40B4-BE49-F238E27FC236}">
                <a16:creationId xmlns:a16="http://schemas.microsoft.com/office/drawing/2014/main" id="{D7D54B0D-9006-CA3C-63BA-046FFB3C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3812413"/>
            <a:ext cx="1800332" cy="1095827"/>
          </a:xfrm>
          <a:prstGeom prst="rect">
            <a:avLst/>
          </a:prstGeom>
        </p:spPr>
      </p:pic>
      <p:pic>
        <p:nvPicPr>
          <p:cNvPr id="9" name="Picture 3" descr="grosser ple li">
            <a:extLst>
              <a:ext uri="{FF2B5EF4-FFF2-40B4-BE49-F238E27FC236}">
                <a16:creationId xmlns:a16="http://schemas.microsoft.com/office/drawing/2014/main" id="{6437A815-B8DC-9502-750C-8947EAED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7777" y="2333173"/>
            <a:ext cx="1791646" cy="120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19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873</Words>
  <Application>Microsoft Office PowerPoint</Application>
  <PresentationFormat>Bildschirmpräsentation (4:3)</PresentationFormat>
  <Paragraphs>206</Paragraphs>
  <Slides>46</Slides>
  <Notes>2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0" baseType="lpstr">
      <vt:lpstr>Arial</vt:lpstr>
      <vt:lpstr>Calibri</vt:lpstr>
      <vt:lpstr>Verdana</vt:lpstr>
      <vt:lpstr>Office-Design</vt:lpstr>
      <vt:lpstr>E-Fast Moudon 10/23</vt:lpstr>
      <vt:lpstr>Trauma</vt:lpstr>
      <vt:lpstr>Trauma</vt:lpstr>
      <vt:lpstr>Trauma</vt:lpstr>
      <vt:lpstr>E-FAST</vt:lpstr>
      <vt:lpstr>EFAST</vt:lpstr>
      <vt:lpstr>EFAST</vt:lpstr>
      <vt:lpstr>EFAST</vt:lpstr>
      <vt:lpstr>EFAST</vt:lpstr>
      <vt:lpstr>EFAST</vt:lpstr>
      <vt:lpstr>EFAST</vt:lpstr>
      <vt:lpstr>EFAST</vt:lpstr>
      <vt:lpstr>EFAST</vt:lpstr>
      <vt:lpstr>Anatomie</vt:lpstr>
      <vt:lpstr>Position 1: pleural, Morison</vt:lpstr>
      <vt:lpstr>Position 1: Pleurale Flüssigkeit klein</vt:lpstr>
      <vt:lpstr>Position 1: Pleurale Flüssigkeit gross</vt:lpstr>
      <vt:lpstr>Position1: Re OBB: Morison, pleural</vt:lpstr>
      <vt:lpstr>Position1: FF Abdomen Morison</vt:lpstr>
      <vt:lpstr>Position1: Re OBB: Morison, pleural</vt:lpstr>
      <vt:lpstr>Position 2 Pericard</vt:lpstr>
      <vt:lpstr>Position 2</vt:lpstr>
      <vt:lpstr>Position 2</vt:lpstr>
      <vt:lpstr>Position 2</vt:lpstr>
      <vt:lpstr>Position 2</vt:lpstr>
      <vt:lpstr>Position 3: Li OBB, Müller pouch, pleural</vt:lpstr>
      <vt:lpstr>Position 3: Pleurale Flüssigkeit klein</vt:lpstr>
      <vt:lpstr>Position 3: Pleurale Flüssigkeit klein</vt:lpstr>
      <vt:lpstr>Position 3: Pleurale Flüssigkeit gross</vt:lpstr>
      <vt:lpstr>Position 3: Normal vs FF perisplenisch</vt:lpstr>
      <vt:lpstr>Position 4  Excavatio rectouterina (f), rectovesicalis (m) längs</vt:lpstr>
      <vt:lpstr>Position 4  Excavatio rectouterina (f), rectovesicalis (m) längs</vt:lpstr>
      <vt:lpstr>Position 4</vt:lpstr>
      <vt:lpstr>Position 4  Excavatio rectouterina (f), rectovesicalis (m) längs</vt:lpstr>
      <vt:lpstr>Position 4  Excavatio rectouterina (f), rectovesicalis (m) längs</vt:lpstr>
      <vt:lpstr>Position 4 trans</vt:lpstr>
      <vt:lpstr>Position 5 und 6</vt:lpstr>
      <vt:lpstr>Position 5 und 6. Sliding sign </vt:lpstr>
      <vt:lpstr>Normale Lunge vs Pneumothorax</vt:lpstr>
      <vt:lpstr>Pneumothorax:  Lung point/Lungenpunkt</vt:lpstr>
      <vt:lpstr>  Pneumothorax  im Colour-Doppler</vt:lpstr>
      <vt:lpstr>Exkurs:  M-Mode: 2.-4. ICR parasternal</vt:lpstr>
      <vt:lpstr>Normale Lunge       vs           Pneumothorax im M-Mode</vt:lpstr>
      <vt:lpstr>EFAST- Fragen ???</vt:lpstr>
      <vt:lpstr>Outtakes</vt:lpstr>
      <vt:lpstr>Position1: FF Abdomen Morison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Thomas Chlibec</dc:creator>
  <cp:lastModifiedBy>Thomas Chlibec</cp:lastModifiedBy>
  <cp:revision>35</cp:revision>
  <dcterms:created xsi:type="dcterms:W3CDTF">2021-08-18T21:25:20Z</dcterms:created>
  <dcterms:modified xsi:type="dcterms:W3CDTF">2023-10-17T06:20:37Z</dcterms:modified>
</cp:coreProperties>
</file>