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98" r:id="rId3"/>
    <p:sldId id="618" r:id="rId4"/>
    <p:sldId id="263" r:id="rId5"/>
    <p:sldId id="651" r:id="rId6"/>
    <p:sldId id="636" r:id="rId7"/>
    <p:sldId id="642" r:id="rId8"/>
    <p:sldId id="652" r:id="rId9"/>
    <p:sldId id="621" r:id="rId10"/>
    <p:sldId id="628" r:id="rId11"/>
    <p:sldId id="624" r:id="rId12"/>
    <p:sldId id="629" r:id="rId13"/>
    <p:sldId id="630" r:id="rId14"/>
    <p:sldId id="632" r:id="rId15"/>
    <p:sldId id="633" r:id="rId16"/>
    <p:sldId id="635" r:id="rId17"/>
    <p:sldId id="299" r:id="rId18"/>
    <p:sldId id="619" r:id="rId19"/>
    <p:sldId id="643" r:id="rId20"/>
    <p:sldId id="648" r:id="rId21"/>
    <p:sldId id="622" r:id="rId22"/>
    <p:sldId id="647" r:id="rId23"/>
    <p:sldId id="623" r:id="rId24"/>
    <p:sldId id="301" r:id="rId25"/>
    <p:sldId id="641" r:id="rId26"/>
    <p:sldId id="649" r:id="rId27"/>
    <p:sldId id="650" r:id="rId28"/>
    <p:sldId id="303" r:id="rId29"/>
    <p:sldId id="639" r:id="rId30"/>
    <p:sldId id="304" r:id="rId31"/>
    <p:sldId id="640" r:id="rId32"/>
    <p:sldId id="302" r:id="rId33"/>
    <p:sldId id="305" r:id="rId34"/>
    <p:sldId id="300" r:id="rId35"/>
    <p:sldId id="638" r:id="rId36"/>
    <p:sldId id="620" r:id="rId37"/>
    <p:sldId id="637" r:id="rId38"/>
    <p:sldId id="644" r:id="rId39"/>
    <p:sldId id="634" r:id="rId40"/>
  </p:sldIdLst>
  <p:sldSz cx="9144000" cy="6858000" type="screen4x3"/>
  <p:notesSz cx="6858000" cy="9144000"/>
  <p:defaultTextStyle>
    <a:defPPr>
      <a:defRPr lang="de-CH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7A529B-2510-40A8-9D1D-B9F0FDEDEADE}" v="145" dt="2023-10-17T06:15:09.9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35" autoAdjust="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34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Chlibec" userId="c87dddfd14196b94" providerId="LiveId" clId="{437A898C-5563-4E34-8062-08F8850B9EF7}"/>
    <pc:docChg chg="custSel modSld">
      <pc:chgData name="Thomas Chlibec" userId="c87dddfd14196b94" providerId="LiveId" clId="{437A898C-5563-4E34-8062-08F8850B9EF7}" dt="2022-09-14T21:29:50.495" v="198" actId="20577"/>
      <pc:docMkLst>
        <pc:docMk/>
      </pc:docMkLst>
      <pc:sldChg chg="modSp mod">
        <pc:chgData name="Thomas Chlibec" userId="c87dddfd14196b94" providerId="LiveId" clId="{437A898C-5563-4E34-8062-08F8850B9EF7}" dt="2022-09-14T21:29:50.495" v="198" actId="20577"/>
        <pc:sldMkLst>
          <pc:docMk/>
          <pc:sldMk cId="2329180004" sldId="435"/>
        </pc:sldMkLst>
        <pc:spChg chg="mod">
          <ac:chgData name="Thomas Chlibec" userId="c87dddfd14196b94" providerId="LiveId" clId="{437A898C-5563-4E34-8062-08F8850B9EF7}" dt="2022-09-14T21:29:50.495" v="198" actId="20577"/>
          <ac:spMkLst>
            <pc:docMk/>
            <pc:sldMk cId="2329180004" sldId="435"/>
            <ac:spMk id="6" creationId="{06486965-185B-3B92-2C14-374B9AC03C34}"/>
          </ac:spMkLst>
        </pc:spChg>
      </pc:sldChg>
      <pc:sldChg chg="addSp delSp modSp mod delAnim">
        <pc:chgData name="Thomas Chlibec" userId="c87dddfd14196b94" providerId="LiveId" clId="{437A898C-5563-4E34-8062-08F8850B9EF7}" dt="2022-09-14T21:26:07.039" v="69" actId="1076"/>
        <pc:sldMkLst>
          <pc:docMk/>
          <pc:sldMk cId="2766005027" sldId="516"/>
        </pc:sldMkLst>
        <pc:spChg chg="add del mod">
          <ac:chgData name="Thomas Chlibec" userId="c87dddfd14196b94" providerId="LiveId" clId="{437A898C-5563-4E34-8062-08F8850B9EF7}" dt="2022-09-14T21:21:49.651" v="2" actId="478"/>
          <ac:spMkLst>
            <pc:docMk/>
            <pc:sldMk cId="2766005027" sldId="516"/>
            <ac:spMk id="5" creationId="{C9726733-3E3E-4829-C859-891411DB8FE0}"/>
          </ac:spMkLst>
        </pc:spChg>
        <pc:spChg chg="add mod">
          <ac:chgData name="Thomas Chlibec" userId="c87dddfd14196b94" providerId="LiveId" clId="{437A898C-5563-4E34-8062-08F8850B9EF7}" dt="2022-09-14T21:26:07.039" v="69" actId="1076"/>
          <ac:spMkLst>
            <pc:docMk/>
            <pc:sldMk cId="2766005027" sldId="516"/>
            <ac:spMk id="13" creationId="{49662649-C0EA-A625-02A2-695C651517D1}"/>
          </ac:spMkLst>
        </pc:spChg>
        <pc:spChg chg="add mod">
          <ac:chgData name="Thomas Chlibec" userId="c87dddfd14196b94" providerId="LiveId" clId="{437A898C-5563-4E34-8062-08F8850B9EF7}" dt="2022-09-14T21:25:15.075" v="67" actId="1076"/>
          <ac:spMkLst>
            <pc:docMk/>
            <pc:sldMk cId="2766005027" sldId="516"/>
            <ac:spMk id="15" creationId="{DB9D2F58-1A7E-46B1-1FF3-485345499EDD}"/>
          </ac:spMkLst>
        </pc:spChg>
        <pc:spChg chg="mod">
          <ac:chgData name="Thomas Chlibec" userId="c87dddfd14196b94" providerId="LiveId" clId="{437A898C-5563-4E34-8062-08F8850B9EF7}" dt="2022-09-14T21:23:12.667" v="48" actId="20577"/>
          <ac:spMkLst>
            <pc:docMk/>
            <pc:sldMk cId="2766005027" sldId="516"/>
            <ac:spMk id="31746" creationId="{A2C4DD76-F62B-41D0-A7B6-BE78023F0314}"/>
          </ac:spMkLst>
        </pc:spChg>
        <pc:spChg chg="del mod">
          <ac:chgData name="Thomas Chlibec" userId="c87dddfd14196b94" providerId="LiveId" clId="{437A898C-5563-4E34-8062-08F8850B9EF7}" dt="2022-09-14T21:21:46.855" v="1" actId="478"/>
          <ac:spMkLst>
            <pc:docMk/>
            <pc:sldMk cId="2766005027" sldId="516"/>
            <ac:spMk id="31747" creationId="{6877104A-4925-4F54-AF0C-19F8CC5AF2C9}"/>
          </ac:spMkLst>
        </pc:spChg>
        <pc:spChg chg="del mod">
          <ac:chgData name="Thomas Chlibec" userId="c87dddfd14196b94" providerId="LiveId" clId="{437A898C-5563-4E34-8062-08F8850B9EF7}" dt="2022-09-14T21:21:56.770" v="6" actId="478"/>
          <ac:spMkLst>
            <pc:docMk/>
            <pc:sldMk cId="2766005027" sldId="516"/>
            <ac:spMk id="31750" creationId="{0AA30D37-DDB1-4B10-B556-6511796815DB}"/>
          </ac:spMkLst>
        </pc:spChg>
        <pc:picChg chg="add mod">
          <ac:chgData name="Thomas Chlibec" userId="c87dddfd14196b94" providerId="LiveId" clId="{437A898C-5563-4E34-8062-08F8850B9EF7}" dt="2022-09-14T21:23:24.190" v="51" actId="1076"/>
          <ac:picMkLst>
            <pc:docMk/>
            <pc:sldMk cId="2766005027" sldId="516"/>
            <ac:picMk id="7" creationId="{B423A6B8-3862-4283-C676-534B58E70AE7}"/>
          </ac:picMkLst>
        </pc:picChg>
        <pc:picChg chg="add mod">
          <ac:chgData name="Thomas Chlibec" userId="c87dddfd14196b94" providerId="LiveId" clId="{437A898C-5563-4E34-8062-08F8850B9EF7}" dt="2022-09-14T21:26:03.164" v="68" actId="1076"/>
          <ac:picMkLst>
            <pc:docMk/>
            <pc:sldMk cId="2766005027" sldId="516"/>
            <ac:picMk id="11" creationId="{942B6EC0-50C5-982B-6D85-C1346BAB333B}"/>
          </ac:picMkLst>
        </pc:picChg>
        <pc:cxnChg chg="del">
          <ac:chgData name="Thomas Chlibec" userId="c87dddfd14196b94" providerId="LiveId" clId="{437A898C-5563-4E34-8062-08F8850B9EF7}" dt="2022-09-14T21:21:52.910" v="4" actId="478"/>
          <ac:cxnSpMkLst>
            <pc:docMk/>
            <pc:sldMk cId="2766005027" sldId="516"/>
            <ac:cxnSpMk id="8" creationId="{BBAA449A-4CF3-4F8D-A716-A9B801140770}"/>
          </ac:cxnSpMkLst>
        </pc:cxnChg>
        <pc:cxnChg chg="del">
          <ac:chgData name="Thomas Chlibec" userId="c87dddfd14196b94" providerId="LiveId" clId="{437A898C-5563-4E34-8062-08F8850B9EF7}" dt="2022-09-14T21:21:52.020" v="3" actId="478"/>
          <ac:cxnSpMkLst>
            <pc:docMk/>
            <pc:sldMk cId="2766005027" sldId="516"/>
            <ac:cxnSpMk id="10" creationId="{43E801A1-2DA8-4C42-82C4-642DD3A6F9A8}"/>
          </ac:cxnSpMkLst>
        </pc:cxnChg>
        <pc:cxnChg chg="del">
          <ac:chgData name="Thomas Chlibec" userId="c87dddfd14196b94" providerId="LiveId" clId="{437A898C-5563-4E34-8062-08F8850B9EF7}" dt="2022-09-14T21:21:59.504" v="8" actId="478"/>
          <ac:cxnSpMkLst>
            <pc:docMk/>
            <pc:sldMk cId="2766005027" sldId="516"/>
            <ac:cxnSpMk id="12" creationId="{E8A1DC68-814F-4046-9395-C27795E2E8F2}"/>
          </ac:cxnSpMkLst>
        </pc:cxnChg>
        <pc:cxnChg chg="del">
          <ac:chgData name="Thomas Chlibec" userId="c87dddfd14196b94" providerId="LiveId" clId="{437A898C-5563-4E34-8062-08F8850B9EF7}" dt="2022-09-14T21:21:58.176" v="7" actId="478"/>
          <ac:cxnSpMkLst>
            <pc:docMk/>
            <pc:sldMk cId="2766005027" sldId="516"/>
            <ac:cxnSpMk id="14" creationId="{BD768DBD-CD41-4EF8-A54C-FD35DAB7B070}"/>
          </ac:cxnSpMkLst>
        </pc:cxnChg>
      </pc:sldChg>
    </pc:docChg>
  </pc:docChgLst>
  <pc:docChgLst>
    <pc:chgData name="Thomas Chlibec" userId="c87dddfd14196b94" providerId="LiveId" clId="{58015F82-1B77-40BD-810A-CD652F9B8032}"/>
    <pc:docChg chg="custSel addSld delSld modSld sldOrd">
      <pc:chgData name="Thomas Chlibec" userId="c87dddfd14196b94" providerId="LiveId" clId="{58015F82-1B77-40BD-810A-CD652F9B8032}" dt="2023-10-15T09:21:39.272" v="133" actId="208"/>
      <pc:docMkLst>
        <pc:docMk/>
      </pc:docMkLst>
      <pc:sldChg chg="delSp modSp mod">
        <pc:chgData name="Thomas Chlibec" userId="c87dddfd14196b94" providerId="LiveId" clId="{58015F82-1B77-40BD-810A-CD652F9B8032}" dt="2023-10-15T08:58:35.603" v="57" actId="20577"/>
        <pc:sldMkLst>
          <pc:docMk/>
          <pc:sldMk cId="0" sldId="256"/>
        </pc:sldMkLst>
        <pc:spChg chg="mod">
          <ac:chgData name="Thomas Chlibec" userId="c87dddfd14196b94" providerId="LiveId" clId="{58015F82-1B77-40BD-810A-CD652F9B8032}" dt="2023-10-15T08:58:35.603" v="57" actId="20577"/>
          <ac:spMkLst>
            <pc:docMk/>
            <pc:sldMk cId="0" sldId="256"/>
            <ac:spMk id="2" creationId="{00000000-0000-0000-0000-000000000000}"/>
          </ac:spMkLst>
        </pc:spChg>
        <pc:picChg chg="del">
          <ac:chgData name="Thomas Chlibec" userId="c87dddfd14196b94" providerId="LiveId" clId="{58015F82-1B77-40BD-810A-CD652F9B8032}" dt="2023-10-15T08:58:01.233" v="0" actId="21"/>
          <ac:picMkLst>
            <pc:docMk/>
            <pc:sldMk cId="0" sldId="256"/>
            <ac:picMk id="6" creationId="{9873291B-BA9F-80C1-EA75-98715774ED4C}"/>
          </ac:picMkLst>
        </pc:picChg>
        <pc:picChg chg="mod">
          <ac:chgData name="Thomas Chlibec" userId="c87dddfd14196b94" providerId="LiveId" clId="{58015F82-1B77-40BD-810A-CD652F9B8032}" dt="2023-10-15T08:58:04.599" v="1" actId="1076"/>
          <ac:picMkLst>
            <pc:docMk/>
            <pc:sldMk cId="0" sldId="256"/>
            <ac:picMk id="8" creationId="{F49D4701-44B8-22CC-1FA8-F01CA7F6A685}"/>
          </ac:picMkLst>
        </pc:picChg>
      </pc:sldChg>
      <pc:sldChg chg="del">
        <pc:chgData name="Thomas Chlibec" userId="c87dddfd14196b94" providerId="LiveId" clId="{58015F82-1B77-40BD-810A-CD652F9B8032}" dt="2023-10-15T09:02:48.925" v="66" actId="2696"/>
        <pc:sldMkLst>
          <pc:docMk/>
          <pc:sldMk cId="0" sldId="281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563857002" sldId="360"/>
        </pc:sldMkLst>
      </pc:sldChg>
      <pc:sldChg chg="del">
        <pc:chgData name="Thomas Chlibec" userId="c87dddfd14196b94" providerId="LiveId" clId="{58015F82-1B77-40BD-810A-CD652F9B8032}" dt="2023-10-15T08:59:32.919" v="58" actId="2696"/>
        <pc:sldMkLst>
          <pc:docMk/>
          <pc:sldMk cId="4119876275" sldId="364"/>
        </pc:sldMkLst>
      </pc:sldChg>
      <pc:sldChg chg="delSp modSp del mod ord">
        <pc:chgData name="Thomas Chlibec" userId="c87dddfd14196b94" providerId="LiveId" clId="{58015F82-1B77-40BD-810A-CD652F9B8032}" dt="2023-10-15T09:13:45.657" v="111" actId="2696"/>
        <pc:sldMkLst>
          <pc:docMk/>
          <pc:sldMk cId="240480159" sldId="365"/>
        </pc:sldMkLst>
        <pc:spChg chg="mod">
          <ac:chgData name="Thomas Chlibec" userId="c87dddfd14196b94" providerId="LiveId" clId="{58015F82-1B77-40BD-810A-CD652F9B8032}" dt="2023-10-15T09:00:21.331" v="65" actId="1076"/>
          <ac:spMkLst>
            <pc:docMk/>
            <pc:sldMk cId="240480159" sldId="365"/>
            <ac:spMk id="2" creationId="{1B62A31F-2DBD-A7BB-67D5-048FC08CED0F}"/>
          </ac:spMkLst>
        </pc:spChg>
        <pc:spChg chg="del">
          <ac:chgData name="Thomas Chlibec" userId="c87dddfd14196b94" providerId="LiveId" clId="{58015F82-1B77-40BD-810A-CD652F9B8032}" dt="2023-10-15T08:59:54.296" v="61" actId="21"/>
          <ac:spMkLst>
            <pc:docMk/>
            <pc:sldMk cId="240480159" sldId="365"/>
            <ac:spMk id="3" creationId="{7C380ECC-C7C3-EABC-7691-10FF8FCD2262}"/>
          </ac:spMkLst>
        </pc:spChg>
        <pc:spChg chg="mod">
          <ac:chgData name="Thomas Chlibec" userId="c87dddfd14196b94" providerId="LiveId" clId="{58015F82-1B77-40BD-810A-CD652F9B8032}" dt="2023-10-15T09:00:03.003" v="63" actId="1076"/>
          <ac:spMkLst>
            <pc:docMk/>
            <pc:sldMk cId="240480159" sldId="365"/>
            <ac:spMk id="7" creationId="{D9DF7275-7A92-B2B0-6035-8BD754A88A39}"/>
          </ac:spMkLst>
        </pc:spChg>
        <pc:spChg chg="mod">
          <ac:chgData name="Thomas Chlibec" userId="c87dddfd14196b94" providerId="LiveId" clId="{58015F82-1B77-40BD-810A-CD652F9B8032}" dt="2023-10-15T09:00:08.003" v="64" actId="1076"/>
          <ac:spMkLst>
            <pc:docMk/>
            <pc:sldMk cId="240480159" sldId="365"/>
            <ac:spMk id="8" creationId="{128CE7BD-192D-9368-605E-DEB7DBB15002}"/>
          </ac:spMkLst>
        </pc:spChg>
        <pc:spChg chg="del">
          <ac:chgData name="Thomas Chlibec" userId="c87dddfd14196b94" providerId="LiveId" clId="{58015F82-1B77-40BD-810A-CD652F9B8032}" dt="2023-10-15T08:59:49.984" v="60" actId="21"/>
          <ac:spMkLst>
            <pc:docMk/>
            <pc:sldMk cId="240480159" sldId="365"/>
            <ac:spMk id="10" creationId="{F32BA6DC-D302-8593-2475-AF79F4E4F72A}"/>
          </ac:spMkLst>
        </pc:spChg>
        <pc:picChg chg="del">
          <ac:chgData name="Thomas Chlibec" userId="c87dddfd14196b94" providerId="LiveId" clId="{58015F82-1B77-40BD-810A-CD652F9B8032}" dt="2023-10-15T08:59:46.406" v="59" actId="21"/>
          <ac:picMkLst>
            <pc:docMk/>
            <pc:sldMk cId="240480159" sldId="365"/>
            <ac:picMk id="6" creationId="{9873291B-BA9F-80C1-EA75-98715774ED4C}"/>
          </ac:picMkLst>
        </pc:picChg>
        <pc:picChg chg="mod">
          <ac:chgData name="Thomas Chlibec" userId="c87dddfd14196b94" providerId="LiveId" clId="{58015F82-1B77-40BD-810A-CD652F9B8032}" dt="2023-10-15T09:06:42.310" v="85" actId="1076"/>
          <ac:picMkLst>
            <pc:docMk/>
            <pc:sldMk cId="240480159" sldId="365"/>
            <ac:picMk id="11" creationId="{3A128B44-61D8-731F-602A-0225CF3D4AC4}"/>
          </ac:picMkLst>
        </pc:picChg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608085651" sldId="369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625563695" sldId="370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386727269" sldId="372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058964637" sldId="375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532741755" sldId="377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598727618" sldId="379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3797955246" sldId="380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701514883" sldId="381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803705307" sldId="382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261700577" sldId="386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181560283" sldId="387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456686749" sldId="388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828338356" sldId="390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3715987538" sldId="392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948593599" sldId="393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909245618" sldId="395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965525241" sldId="398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3971531558" sldId="399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831344144" sldId="401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885031398" sldId="404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496941495" sldId="406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929141373" sldId="407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3621109979" sldId="413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3749746452" sldId="415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322036972" sldId="416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805063527" sldId="417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558503603" sldId="418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725145676" sldId="419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3429896716" sldId="420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853425710" sldId="421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777909282" sldId="422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547438980" sldId="423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541206346" sldId="425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629581113" sldId="427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503410706" sldId="428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801759910" sldId="429"/>
        </pc:sldMkLst>
      </pc:sldChg>
      <pc:sldChg chg="del">
        <pc:chgData name="Thomas Chlibec" userId="c87dddfd14196b94" providerId="LiveId" clId="{58015F82-1B77-40BD-810A-CD652F9B8032}" dt="2023-10-15T09:02:48.925" v="66" actId="2696"/>
        <pc:sldMkLst>
          <pc:docMk/>
          <pc:sldMk cId="2876852463" sldId="463"/>
        </pc:sldMkLst>
      </pc:sldChg>
      <pc:sldChg chg="del">
        <pc:chgData name="Thomas Chlibec" userId="c87dddfd14196b94" providerId="LiveId" clId="{58015F82-1B77-40BD-810A-CD652F9B8032}" dt="2023-10-15T09:02:48.925" v="66" actId="2696"/>
        <pc:sldMkLst>
          <pc:docMk/>
          <pc:sldMk cId="2147431270" sldId="467"/>
        </pc:sldMkLst>
      </pc:sldChg>
      <pc:sldChg chg="del">
        <pc:chgData name="Thomas Chlibec" userId="c87dddfd14196b94" providerId="LiveId" clId="{58015F82-1B77-40BD-810A-CD652F9B8032}" dt="2023-10-15T09:02:48.925" v="66" actId="2696"/>
        <pc:sldMkLst>
          <pc:docMk/>
          <pc:sldMk cId="2747596727" sldId="468"/>
        </pc:sldMkLst>
      </pc:sldChg>
      <pc:sldChg chg="del">
        <pc:chgData name="Thomas Chlibec" userId="c87dddfd14196b94" providerId="LiveId" clId="{58015F82-1B77-40BD-810A-CD652F9B8032}" dt="2023-10-15T09:02:48.925" v="66" actId="2696"/>
        <pc:sldMkLst>
          <pc:docMk/>
          <pc:sldMk cId="3744460518" sldId="469"/>
        </pc:sldMkLst>
      </pc:sldChg>
      <pc:sldChg chg="del">
        <pc:chgData name="Thomas Chlibec" userId="c87dddfd14196b94" providerId="LiveId" clId="{58015F82-1B77-40BD-810A-CD652F9B8032}" dt="2023-10-15T09:02:48.925" v="66" actId="2696"/>
        <pc:sldMkLst>
          <pc:docMk/>
          <pc:sldMk cId="3668926184" sldId="470"/>
        </pc:sldMkLst>
      </pc:sldChg>
      <pc:sldChg chg="del">
        <pc:chgData name="Thomas Chlibec" userId="c87dddfd14196b94" providerId="LiveId" clId="{58015F82-1B77-40BD-810A-CD652F9B8032}" dt="2023-10-15T09:02:48.925" v="66" actId="2696"/>
        <pc:sldMkLst>
          <pc:docMk/>
          <pc:sldMk cId="4121133845" sldId="472"/>
        </pc:sldMkLst>
      </pc:sldChg>
      <pc:sldChg chg="del">
        <pc:chgData name="Thomas Chlibec" userId="c87dddfd14196b94" providerId="LiveId" clId="{58015F82-1B77-40BD-810A-CD652F9B8032}" dt="2023-10-15T09:02:48.925" v="66" actId="2696"/>
        <pc:sldMkLst>
          <pc:docMk/>
          <pc:sldMk cId="1191391733" sldId="473"/>
        </pc:sldMkLst>
      </pc:sldChg>
      <pc:sldChg chg="del">
        <pc:chgData name="Thomas Chlibec" userId="c87dddfd14196b94" providerId="LiveId" clId="{58015F82-1B77-40BD-810A-CD652F9B8032}" dt="2023-10-15T09:02:48.925" v="66" actId="2696"/>
        <pc:sldMkLst>
          <pc:docMk/>
          <pc:sldMk cId="864275668" sldId="474"/>
        </pc:sldMkLst>
      </pc:sldChg>
      <pc:sldChg chg="del">
        <pc:chgData name="Thomas Chlibec" userId="c87dddfd14196b94" providerId="LiveId" clId="{58015F82-1B77-40BD-810A-CD652F9B8032}" dt="2023-10-15T09:02:48.925" v="66" actId="2696"/>
        <pc:sldMkLst>
          <pc:docMk/>
          <pc:sldMk cId="1355609858" sldId="475"/>
        </pc:sldMkLst>
      </pc:sldChg>
      <pc:sldChg chg="del">
        <pc:chgData name="Thomas Chlibec" userId="c87dddfd14196b94" providerId="LiveId" clId="{58015F82-1B77-40BD-810A-CD652F9B8032}" dt="2023-10-15T09:02:48.925" v="66" actId="2696"/>
        <pc:sldMkLst>
          <pc:docMk/>
          <pc:sldMk cId="1919328353" sldId="476"/>
        </pc:sldMkLst>
      </pc:sldChg>
      <pc:sldChg chg="del">
        <pc:chgData name="Thomas Chlibec" userId="c87dddfd14196b94" providerId="LiveId" clId="{58015F82-1B77-40BD-810A-CD652F9B8032}" dt="2023-10-15T09:02:48.925" v="66" actId="2696"/>
        <pc:sldMkLst>
          <pc:docMk/>
          <pc:sldMk cId="1925443680" sldId="477"/>
        </pc:sldMkLst>
      </pc:sldChg>
      <pc:sldChg chg="delSp modSp del mod ord">
        <pc:chgData name="Thomas Chlibec" userId="c87dddfd14196b94" providerId="LiveId" clId="{58015F82-1B77-40BD-810A-CD652F9B8032}" dt="2023-10-15T09:13:54.834" v="112" actId="2696"/>
        <pc:sldMkLst>
          <pc:docMk/>
          <pc:sldMk cId="2105141154" sldId="479"/>
        </pc:sldMkLst>
        <pc:spChg chg="del">
          <ac:chgData name="Thomas Chlibec" userId="c87dddfd14196b94" providerId="LiveId" clId="{58015F82-1B77-40BD-810A-CD652F9B8032}" dt="2023-10-15T09:03:05.234" v="71" actId="478"/>
          <ac:spMkLst>
            <pc:docMk/>
            <pc:sldMk cId="2105141154" sldId="479"/>
            <ac:spMk id="2" creationId="{CFBD7EA4-238B-C31D-E58A-242A97B8478F}"/>
          </ac:spMkLst>
        </pc:spChg>
        <pc:spChg chg="mod">
          <ac:chgData name="Thomas Chlibec" userId="c87dddfd14196b94" providerId="LiveId" clId="{58015F82-1B77-40BD-810A-CD652F9B8032}" dt="2023-10-15T09:03:23.281" v="76" actId="1076"/>
          <ac:spMkLst>
            <pc:docMk/>
            <pc:sldMk cId="2105141154" sldId="479"/>
            <ac:spMk id="3" creationId="{7546B3A2-66D7-96C9-8415-7B8EEEA7ACA4}"/>
          </ac:spMkLst>
        </pc:spChg>
        <pc:spChg chg="del">
          <ac:chgData name="Thomas Chlibec" userId="c87dddfd14196b94" providerId="LiveId" clId="{58015F82-1B77-40BD-810A-CD652F9B8032}" dt="2023-10-15T09:03:02.203" v="70" actId="478"/>
          <ac:spMkLst>
            <pc:docMk/>
            <pc:sldMk cId="2105141154" sldId="479"/>
            <ac:spMk id="4" creationId="{9C39D82F-BABC-297A-8229-9C096D9DA8A0}"/>
          </ac:spMkLst>
        </pc:spChg>
        <pc:spChg chg="mod">
          <ac:chgData name="Thomas Chlibec" userId="c87dddfd14196b94" providerId="LiveId" clId="{58015F82-1B77-40BD-810A-CD652F9B8032}" dt="2023-10-15T09:03:18.937" v="75" actId="1076"/>
          <ac:spMkLst>
            <pc:docMk/>
            <pc:sldMk cId="2105141154" sldId="479"/>
            <ac:spMk id="5" creationId="{B901A5D1-9625-EAC2-5F69-2A437D0B7F61}"/>
          </ac:spMkLst>
        </pc:spChg>
        <pc:spChg chg="mod">
          <ac:chgData name="Thomas Chlibec" userId="c87dddfd14196b94" providerId="LiveId" clId="{58015F82-1B77-40BD-810A-CD652F9B8032}" dt="2023-10-15T09:03:30.874" v="78" actId="14100"/>
          <ac:spMkLst>
            <pc:docMk/>
            <pc:sldMk cId="2105141154" sldId="479"/>
            <ac:spMk id="7" creationId="{2607A07B-207E-CECA-247A-F2B7AA19E2CC}"/>
          </ac:spMkLst>
        </pc:spChg>
        <pc:spChg chg="mod">
          <ac:chgData name="Thomas Chlibec" userId="c87dddfd14196b94" providerId="LiveId" clId="{58015F82-1B77-40BD-810A-CD652F9B8032}" dt="2023-10-15T09:03:13.641" v="74" actId="1076"/>
          <ac:spMkLst>
            <pc:docMk/>
            <pc:sldMk cId="2105141154" sldId="479"/>
            <ac:spMk id="9" creationId="{D861539C-9EFD-F514-5B21-71DB96E09191}"/>
          </ac:spMkLst>
        </pc:spChg>
        <pc:spChg chg="del">
          <ac:chgData name="Thomas Chlibec" userId="c87dddfd14196b94" providerId="LiveId" clId="{58015F82-1B77-40BD-810A-CD652F9B8032}" dt="2023-10-15T09:03:00.672" v="69" actId="478"/>
          <ac:spMkLst>
            <pc:docMk/>
            <pc:sldMk cId="2105141154" sldId="479"/>
            <ac:spMk id="10" creationId="{F32BA6DC-D302-8593-2475-AF79F4E4F72A}"/>
          </ac:spMkLst>
        </pc:spChg>
        <pc:picChg chg="del">
          <ac:chgData name="Thomas Chlibec" userId="c87dddfd14196b94" providerId="LiveId" clId="{58015F82-1B77-40BD-810A-CD652F9B8032}" dt="2023-10-15T09:02:58.453" v="67" actId="478"/>
          <ac:picMkLst>
            <pc:docMk/>
            <pc:sldMk cId="2105141154" sldId="479"/>
            <ac:picMk id="6" creationId="{9873291B-BA9F-80C1-EA75-98715774ED4C}"/>
          </ac:picMkLst>
        </pc:picChg>
        <pc:picChg chg="mod">
          <ac:chgData name="Thomas Chlibec" userId="c87dddfd14196b94" providerId="LiveId" clId="{58015F82-1B77-40BD-810A-CD652F9B8032}" dt="2023-10-15T09:03:07.541" v="72" actId="1076"/>
          <ac:picMkLst>
            <pc:docMk/>
            <pc:sldMk cId="2105141154" sldId="479"/>
            <ac:picMk id="11" creationId="{3A128B44-61D8-731F-602A-0225CF3D4AC4}"/>
          </ac:picMkLst>
        </pc:picChg>
        <pc:picChg chg="del">
          <ac:chgData name="Thomas Chlibec" userId="c87dddfd14196b94" providerId="LiveId" clId="{58015F82-1B77-40BD-810A-CD652F9B8032}" dt="2023-10-15T09:02:59.656" v="68" actId="478"/>
          <ac:picMkLst>
            <pc:docMk/>
            <pc:sldMk cId="2105141154" sldId="479"/>
            <ac:picMk id="12" creationId="{6B7F171B-2F36-9BC4-1B4A-207F29744E30}"/>
          </ac:picMkLst>
        </pc:picChg>
        <pc:picChg chg="mod">
          <ac:chgData name="Thomas Chlibec" userId="c87dddfd14196b94" providerId="LiveId" clId="{58015F82-1B77-40BD-810A-CD652F9B8032}" dt="2023-10-15T09:03:11.406" v="73" actId="1076"/>
          <ac:picMkLst>
            <pc:docMk/>
            <pc:sldMk cId="2105141154" sldId="479"/>
            <ac:picMk id="13" creationId="{1FF4D8D9-C754-D361-6FE5-311C988BF6CA}"/>
          </ac:picMkLst>
        </pc:picChg>
      </pc:sldChg>
      <pc:sldChg chg="modSp mod ord">
        <pc:chgData name="Thomas Chlibec" userId="c87dddfd14196b94" providerId="LiveId" clId="{58015F82-1B77-40BD-810A-CD652F9B8032}" dt="2023-10-15T09:14:58.689" v="116"/>
        <pc:sldMkLst>
          <pc:docMk/>
          <pc:sldMk cId="3773605648" sldId="482"/>
        </pc:sldMkLst>
        <pc:spChg chg="mod">
          <ac:chgData name="Thomas Chlibec" userId="c87dddfd14196b94" providerId="LiveId" clId="{58015F82-1B77-40BD-810A-CD652F9B8032}" dt="2023-10-15T09:04:49.112" v="79" actId="20577"/>
          <ac:spMkLst>
            <pc:docMk/>
            <pc:sldMk cId="3773605648" sldId="482"/>
            <ac:spMk id="2" creationId="{00000000-0000-0000-0000-000000000000}"/>
          </ac:spMkLst>
        </pc:spChg>
      </pc:sldChg>
      <pc:sldChg chg="modSp mod">
        <pc:chgData name="Thomas Chlibec" userId="c87dddfd14196b94" providerId="LiveId" clId="{58015F82-1B77-40BD-810A-CD652F9B8032}" dt="2023-10-15T09:20:38.729" v="128" actId="208"/>
        <pc:sldMkLst>
          <pc:docMk/>
          <pc:sldMk cId="425589720" sldId="483"/>
        </pc:sldMkLst>
        <pc:spChg chg="mod">
          <ac:chgData name="Thomas Chlibec" userId="c87dddfd14196b94" providerId="LiveId" clId="{58015F82-1B77-40BD-810A-CD652F9B8032}" dt="2023-10-15T09:20:38.729" v="128" actId="208"/>
          <ac:spMkLst>
            <pc:docMk/>
            <pc:sldMk cId="425589720" sldId="483"/>
            <ac:spMk id="35" creationId="{F106E187-5DEB-BAB6-95EF-11A05F2F03DF}"/>
          </ac:spMkLst>
        </pc:spChg>
      </pc:sldChg>
      <pc:sldChg chg="modSp mod">
        <pc:chgData name="Thomas Chlibec" userId="c87dddfd14196b94" providerId="LiveId" clId="{58015F82-1B77-40BD-810A-CD652F9B8032}" dt="2023-10-15T09:20:58.145" v="129" actId="208"/>
        <pc:sldMkLst>
          <pc:docMk/>
          <pc:sldMk cId="2896319313" sldId="532"/>
        </pc:sldMkLst>
        <pc:spChg chg="mod">
          <ac:chgData name="Thomas Chlibec" userId="c87dddfd14196b94" providerId="LiveId" clId="{58015F82-1B77-40BD-810A-CD652F9B8032}" dt="2023-10-15T09:20:58.145" v="129" actId="208"/>
          <ac:spMkLst>
            <pc:docMk/>
            <pc:sldMk cId="2896319313" sldId="532"/>
            <ac:spMk id="35" creationId="{F106E187-5DEB-BAB6-95EF-11A05F2F03DF}"/>
          </ac:spMkLst>
        </pc:spChg>
      </pc:sldChg>
      <pc:sldChg chg="modSp mod">
        <pc:chgData name="Thomas Chlibec" userId="c87dddfd14196b94" providerId="LiveId" clId="{58015F82-1B77-40BD-810A-CD652F9B8032}" dt="2023-10-15T09:21:14.632" v="130" actId="208"/>
        <pc:sldMkLst>
          <pc:docMk/>
          <pc:sldMk cId="3764422752" sldId="533"/>
        </pc:sldMkLst>
        <pc:spChg chg="mod">
          <ac:chgData name="Thomas Chlibec" userId="c87dddfd14196b94" providerId="LiveId" clId="{58015F82-1B77-40BD-810A-CD652F9B8032}" dt="2023-10-15T09:21:14.632" v="130" actId="208"/>
          <ac:spMkLst>
            <pc:docMk/>
            <pc:sldMk cId="3764422752" sldId="533"/>
            <ac:spMk id="35" creationId="{F106E187-5DEB-BAB6-95EF-11A05F2F03DF}"/>
          </ac:spMkLst>
        </pc:spChg>
      </pc:sldChg>
      <pc:sldChg chg="modSp mod">
        <pc:chgData name="Thomas Chlibec" userId="c87dddfd14196b94" providerId="LiveId" clId="{58015F82-1B77-40BD-810A-CD652F9B8032}" dt="2023-10-15T09:21:22.196" v="131" actId="208"/>
        <pc:sldMkLst>
          <pc:docMk/>
          <pc:sldMk cId="3395911293" sldId="534"/>
        </pc:sldMkLst>
        <pc:spChg chg="mod">
          <ac:chgData name="Thomas Chlibec" userId="c87dddfd14196b94" providerId="LiveId" clId="{58015F82-1B77-40BD-810A-CD652F9B8032}" dt="2023-10-15T09:21:22.196" v="131" actId="208"/>
          <ac:spMkLst>
            <pc:docMk/>
            <pc:sldMk cId="3395911293" sldId="534"/>
            <ac:spMk id="35" creationId="{F106E187-5DEB-BAB6-95EF-11A05F2F03DF}"/>
          </ac:spMkLst>
        </pc:spChg>
      </pc:sldChg>
      <pc:sldChg chg="modSp mod">
        <pc:chgData name="Thomas Chlibec" userId="c87dddfd14196b94" providerId="LiveId" clId="{58015F82-1B77-40BD-810A-CD652F9B8032}" dt="2023-10-15T09:21:30.097" v="132" actId="208"/>
        <pc:sldMkLst>
          <pc:docMk/>
          <pc:sldMk cId="984720760" sldId="535"/>
        </pc:sldMkLst>
        <pc:spChg chg="mod">
          <ac:chgData name="Thomas Chlibec" userId="c87dddfd14196b94" providerId="LiveId" clId="{58015F82-1B77-40BD-810A-CD652F9B8032}" dt="2023-10-15T09:21:30.097" v="132" actId="208"/>
          <ac:spMkLst>
            <pc:docMk/>
            <pc:sldMk cId="984720760" sldId="535"/>
            <ac:spMk id="35" creationId="{F106E187-5DEB-BAB6-95EF-11A05F2F03DF}"/>
          </ac:spMkLst>
        </pc:spChg>
      </pc:sldChg>
      <pc:sldChg chg="modSp mod">
        <pc:chgData name="Thomas Chlibec" userId="c87dddfd14196b94" providerId="LiveId" clId="{58015F82-1B77-40BD-810A-CD652F9B8032}" dt="2023-10-15T09:21:39.272" v="133" actId="208"/>
        <pc:sldMkLst>
          <pc:docMk/>
          <pc:sldMk cId="616201205" sldId="536"/>
        </pc:sldMkLst>
        <pc:spChg chg="mod">
          <ac:chgData name="Thomas Chlibec" userId="c87dddfd14196b94" providerId="LiveId" clId="{58015F82-1B77-40BD-810A-CD652F9B8032}" dt="2023-10-15T09:21:39.272" v="133" actId="208"/>
          <ac:spMkLst>
            <pc:docMk/>
            <pc:sldMk cId="616201205" sldId="536"/>
            <ac:spMk id="35" creationId="{F106E187-5DEB-BAB6-95EF-11A05F2F03DF}"/>
          </ac:spMkLst>
        </pc:spChg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97349357" sldId="540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873285604" sldId="543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3565408753" sldId="544"/>
        </pc:sldMkLst>
      </pc:sldChg>
      <pc:sldChg chg="addSp delSp modSp mod ord">
        <pc:chgData name="Thomas Chlibec" userId="c87dddfd14196b94" providerId="LiveId" clId="{58015F82-1B77-40BD-810A-CD652F9B8032}" dt="2023-10-15T09:10:24.913" v="101" actId="1076"/>
        <pc:sldMkLst>
          <pc:docMk/>
          <pc:sldMk cId="3437742753" sldId="546"/>
        </pc:sldMkLst>
        <pc:spChg chg="mod">
          <ac:chgData name="Thomas Chlibec" userId="c87dddfd14196b94" providerId="LiveId" clId="{58015F82-1B77-40BD-810A-CD652F9B8032}" dt="2023-10-15T09:08:53.416" v="97" actId="20577"/>
          <ac:spMkLst>
            <pc:docMk/>
            <pc:sldMk cId="3437742753" sldId="546"/>
            <ac:spMk id="2" creationId="{00000000-0000-0000-0000-000000000000}"/>
          </ac:spMkLst>
        </pc:spChg>
        <pc:spChg chg="del">
          <ac:chgData name="Thomas Chlibec" userId="c87dddfd14196b94" providerId="LiveId" clId="{58015F82-1B77-40BD-810A-CD652F9B8032}" dt="2023-10-15T09:09:55.102" v="99" actId="478"/>
          <ac:spMkLst>
            <pc:docMk/>
            <pc:sldMk cId="3437742753" sldId="546"/>
            <ac:spMk id="6" creationId="{673B17DA-6EA8-6C0D-4BF2-03225F56EE5F}"/>
          </ac:spMkLst>
        </pc:spChg>
        <pc:spChg chg="add mod">
          <ac:chgData name="Thomas Chlibec" userId="c87dddfd14196b94" providerId="LiveId" clId="{58015F82-1B77-40BD-810A-CD652F9B8032}" dt="2023-10-15T09:09:55.102" v="99" actId="478"/>
          <ac:spMkLst>
            <pc:docMk/>
            <pc:sldMk cId="3437742753" sldId="546"/>
            <ac:spMk id="7" creationId="{2DA8CE98-1323-97A0-ACF5-170F90C1350C}"/>
          </ac:spMkLst>
        </pc:spChg>
        <pc:spChg chg="del">
          <ac:chgData name="Thomas Chlibec" userId="c87dddfd14196b94" providerId="LiveId" clId="{58015F82-1B77-40BD-810A-CD652F9B8032}" dt="2023-10-15T09:09:55.102" v="99" actId="478"/>
          <ac:spMkLst>
            <pc:docMk/>
            <pc:sldMk cId="3437742753" sldId="546"/>
            <ac:spMk id="8" creationId="{331893AE-C3CD-0854-194E-951CB4845865}"/>
          </ac:spMkLst>
        </pc:spChg>
        <pc:spChg chg="add mod">
          <ac:chgData name="Thomas Chlibec" userId="c87dddfd14196b94" providerId="LiveId" clId="{58015F82-1B77-40BD-810A-CD652F9B8032}" dt="2023-10-15T09:10:09.445" v="100"/>
          <ac:spMkLst>
            <pc:docMk/>
            <pc:sldMk cId="3437742753" sldId="546"/>
            <ac:spMk id="9" creationId="{EE9F7058-8B05-46CF-8D4F-06FEC1ABA998}"/>
          </ac:spMkLst>
        </pc:spChg>
        <pc:spChg chg="add mod">
          <ac:chgData name="Thomas Chlibec" userId="c87dddfd14196b94" providerId="LiveId" clId="{58015F82-1B77-40BD-810A-CD652F9B8032}" dt="2023-10-15T09:10:09.445" v="100"/>
          <ac:spMkLst>
            <pc:docMk/>
            <pc:sldMk cId="3437742753" sldId="546"/>
            <ac:spMk id="10" creationId="{5CED800B-8ACC-70DD-46E9-7ED50EFC1AFC}"/>
          </ac:spMkLst>
        </pc:spChg>
        <pc:spChg chg="add mod">
          <ac:chgData name="Thomas Chlibec" userId="c87dddfd14196b94" providerId="LiveId" clId="{58015F82-1B77-40BD-810A-CD652F9B8032}" dt="2023-10-15T09:10:24.913" v="101" actId="1076"/>
          <ac:spMkLst>
            <pc:docMk/>
            <pc:sldMk cId="3437742753" sldId="546"/>
            <ac:spMk id="11" creationId="{70A8107F-E5DC-F256-62C8-9AFDC41E3540}"/>
          </ac:spMkLst>
        </pc:spChg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421627182" sldId="547"/>
        </pc:sldMkLst>
      </pc:sldChg>
      <pc:sldChg chg="modSp mod">
        <pc:chgData name="Thomas Chlibec" userId="c87dddfd14196b94" providerId="LiveId" clId="{58015F82-1B77-40BD-810A-CD652F9B8032}" dt="2023-10-15T09:20:08.264" v="127" actId="207"/>
        <pc:sldMkLst>
          <pc:docMk/>
          <pc:sldMk cId="1158147579" sldId="548"/>
        </pc:sldMkLst>
        <pc:spChg chg="mod">
          <ac:chgData name="Thomas Chlibec" userId="c87dddfd14196b94" providerId="LiveId" clId="{58015F82-1B77-40BD-810A-CD652F9B8032}" dt="2023-10-15T09:20:08.264" v="127" actId="207"/>
          <ac:spMkLst>
            <pc:docMk/>
            <pc:sldMk cId="1158147579" sldId="548"/>
            <ac:spMk id="12" creationId="{CD641D8C-563C-36EB-F08C-29DE7A7DC726}"/>
          </ac:spMkLst>
        </pc:spChg>
        <pc:spChg chg="mod">
          <ac:chgData name="Thomas Chlibec" userId="c87dddfd14196b94" providerId="LiveId" clId="{58015F82-1B77-40BD-810A-CD652F9B8032}" dt="2023-10-15T09:20:00.202" v="126" actId="208"/>
          <ac:spMkLst>
            <pc:docMk/>
            <pc:sldMk cId="1158147579" sldId="548"/>
            <ac:spMk id="35" creationId="{F106E187-5DEB-BAB6-95EF-11A05F2F03DF}"/>
          </ac:spMkLst>
        </pc:spChg>
      </pc:sldChg>
      <pc:sldChg chg="del">
        <pc:chgData name="Thomas Chlibec" userId="c87dddfd14196b94" providerId="LiveId" clId="{58015F82-1B77-40BD-810A-CD652F9B8032}" dt="2023-10-15T09:02:48.925" v="66" actId="2696"/>
        <pc:sldMkLst>
          <pc:docMk/>
          <pc:sldMk cId="2768628038" sldId="549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543182608" sldId="550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4208576940" sldId="555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336786298" sldId="556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4079277302" sldId="558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513168915" sldId="559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4170654698" sldId="560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777270915" sldId="562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44564430" sldId="563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559442889" sldId="564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994606993" sldId="568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706249308" sldId="570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826502503" sldId="571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087723376" sldId="572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3862254176" sldId="573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923826091" sldId="574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370616333" sldId="575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210266960" sldId="576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026558846" sldId="577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530765379" sldId="578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856607672" sldId="579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97976499" sldId="582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32665556" sldId="583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199163550" sldId="584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304814857" sldId="587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567606837" sldId="591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3655834644" sldId="592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852143187" sldId="593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804674629" sldId="594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082648217" sldId="595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26586355" sldId="596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291245065" sldId="597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977298953" sldId="598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490003205" sldId="599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875065570" sldId="600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054755897" sldId="601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611767637" sldId="605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3055172866" sldId="606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2520875616" sldId="608"/>
        </pc:sldMkLst>
      </pc:sldChg>
      <pc:sldChg chg="del">
        <pc:chgData name="Thomas Chlibec" userId="c87dddfd14196b94" providerId="LiveId" clId="{58015F82-1B77-40BD-810A-CD652F9B8032}" dt="2023-10-15T09:17:11.695" v="117" actId="47"/>
        <pc:sldMkLst>
          <pc:docMk/>
          <pc:sldMk cId="150175876" sldId="609"/>
        </pc:sldMkLst>
      </pc:sldChg>
      <pc:sldChg chg="add">
        <pc:chgData name="Thomas Chlibec" userId="c87dddfd14196b94" providerId="LiveId" clId="{58015F82-1B77-40BD-810A-CD652F9B8032}" dt="2023-10-15T09:09:24.502" v="98" actId="2890"/>
        <pc:sldMkLst>
          <pc:docMk/>
          <pc:sldMk cId="1656031906" sldId="612"/>
        </pc:sldMkLst>
      </pc:sldChg>
      <pc:sldChg chg="addSp modSp add mod">
        <pc:chgData name="Thomas Chlibec" userId="c87dddfd14196b94" providerId="LiveId" clId="{58015F82-1B77-40BD-810A-CD652F9B8032}" dt="2023-10-15T09:12:57.301" v="110" actId="1076"/>
        <pc:sldMkLst>
          <pc:docMk/>
          <pc:sldMk cId="1640930063" sldId="613"/>
        </pc:sldMkLst>
        <pc:spChg chg="add mod">
          <ac:chgData name="Thomas Chlibec" userId="c87dddfd14196b94" providerId="LiveId" clId="{58015F82-1B77-40BD-810A-CD652F9B8032}" dt="2023-10-15T09:12:57.301" v="110" actId="1076"/>
          <ac:spMkLst>
            <pc:docMk/>
            <pc:sldMk cId="1640930063" sldId="613"/>
            <ac:spMk id="3" creationId="{F6974393-3E5F-10EF-8E0E-DACCBA246680}"/>
          </ac:spMkLst>
        </pc:spChg>
        <pc:spChg chg="add mod">
          <ac:chgData name="Thomas Chlibec" userId="c87dddfd14196b94" providerId="LiveId" clId="{58015F82-1B77-40BD-810A-CD652F9B8032}" dt="2023-10-15T09:12:38.296" v="107" actId="688"/>
          <ac:spMkLst>
            <pc:docMk/>
            <pc:sldMk cId="1640930063" sldId="613"/>
            <ac:spMk id="7" creationId="{DF59ECCD-ABDE-02F8-582D-CCACFE20981E}"/>
          </ac:spMkLst>
        </pc:spChg>
        <pc:picChg chg="add mod">
          <ac:chgData name="Thomas Chlibec" userId="c87dddfd14196b94" providerId="LiveId" clId="{58015F82-1B77-40BD-810A-CD652F9B8032}" dt="2023-10-15T09:12:31.281" v="105" actId="1076"/>
          <ac:picMkLst>
            <pc:docMk/>
            <pc:sldMk cId="1640930063" sldId="613"/>
            <ac:picMk id="9" creationId="{FC6EC2D4-742E-9E18-DB94-D7CC55CBFB0C}"/>
          </ac:picMkLst>
        </pc:picChg>
      </pc:sldChg>
      <pc:sldChg chg="modSp new mod">
        <pc:chgData name="Thomas Chlibec" userId="c87dddfd14196b94" providerId="LiveId" clId="{58015F82-1B77-40BD-810A-CD652F9B8032}" dt="2023-10-15T09:17:58.636" v="124" actId="20577"/>
        <pc:sldMkLst>
          <pc:docMk/>
          <pc:sldMk cId="1766828581" sldId="614"/>
        </pc:sldMkLst>
        <pc:spChg chg="mod">
          <ac:chgData name="Thomas Chlibec" userId="c87dddfd14196b94" providerId="LiveId" clId="{58015F82-1B77-40BD-810A-CD652F9B8032}" dt="2023-10-15T09:17:58.636" v="124" actId="20577"/>
          <ac:spMkLst>
            <pc:docMk/>
            <pc:sldMk cId="1766828581" sldId="614"/>
            <ac:spMk id="2" creationId="{0A3C27A1-98AE-C307-9EEB-EFC2DE0268E5}"/>
          </ac:spMkLst>
        </pc:spChg>
      </pc:sldChg>
    </pc:docChg>
  </pc:docChgLst>
  <pc:docChgLst>
    <pc:chgData name="Thomas Chlibec" userId="c87dddfd14196b94" providerId="LiveId" clId="{CE7A529B-2510-40A8-9D1D-B9F0FDEDEADE}"/>
    <pc:docChg chg="undo custSel addSld delSld modSld sldOrd">
      <pc:chgData name="Thomas Chlibec" userId="c87dddfd14196b94" providerId="LiveId" clId="{CE7A529B-2510-40A8-9D1D-B9F0FDEDEADE}" dt="2023-10-17T06:18:29.755" v="1595" actId="2696"/>
      <pc:docMkLst>
        <pc:docMk/>
      </pc:docMkLst>
      <pc:sldChg chg="addSp delSp modSp mod">
        <pc:chgData name="Thomas Chlibec" userId="c87dddfd14196b94" providerId="LiveId" clId="{CE7A529B-2510-40A8-9D1D-B9F0FDEDEADE}" dt="2023-10-15T11:05:37.558" v="40" actId="20577"/>
        <pc:sldMkLst>
          <pc:docMk/>
          <pc:sldMk cId="0" sldId="256"/>
        </pc:sldMkLst>
        <pc:spChg chg="mod">
          <ac:chgData name="Thomas Chlibec" userId="c87dddfd14196b94" providerId="LiveId" clId="{CE7A529B-2510-40A8-9D1D-B9F0FDEDEADE}" dt="2023-10-15T11:05:37.558" v="40" actId="20577"/>
          <ac:spMkLst>
            <pc:docMk/>
            <pc:sldMk cId="0" sldId="256"/>
            <ac:spMk id="2" creationId="{00000000-0000-0000-0000-000000000000}"/>
          </ac:spMkLst>
        </pc:spChg>
        <pc:picChg chg="add mod">
          <ac:chgData name="Thomas Chlibec" userId="c87dddfd14196b94" providerId="LiveId" clId="{CE7A529B-2510-40A8-9D1D-B9F0FDEDEADE}" dt="2023-10-15T11:05:16.636" v="5" actId="1076"/>
          <ac:picMkLst>
            <pc:docMk/>
            <pc:sldMk cId="0" sldId="256"/>
            <ac:picMk id="4" creationId="{416D8F82-4E19-E531-702F-373A7849FEB1}"/>
          </ac:picMkLst>
        </pc:picChg>
        <pc:picChg chg="del">
          <ac:chgData name="Thomas Chlibec" userId="c87dddfd14196b94" providerId="LiveId" clId="{CE7A529B-2510-40A8-9D1D-B9F0FDEDEADE}" dt="2023-10-15T11:05:06.546" v="2" actId="478"/>
          <ac:picMkLst>
            <pc:docMk/>
            <pc:sldMk cId="0" sldId="256"/>
            <ac:picMk id="8" creationId="{F49D4701-44B8-22CC-1FA8-F01CA7F6A685}"/>
          </ac:picMkLst>
        </pc:picChg>
      </pc:sldChg>
      <pc:sldChg chg="delSp del">
        <pc:chgData name="Thomas Chlibec" userId="c87dddfd14196b94" providerId="LiveId" clId="{CE7A529B-2510-40A8-9D1D-B9F0FDEDEADE}" dt="2023-10-17T06:08:35.375" v="1476" actId="2696"/>
        <pc:sldMkLst>
          <pc:docMk/>
          <pc:sldMk cId="0" sldId="263"/>
        </pc:sldMkLst>
        <pc:spChg chg="del">
          <ac:chgData name="Thomas Chlibec" userId="c87dddfd14196b94" providerId="LiveId" clId="{CE7A529B-2510-40A8-9D1D-B9F0FDEDEADE}" dt="2023-10-15T11:37:24.321" v="404" actId="478"/>
          <ac:spMkLst>
            <pc:docMk/>
            <pc:sldMk cId="0" sldId="263"/>
            <ac:spMk id="11266" creationId="{525765C0-4050-BFE6-DEB4-4BFF7C4A1878}"/>
          </ac:spMkLst>
        </pc:spChg>
      </pc:sldChg>
      <pc:sldChg chg="delSp modSp mod">
        <pc:chgData name="Thomas Chlibec" userId="c87dddfd14196b94" providerId="LiveId" clId="{CE7A529B-2510-40A8-9D1D-B9F0FDEDEADE}" dt="2023-10-17T06:09:17.889" v="1507" actId="478"/>
        <pc:sldMkLst>
          <pc:docMk/>
          <pc:sldMk cId="1330432912" sldId="263"/>
        </pc:sldMkLst>
        <pc:spChg chg="mod">
          <ac:chgData name="Thomas Chlibec" userId="c87dddfd14196b94" providerId="LiveId" clId="{CE7A529B-2510-40A8-9D1D-B9F0FDEDEADE}" dt="2023-10-17T06:09:09.123" v="1506" actId="20577"/>
          <ac:spMkLst>
            <pc:docMk/>
            <pc:sldMk cId="1330432912" sldId="263"/>
            <ac:spMk id="11267" creationId="{72A1F0E2-F2DE-C684-64AD-92F0CBCD6232}"/>
          </ac:spMkLst>
        </pc:spChg>
        <pc:spChg chg="del">
          <ac:chgData name="Thomas Chlibec" userId="c87dddfd14196b94" providerId="LiveId" clId="{CE7A529B-2510-40A8-9D1D-B9F0FDEDEADE}" dt="2023-10-17T06:09:17.889" v="1507" actId="478"/>
          <ac:spMkLst>
            <pc:docMk/>
            <pc:sldMk cId="1330432912" sldId="263"/>
            <ac:spMk id="11268" creationId="{C2418C52-A3A2-8D2F-4A28-582C627B638E}"/>
          </ac:spMkLst>
        </pc:spChg>
      </pc:sldChg>
      <pc:sldChg chg="addSp delSp modSp mod">
        <pc:chgData name="Thomas Chlibec" userId="c87dddfd14196b94" providerId="LiveId" clId="{CE7A529B-2510-40A8-9D1D-B9F0FDEDEADE}" dt="2023-10-15T13:49:58.533" v="1268" actId="14100"/>
        <pc:sldMkLst>
          <pc:docMk/>
          <pc:sldMk cId="0" sldId="298"/>
        </pc:sldMkLst>
        <pc:spChg chg="mod">
          <ac:chgData name="Thomas Chlibec" userId="c87dddfd14196b94" providerId="LiveId" clId="{CE7A529B-2510-40A8-9D1D-B9F0FDEDEADE}" dt="2023-10-15T11:08:04.447" v="82" actId="207"/>
          <ac:spMkLst>
            <pc:docMk/>
            <pc:sldMk cId="0" sldId="298"/>
            <ac:spMk id="59394" creationId="{7A993522-F559-4688-5368-9ABD28FCA359}"/>
          </ac:spMkLst>
        </pc:spChg>
        <pc:spChg chg="mod">
          <ac:chgData name="Thomas Chlibec" userId="c87dddfd14196b94" providerId="LiveId" clId="{CE7A529B-2510-40A8-9D1D-B9F0FDEDEADE}" dt="2023-10-15T11:06:06.161" v="72" actId="20577"/>
          <ac:spMkLst>
            <pc:docMk/>
            <pc:sldMk cId="0" sldId="298"/>
            <ac:spMk id="59395" creationId="{22BFF546-E123-84AB-26BE-0288DE85090F}"/>
          </ac:spMkLst>
        </pc:spChg>
        <pc:spChg chg="del">
          <ac:chgData name="Thomas Chlibec" userId="c87dddfd14196b94" providerId="LiveId" clId="{CE7A529B-2510-40A8-9D1D-B9F0FDEDEADE}" dt="2023-10-15T11:06:13.178" v="73" actId="21"/>
          <ac:spMkLst>
            <pc:docMk/>
            <pc:sldMk cId="0" sldId="298"/>
            <ac:spMk id="59396" creationId="{EF9A5ADA-6451-C9F5-D1CE-9920153A9705}"/>
          </ac:spMkLst>
        </pc:spChg>
        <pc:picChg chg="add mod">
          <ac:chgData name="Thomas Chlibec" userId="c87dddfd14196b94" providerId="LiveId" clId="{CE7A529B-2510-40A8-9D1D-B9F0FDEDEADE}" dt="2023-10-15T13:49:58.533" v="1268" actId="14100"/>
          <ac:picMkLst>
            <pc:docMk/>
            <pc:sldMk cId="0" sldId="298"/>
            <ac:picMk id="2" creationId="{E5DD65F2-5001-EA31-7E05-A687487610D8}"/>
          </ac:picMkLst>
        </pc:picChg>
      </pc:sldChg>
      <pc:sldChg chg="modSp mod ord modAnim">
        <pc:chgData name="Thomas Chlibec" userId="c87dddfd14196b94" providerId="LiveId" clId="{CE7A529B-2510-40A8-9D1D-B9F0FDEDEADE}" dt="2023-10-15T17:05:55.075" v="1469" actId="1076"/>
        <pc:sldMkLst>
          <pc:docMk/>
          <pc:sldMk cId="0" sldId="299"/>
        </pc:sldMkLst>
        <pc:spChg chg="mod">
          <ac:chgData name="Thomas Chlibec" userId="c87dddfd14196b94" providerId="LiveId" clId="{CE7A529B-2510-40A8-9D1D-B9F0FDEDEADE}" dt="2023-10-15T11:19:51.973" v="212" actId="207"/>
          <ac:spMkLst>
            <pc:docMk/>
            <pc:sldMk cId="0" sldId="299"/>
            <ac:spMk id="60418" creationId="{45B3C3B0-E174-298B-AC48-9AA48DFD907C}"/>
          </ac:spMkLst>
        </pc:spChg>
        <pc:spChg chg="mod">
          <ac:chgData name="Thomas Chlibec" userId="c87dddfd14196b94" providerId="LiveId" clId="{CE7A529B-2510-40A8-9D1D-B9F0FDEDEADE}" dt="2023-10-15T17:05:23.212" v="1468" actId="1076"/>
          <ac:spMkLst>
            <pc:docMk/>
            <pc:sldMk cId="0" sldId="299"/>
            <ac:spMk id="60421" creationId="{9864A316-8A26-04A2-0426-EC966AFE5F08}"/>
          </ac:spMkLst>
        </pc:spChg>
        <pc:spChg chg="mod">
          <ac:chgData name="Thomas Chlibec" userId="c87dddfd14196b94" providerId="LiveId" clId="{CE7A529B-2510-40A8-9D1D-B9F0FDEDEADE}" dt="2023-10-15T17:05:55.075" v="1469" actId="1076"/>
          <ac:spMkLst>
            <pc:docMk/>
            <pc:sldMk cId="0" sldId="299"/>
            <ac:spMk id="60422" creationId="{5CE12B7F-2A9B-88C7-E211-0317D0C7086A}"/>
          </ac:spMkLst>
        </pc:spChg>
      </pc:sldChg>
      <pc:sldChg chg="delSp modSp mod ord">
        <pc:chgData name="Thomas Chlibec" userId="c87dddfd14196b94" providerId="LiveId" clId="{CE7A529B-2510-40A8-9D1D-B9F0FDEDEADE}" dt="2023-10-15T13:17:42.766" v="1240" actId="1076"/>
        <pc:sldMkLst>
          <pc:docMk/>
          <pc:sldMk cId="0" sldId="300"/>
        </pc:sldMkLst>
        <pc:spChg chg="mod">
          <ac:chgData name="Thomas Chlibec" userId="c87dddfd14196b94" providerId="LiveId" clId="{CE7A529B-2510-40A8-9D1D-B9F0FDEDEADE}" dt="2023-10-15T11:28:07.139" v="310" actId="1076"/>
          <ac:spMkLst>
            <pc:docMk/>
            <pc:sldMk cId="0" sldId="300"/>
            <ac:spMk id="67586" creationId="{3388EC29-5E48-0537-CB2E-3D914A701046}"/>
          </ac:spMkLst>
        </pc:spChg>
        <pc:spChg chg="mod">
          <ac:chgData name="Thomas Chlibec" userId="c87dddfd14196b94" providerId="LiveId" clId="{CE7A529B-2510-40A8-9D1D-B9F0FDEDEADE}" dt="2023-10-15T13:07:42.502" v="820" actId="20577"/>
          <ac:spMkLst>
            <pc:docMk/>
            <pc:sldMk cId="0" sldId="300"/>
            <ac:spMk id="67587" creationId="{67E959F6-9076-39B1-AEE2-C2E0812D91A1}"/>
          </ac:spMkLst>
        </pc:spChg>
        <pc:spChg chg="del mod">
          <ac:chgData name="Thomas Chlibec" userId="c87dddfd14196b94" providerId="LiveId" clId="{CE7A529B-2510-40A8-9D1D-B9F0FDEDEADE}" dt="2023-10-15T11:38:39.006" v="435" actId="478"/>
          <ac:spMkLst>
            <pc:docMk/>
            <pc:sldMk cId="0" sldId="300"/>
            <ac:spMk id="67588" creationId="{B5F4A57B-31F1-29EB-8BBD-D65EBD0497D2}"/>
          </ac:spMkLst>
        </pc:spChg>
        <pc:spChg chg="mod">
          <ac:chgData name="Thomas Chlibec" userId="c87dddfd14196b94" providerId="LiveId" clId="{CE7A529B-2510-40A8-9D1D-B9F0FDEDEADE}" dt="2023-10-15T13:17:42.766" v="1240" actId="1076"/>
          <ac:spMkLst>
            <pc:docMk/>
            <pc:sldMk cId="0" sldId="300"/>
            <ac:spMk id="67589" creationId="{D5AE997B-48AC-DD21-8916-E3FE44431F06}"/>
          </ac:spMkLst>
        </pc:spChg>
      </pc:sldChg>
      <pc:sldChg chg="modSp mod ord">
        <pc:chgData name="Thomas Chlibec" userId="c87dddfd14196b94" providerId="LiveId" clId="{CE7A529B-2510-40A8-9D1D-B9F0FDEDEADE}" dt="2023-10-15T17:01:09.214" v="1457"/>
        <pc:sldMkLst>
          <pc:docMk/>
          <pc:sldMk cId="0" sldId="301"/>
        </pc:sldMkLst>
        <pc:spChg chg="mod">
          <ac:chgData name="Thomas Chlibec" userId="c87dddfd14196b94" providerId="LiveId" clId="{CE7A529B-2510-40A8-9D1D-B9F0FDEDEADE}" dt="2023-10-15T11:24:24.678" v="233" actId="1076"/>
          <ac:spMkLst>
            <pc:docMk/>
            <pc:sldMk cId="0" sldId="301"/>
            <ac:spMk id="62466" creationId="{3DD7DF0B-AA5D-8643-EDDE-84542CE87A11}"/>
          </ac:spMkLst>
        </pc:spChg>
        <pc:spChg chg="mod">
          <ac:chgData name="Thomas Chlibec" userId="c87dddfd14196b94" providerId="LiveId" clId="{CE7A529B-2510-40A8-9D1D-B9F0FDEDEADE}" dt="2023-10-15T13:03:34.801" v="762" actId="1076"/>
          <ac:spMkLst>
            <pc:docMk/>
            <pc:sldMk cId="0" sldId="301"/>
            <ac:spMk id="62468" creationId="{4A316BD3-8C54-6F09-FA80-2D5AC83458C3}"/>
          </ac:spMkLst>
        </pc:spChg>
      </pc:sldChg>
      <pc:sldChg chg="addSp delSp modSp mod ord">
        <pc:chgData name="Thomas Chlibec" userId="c87dddfd14196b94" providerId="LiveId" clId="{CE7A529B-2510-40A8-9D1D-B9F0FDEDEADE}" dt="2023-10-15T14:00:26.814" v="1281"/>
        <pc:sldMkLst>
          <pc:docMk/>
          <pc:sldMk cId="0" sldId="302"/>
        </pc:sldMkLst>
        <pc:spChg chg="add mod">
          <ac:chgData name="Thomas Chlibec" userId="c87dddfd14196b94" providerId="LiveId" clId="{CE7A529B-2510-40A8-9D1D-B9F0FDEDEADE}" dt="2023-10-15T14:00:26.814" v="1281"/>
          <ac:spMkLst>
            <pc:docMk/>
            <pc:sldMk cId="0" sldId="302"/>
            <ac:spMk id="2" creationId="{60210695-9591-D415-EE53-730478971A27}"/>
          </ac:spMkLst>
        </pc:spChg>
        <pc:spChg chg="del">
          <ac:chgData name="Thomas Chlibec" userId="c87dddfd14196b94" providerId="LiveId" clId="{CE7A529B-2510-40A8-9D1D-B9F0FDEDEADE}" dt="2023-10-15T12:52:46.490" v="720" actId="478"/>
          <ac:spMkLst>
            <pc:docMk/>
            <pc:sldMk cId="0" sldId="302"/>
            <ac:spMk id="65538" creationId="{DEE2132B-7103-2B65-B355-0B8977C9CCD7}"/>
          </ac:spMkLst>
        </pc:spChg>
        <pc:spChg chg="mod">
          <ac:chgData name="Thomas Chlibec" userId="c87dddfd14196b94" providerId="LiveId" clId="{CE7A529B-2510-40A8-9D1D-B9F0FDEDEADE}" dt="2023-10-15T11:27:09.501" v="301" actId="20577"/>
          <ac:spMkLst>
            <pc:docMk/>
            <pc:sldMk cId="0" sldId="302"/>
            <ac:spMk id="65539" creationId="{F1CACEEA-D8B5-5F5F-56EA-CFF0EC40F79D}"/>
          </ac:spMkLst>
        </pc:spChg>
        <pc:spChg chg="mod">
          <ac:chgData name="Thomas Chlibec" userId="c87dddfd14196b94" providerId="LiveId" clId="{CE7A529B-2510-40A8-9D1D-B9F0FDEDEADE}" dt="2023-10-15T11:25:54.315" v="238" actId="207"/>
          <ac:spMkLst>
            <pc:docMk/>
            <pc:sldMk cId="0" sldId="302"/>
            <ac:spMk id="65540" creationId="{666A227D-EC61-2582-E8E2-EB4A74B35597}"/>
          </ac:spMkLst>
        </pc:spChg>
        <pc:spChg chg="mod">
          <ac:chgData name="Thomas Chlibec" userId="c87dddfd14196b94" providerId="LiveId" clId="{CE7A529B-2510-40A8-9D1D-B9F0FDEDEADE}" dt="2023-10-15T11:26:05.363" v="240" actId="207"/>
          <ac:spMkLst>
            <pc:docMk/>
            <pc:sldMk cId="0" sldId="302"/>
            <ac:spMk id="65541" creationId="{69B7A21B-9E45-D114-D719-C5F45F489781}"/>
          </ac:spMkLst>
        </pc:spChg>
        <pc:spChg chg="mod">
          <ac:chgData name="Thomas Chlibec" userId="c87dddfd14196b94" providerId="LiveId" clId="{CE7A529B-2510-40A8-9D1D-B9F0FDEDEADE}" dt="2023-10-15T11:26:16.196" v="241" actId="207"/>
          <ac:spMkLst>
            <pc:docMk/>
            <pc:sldMk cId="0" sldId="302"/>
            <ac:spMk id="65542" creationId="{80EFB73D-A08C-3618-2210-0DD23A199DDB}"/>
          </ac:spMkLst>
        </pc:spChg>
        <pc:spChg chg="mod">
          <ac:chgData name="Thomas Chlibec" userId="c87dddfd14196b94" providerId="LiveId" clId="{CE7A529B-2510-40A8-9D1D-B9F0FDEDEADE}" dt="2023-10-15T11:26:23.680" v="242" actId="207"/>
          <ac:spMkLst>
            <pc:docMk/>
            <pc:sldMk cId="0" sldId="302"/>
            <ac:spMk id="65543" creationId="{18CBDE72-E44C-E21F-5C08-5D78CF85ECCC}"/>
          </ac:spMkLst>
        </pc:spChg>
        <pc:spChg chg="mod">
          <ac:chgData name="Thomas Chlibec" userId="c87dddfd14196b94" providerId="LiveId" clId="{CE7A529B-2510-40A8-9D1D-B9F0FDEDEADE}" dt="2023-10-15T11:26:00.409" v="239" actId="207"/>
          <ac:spMkLst>
            <pc:docMk/>
            <pc:sldMk cId="0" sldId="302"/>
            <ac:spMk id="65544" creationId="{643FBA61-F8C3-773C-14D3-10F76175C1E9}"/>
          </ac:spMkLst>
        </pc:spChg>
        <pc:spChg chg="del">
          <ac:chgData name="Thomas Chlibec" userId="c87dddfd14196b94" providerId="LiveId" clId="{CE7A529B-2510-40A8-9D1D-B9F0FDEDEADE}" dt="2023-10-15T11:26:46.360" v="265" actId="478"/>
          <ac:spMkLst>
            <pc:docMk/>
            <pc:sldMk cId="0" sldId="302"/>
            <ac:spMk id="65545" creationId="{57EAE116-D6A9-8A37-17DF-0B5C7B693D06}"/>
          </ac:spMkLst>
        </pc:spChg>
      </pc:sldChg>
      <pc:sldChg chg="addSp delSp modSp mod ord">
        <pc:chgData name="Thomas Chlibec" userId="c87dddfd14196b94" providerId="LiveId" clId="{CE7A529B-2510-40A8-9D1D-B9F0FDEDEADE}" dt="2023-10-15T12:16:56.551" v="564"/>
        <pc:sldMkLst>
          <pc:docMk/>
          <pc:sldMk cId="0" sldId="303"/>
        </pc:sldMkLst>
        <pc:spChg chg="add mod">
          <ac:chgData name="Thomas Chlibec" userId="c87dddfd14196b94" providerId="LiveId" clId="{CE7A529B-2510-40A8-9D1D-B9F0FDEDEADE}" dt="2023-10-15T12:16:56.551" v="564"/>
          <ac:spMkLst>
            <pc:docMk/>
            <pc:sldMk cId="0" sldId="303"/>
            <ac:spMk id="2" creationId="{EE4B99E1-6C64-3AA1-A06D-DDF424F863B7}"/>
          </ac:spMkLst>
        </pc:spChg>
        <pc:spChg chg="del">
          <ac:chgData name="Thomas Chlibec" userId="c87dddfd14196b94" providerId="LiveId" clId="{CE7A529B-2510-40A8-9D1D-B9F0FDEDEADE}" dt="2023-10-15T12:16:26.008" v="561" actId="478"/>
          <ac:spMkLst>
            <pc:docMk/>
            <pc:sldMk cId="0" sldId="303"/>
            <ac:spMk id="63490" creationId="{A9CB5067-BB80-4B71-EB97-C54A35E6EFEA}"/>
          </ac:spMkLst>
        </pc:spChg>
        <pc:spChg chg="mod">
          <ac:chgData name="Thomas Chlibec" userId="c87dddfd14196b94" providerId="LiveId" clId="{CE7A529B-2510-40A8-9D1D-B9F0FDEDEADE}" dt="2023-10-15T12:16:20.884" v="560" actId="207"/>
          <ac:spMkLst>
            <pc:docMk/>
            <pc:sldMk cId="0" sldId="303"/>
            <ac:spMk id="63494" creationId="{6468EC63-B6EF-920C-3585-A550B26E16A0}"/>
          </ac:spMkLst>
        </pc:spChg>
      </pc:sldChg>
      <pc:sldChg chg="modSp mod ord">
        <pc:chgData name="Thomas Chlibec" userId="c87dddfd14196b94" providerId="LiveId" clId="{CE7A529B-2510-40A8-9D1D-B9F0FDEDEADE}" dt="2023-10-15T12:16:48.171" v="563" actId="207"/>
        <pc:sldMkLst>
          <pc:docMk/>
          <pc:sldMk cId="0" sldId="304"/>
        </pc:sldMkLst>
        <pc:spChg chg="mod">
          <ac:chgData name="Thomas Chlibec" userId="c87dddfd14196b94" providerId="LiveId" clId="{CE7A529B-2510-40A8-9D1D-B9F0FDEDEADE}" dt="2023-10-15T12:16:48.171" v="563" actId="207"/>
          <ac:spMkLst>
            <pc:docMk/>
            <pc:sldMk cId="0" sldId="304"/>
            <ac:spMk id="64514" creationId="{7729E032-3A4D-D8A6-F01D-9AD76D2B3DAB}"/>
          </ac:spMkLst>
        </pc:spChg>
        <pc:spChg chg="mod">
          <ac:chgData name="Thomas Chlibec" userId="c87dddfd14196b94" providerId="LiveId" clId="{CE7A529B-2510-40A8-9D1D-B9F0FDEDEADE}" dt="2023-10-15T12:16:38.366" v="562" actId="207"/>
          <ac:spMkLst>
            <pc:docMk/>
            <pc:sldMk cId="0" sldId="304"/>
            <ac:spMk id="64519" creationId="{D98C89E0-89D6-28C1-741B-6E20C8D6830B}"/>
          </ac:spMkLst>
        </pc:spChg>
      </pc:sldChg>
      <pc:sldChg chg="modSp mod ord">
        <pc:chgData name="Thomas Chlibec" userId="c87dddfd14196b94" providerId="LiveId" clId="{CE7A529B-2510-40A8-9D1D-B9F0FDEDEADE}" dt="2023-10-15T13:08:12.801" v="845"/>
        <pc:sldMkLst>
          <pc:docMk/>
          <pc:sldMk cId="0" sldId="305"/>
        </pc:sldMkLst>
        <pc:spChg chg="mod">
          <ac:chgData name="Thomas Chlibec" userId="c87dddfd14196b94" providerId="LiveId" clId="{CE7A529B-2510-40A8-9D1D-B9F0FDEDEADE}" dt="2023-10-15T11:27:46.100" v="306" actId="1076"/>
          <ac:spMkLst>
            <pc:docMk/>
            <pc:sldMk cId="0" sldId="305"/>
            <ac:spMk id="66562" creationId="{269DDFDA-17D5-9F41-50FC-0255C4C78C5A}"/>
          </ac:spMkLst>
        </pc:spChg>
        <pc:spChg chg="mod">
          <ac:chgData name="Thomas Chlibec" userId="c87dddfd14196b94" providerId="LiveId" clId="{CE7A529B-2510-40A8-9D1D-B9F0FDEDEADE}" dt="2023-10-15T13:06:43.664" v="792" actId="20577"/>
          <ac:spMkLst>
            <pc:docMk/>
            <pc:sldMk cId="0" sldId="305"/>
            <ac:spMk id="66563" creationId="{2789FBE8-0577-7A64-B808-F0244D760287}"/>
          </ac:spMkLst>
        </pc:spChg>
        <pc:spChg chg="mod">
          <ac:chgData name="Thomas Chlibec" userId="c87dddfd14196b94" providerId="LiveId" clId="{CE7A529B-2510-40A8-9D1D-B9F0FDEDEADE}" dt="2023-10-15T11:27:26.894" v="302" actId="207"/>
          <ac:spMkLst>
            <pc:docMk/>
            <pc:sldMk cId="0" sldId="305"/>
            <ac:spMk id="66566" creationId="{246A8CA7-DF64-EFA2-8B4D-C6EE0F983095}"/>
          </ac:spMkLst>
        </pc:spChg>
      </pc:sldChg>
      <pc:sldChg chg="delSp modSp del mod">
        <pc:chgData name="Thomas Chlibec" userId="c87dddfd14196b94" providerId="LiveId" clId="{CE7A529B-2510-40A8-9D1D-B9F0FDEDEADE}" dt="2023-10-17T06:18:09.196" v="1592" actId="2696"/>
        <pc:sldMkLst>
          <pc:docMk/>
          <pc:sldMk cId="0" sldId="307"/>
        </pc:sldMkLst>
        <pc:spChg chg="del">
          <ac:chgData name="Thomas Chlibec" userId="c87dddfd14196b94" providerId="LiveId" clId="{CE7A529B-2510-40A8-9D1D-B9F0FDEDEADE}" dt="2023-10-15T11:37:19.650" v="403" actId="478"/>
          <ac:spMkLst>
            <pc:docMk/>
            <pc:sldMk cId="0" sldId="307"/>
            <ac:spMk id="10242" creationId="{85FACC40-2950-6FFA-22EF-5B14800050D6}"/>
          </ac:spMkLst>
        </pc:spChg>
        <pc:spChg chg="mod">
          <ac:chgData name="Thomas Chlibec" userId="c87dddfd14196b94" providerId="LiveId" clId="{CE7A529B-2510-40A8-9D1D-B9F0FDEDEADE}" dt="2023-10-15T11:36:37.739" v="400" actId="20577"/>
          <ac:spMkLst>
            <pc:docMk/>
            <pc:sldMk cId="0" sldId="307"/>
            <ac:spMk id="10243" creationId="{B3AA5ABE-D835-FCFD-50D2-B4A3DDB05E8B}"/>
          </ac:spMkLst>
        </pc:spChg>
      </pc:sldChg>
      <pc:sldChg chg="delSp del ord">
        <pc:chgData name="Thomas Chlibec" userId="c87dddfd14196b94" providerId="LiveId" clId="{CE7A529B-2510-40A8-9D1D-B9F0FDEDEADE}" dt="2023-10-15T13:14:23.103" v="1192" actId="2696"/>
        <pc:sldMkLst>
          <pc:docMk/>
          <pc:sldMk cId="0" sldId="308"/>
        </pc:sldMkLst>
        <pc:spChg chg="del">
          <ac:chgData name="Thomas Chlibec" userId="c87dddfd14196b94" providerId="LiveId" clId="{CE7A529B-2510-40A8-9D1D-B9F0FDEDEADE}" dt="2023-10-15T11:37:09.410" v="401" actId="478"/>
          <ac:spMkLst>
            <pc:docMk/>
            <pc:sldMk cId="0" sldId="308"/>
            <ac:spMk id="61442" creationId="{BD8B9FFB-A083-729E-F11C-7FFA3E5F6761}"/>
          </ac:spMkLst>
        </pc:spChg>
      </pc:sldChg>
      <pc:sldChg chg="del ord">
        <pc:chgData name="Thomas Chlibec" userId="c87dddfd14196b94" providerId="LiveId" clId="{CE7A529B-2510-40A8-9D1D-B9F0FDEDEADE}" dt="2023-10-17T06:18:09.196" v="1592" actId="2696"/>
        <pc:sldMkLst>
          <pc:docMk/>
          <pc:sldMk cId="1661557538" sldId="334"/>
        </pc:sldMkLst>
      </pc:sldChg>
      <pc:sldChg chg="del ord">
        <pc:chgData name="Thomas Chlibec" userId="c87dddfd14196b94" providerId="LiveId" clId="{CE7A529B-2510-40A8-9D1D-B9F0FDEDEADE}" dt="2023-10-17T06:18:09.196" v="1592" actId="2696"/>
        <pc:sldMkLst>
          <pc:docMk/>
          <pc:sldMk cId="0" sldId="335"/>
        </pc:sldMkLst>
      </pc:sldChg>
      <pc:sldChg chg="del">
        <pc:chgData name="Thomas Chlibec" userId="c87dddfd14196b94" providerId="LiveId" clId="{CE7A529B-2510-40A8-9D1D-B9F0FDEDEADE}" dt="2023-10-15T13:10:41.846" v="902" actId="2696"/>
        <pc:sldMkLst>
          <pc:docMk/>
          <pc:sldMk cId="2329180004" sldId="435"/>
        </pc:sldMkLst>
      </pc:sldChg>
      <pc:sldChg chg="del">
        <pc:chgData name="Thomas Chlibec" userId="c87dddfd14196b94" providerId="LiveId" clId="{CE7A529B-2510-40A8-9D1D-B9F0FDEDEADE}" dt="2023-10-15T11:28:37.438" v="311" actId="2696"/>
        <pc:sldMkLst>
          <pc:docMk/>
          <pc:sldMk cId="3773605648" sldId="482"/>
        </pc:sldMkLst>
      </pc:sldChg>
      <pc:sldChg chg="del">
        <pc:chgData name="Thomas Chlibec" userId="c87dddfd14196b94" providerId="LiveId" clId="{CE7A529B-2510-40A8-9D1D-B9F0FDEDEADE}" dt="2023-10-15T11:28:37.438" v="311" actId="2696"/>
        <pc:sldMkLst>
          <pc:docMk/>
          <pc:sldMk cId="425589720" sldId="483"/>
        </pc:sldMkLst>
      </pc:sldChg>
      <pc:sldChg chg="del">
        <pc:chgData name="Thomas Chlibec" userId="c87dddfd14196b94" providerId="LiveId" clId="{CE7A529B-2510-40A8-9D1D-B9F0FDEDEADE}" dt="2023-10-15T11:28:37.438" v="311" actId="2696"/>
        <pc:sldMkLst>
          <pc:docMk/>
          <pc:sldMk cId="2809360205" sldId="488"/>
        </pc:sldMkLst>
      </pc:sldChg>
      <pc:sldChg chg="del">
        <pc:chgData name="Thomas Chlibec" userId="c87dddfd14196b94" providerId="LiveId" clId="{CE7A529B-2510-40A8-9D1D-B9F0FDEDEADE}" dt="2023-10-15T11:28:37.438" v="311" actId="2696"/>
        <pc:sldMkLst>
          <pc:docMk/>
          <pc:sldMk cId="1884764704" sldId="489"/>
        </pc:sldMkLst>
      </pc:sldChg>
      <pc:sldChg chg="del">
        <pc:chgData name="Thomas Chlibec" userId="c87dddfd14196b94" providerId="LiveId" clId="{CE7A529B-2510-40A8-9D1D-B9F0FDEDEADE}" dt="2023-10-15T11:28:37.438" v="311" actId="2696"/>
        <pc:sldMkLst>
          <pc:docMk/>
          <pc:sldMk cId="1666564403" sldId="490"/>
        </pc:sldMkLst>
      </pc:sldChg>
      <pc:sldChg chg="del">
        <pc:chgData name="Thomas Chlibec" userId="c87dddfd14196b94" providerId="LiveId" clId="{CE7A529B-2510-40A8-9D1D-B9F0FDEDEADE}" dt="2023-10-15T11:28:37.438" v="311" actId="2696"/>
        <pc:sldMkLst>
          <pc:docMk/>
          <pc:sldMk cId="3104336549" sldId="491"/>
        </pc:sldMkLst>
      </pc:sldChg>
      <pc:sldChg chg="modSp del mod">
        <pc:chgData name="Thomas Chlibec" userId="c87dddfd14196b94" providerId="LiveId" clId="{CE7A529B-2510-40A8-9D1D-B9F0FDEDEADE}" dt="2023-10-15T11:28:37.438" v="311" actId="2696"/>
        <pc:sldMkLst>
          <pc:docMk/>
          <pc:sldMk cId="1766545155" sldId="493"/>
        </pc:sldMkLst>
        <pc:spChg chg="mod">
          <ac:chgData name="Thomas Chlibec" userId="c87dddfd14196b94" providerId="LiveId" clId="{CE7A529B-2510-40A8-9D1D-B9F0FDEDEADE}" dt="2023-10-15T11:07:17.914" v="74" actId="27636"/>
          <ac:spMkLst>
            <pc:docMk/>
            <pc:sldMk cId="1766545155" sldId="493"/>
            <ac:spMk id="4" creationId="{7B67AD4C-FA9C-4C17-852B-EB61428D82B2}"/>
          </ac:spMkLst>
        </pc:spChg>
      </pc:sldChg>
      <pc:sldChg chg="del">
        <pc:chgData name="Thomas Chlibec" userId="c87dddfd14196b94" providerId="LiveId" clId="{CE7A529B-2510-40A8-9D1D-B9F0FDEDEADE}" dt="2023-10-15T11:28:37.438" v="311" actId="2696"/>
        <pc:sldMkLst>
          <pc:docMk/>
          <pc:sldMk cId="1408188089" sldId="494"/>
        </pc:sldMkLst>
      </pc:sldChg>
      <pc:sldChg chg="modSp del mod">
        <pc:chgData name="Thomas Chlibec" userId="c87dddfd14196b94" providerId="LiveId" clId="{CE7A529B-2510-40A8-9D1D-B9F0FDEDEADE}" dt="2023-10-15T11:28:37.438" v="311" actId="2696"/>
        <pc:sldMkLst>
          <pc:docMk/>
          <pc:sldMk cId="1948057805" sldId="495"/>
        </pc:sldMkLst>
        <pc:spChg chg="mod">
          <ac:chgData name="Thomas Chlibec" userId="c87dddfd14196b94" providerId="LiveId" clId="{CE7A529B-2510-40A8-9D1D-B9F0FDEDEADE}" dt="2023-10-15T11:07:17.961" v="76" actId="27636"/>
          <ac:spMkLst>
            <pc:docMk/>
            <pc:sldMk cId="1948057805" sldId="495"/>
            <ac:spMk id="6" creationId="{40F72000-0927-4B3E-AF6E-20F5A97323FB}"/>
          </ac:spMkLst>
        </pc:spChg>
      </pc:sldChg>
      <pc:sldChg chg="modSp del mod">
        <pc:chgData name="Thomas Chlibec" userId="c87dddfd14196b94" providerId="LiveId" clId="{CE7A529B-2510-40A8-9D1D-B9F0FDEDEADE}" dt="2023-10-15T11:28:37.438" v="311" actId="2696"/>
        <pc:sldMkLst>
          <pc:docMk/>
          <pc:sldMk cId="1060967288" sldId="496"/>
        </pc:sldMkLst>
        <pc:spChg chg="mod">
          <ac:chgData name="Thomas Chlibec" userId="c87dddfd14196b94" providerId="LiveId" clId="{CE7A529B-2510-40A8-9D1D-B9F0FDEDEADE}" dt="2023-10-15T11:07:17.977" v="77" actId="27636"/>
          <ac:spMkLst>
            <pc:docMk/>
            <pc:sldMk cId="1060967288" sldId="496"/>
            <ac:spMk id="4" creationId="{6CA7108E-E3B6-4C08-9B66-DCCDFEB2ADBE}"/>
          </ac:spMkLst>
        </pc:spChg>
      </pc:sldChg>
      <pc:sldChg chg="del">
        <pc:chgData name="Thomas Chlibec" userId="c87dddfd14196b94" providerId="LiveId" clId="{CE7A529B-2510-40A8-9D1D-B9F0FDEDEADE}" dt="2023-10-15T11:28:37.438" v="311" actId="2696"/>
        <pc:sldMkLst>
          <pc:docMk/>
          <pc:sldMk cId="225324598" sldId="497"/>
        </pc:sldMkLst>
      </pc:sldChg>
      <pc:sldChg chg="del">
        <pc:chgData name="Thomas Chlibec" userId="c87dddfd14196b94" providerId="LiveId" clId="{CE7A529B-2510-40A8-9D1D-B9F0FDEDEADE}" dt="2023-10-15T11:28:37.438" v="311" actId="2696"/>
        <pc:sldMkLst>
          <pc:docMk/>
          <pc:sldMk cId="3690102088" sldId="498"/>
        </pc:sldMkLst>
      </pc:sldChg>
      <pc:sldChg chg="del">
        <pc:chgData name="Thomas Chlibec" userId="c87dddfd14196b94" providerId="LiveId" clId="{CE7A529B-2510-40A8-9D1D-B9F0FDEDEADE}" dt="2023-10-15T11:28:37.438" v="311" actId="2696"/>
        <pc:sldMkLst>
          <pc:docMk/>
          <pc:sldMk cId="1156744390" sldId="499"/>
        </pc:sldMkLst>
      </pc:sldChg>
      <pc:sldChg chg="del">
        <pc:chgData name="Thomas Chlibec" userId="c87dddfd14196b94" providerId="LiveId" clId="{CE7A529B-2510-40A8-9D1D-B9F0FDEDEADE}" dt="2023-10-15T11:28:37.438" v="311" actId="2696"/>
        <pc:sldMkLst>
          <pc:docMk/>
          <pc:sldMk cId="1550958404" sldId="500"/>
        </pc:sldMkLst>
      </pc:sldChg>
      <pc:sldChg chg="del">
        <pc:chgData name="Thomas Chlibec" userId="c87dddfd14196b94" providerId="LiveId" clId="{CE7A529B-2510-40A8-9D1D-B9F0FDEDEADE}" dt="2023-10-15T11:28:37.438" v="311" actId="2696"/>
        <pc:sldMkLst>
          <pc:docMk/>
          <pc:sldMk cId="770819439" sldId="504"/>
        </pc:sldMkLst>
      </pc:sldChg>
      <pc:sldChg chg="del">
        <pc:chgData name="Thomas Chlibec" userId="c87dddfd14196b94" providerId="LiveId" clId="{CE7A529B-2510-40A8-9D1D-B9F0FDEDEADE}" dt="2023-10-15T11:28:37.438" v="311" actId="2696"/>
        <pc:sldMkLst>
          <pc:docMk/>
          <pc:sldMk cId="815093862" sldId="505"/>
        </pc:sldMkLst>
      </pc:sldChg>
      <pc:sldChg chg="del">
        <pc:chgData name="Thomas Chlibec" userId="c87dddfd14196b94" providerId="LiveId" clId="{CE7A529B-2510-40A8-9D1D-B9F0FDEDEADE}" dt="2023-10-15T11:28:37.438" v="311" actId="2696"/>
        <pc:sldMkLst>
          <pc:docMk/>
          <pc:sldMk cId="831026701" sldId="506"/>
        </pc:sldMkLst>
      </pc:sldChg>
      <pc:sldChg chg="modSp del mod">
        <pc:chgData name="Thomas Chlibec" userId="c87dddfd14196b94" providerId="LiveId" clId="{CE7A529B-2510-40A8-9D1D-B9F0FDEDEADE}" dt="2023-10-15T11:28:37.438" v="311" actId="2696"/>
        <pc:sldMkLst>
          <pc:docMk/>
          <pc:sldMk cId="56814512" sldId="508"/>
        </pc:sldMkLst>
        <pc:spChg chg="mod">
          <ac:chgData name="Thomas Chlibec" userId="c87dddfd14196b94" providerId="LiveId" clId="{CE7A529B-2510-40A8-9D1D-B9F0FDEDEADE}" dt="2023-10-15T11:07:18.039" v="79" actId="27636"/>
          <ac:spMkLst>
            <pc:docMk/>
            <pc:sldMk cId="56814512" sldId="508"/>
            <ac:spMk id="4" creationId="{EC3B2303-FB05-4EA6-AD44-E14654805802}"/>
          </ac:spMkLst>
        </pc:spChg>
      </pc:sldChg>
      <pc:sldChg chg="modSp del mod">
        <pc:chgData name="Thomas Chlibec" userId="c87dddfd14196b94" providerId="LiveId" clId="{CE7A529B-2510-40A8-9D1D-B9F0FDEDEADE}" dt="2023-10-15T11:28:37.438" v="311" actId="2696"/>
        <pc:sldMkLst>
          <pc:docMk/>
          <pc:sldMk cId="3759440575" sldId="509"/>
        </pc:sldMkLst>
        <pc:spChg chg="mod">
          <ac:chgData name="Thomas Chlibec" userId="c87dddfd14196b94" providerId="LiveId" clId="{CE7A529B-2510-40A8-9D1D-B9F0FDEDEADE}" dt="2023-10-15T11:07:18.066" v="80" actId="27636"/>
          <ac:spMkLst>
            <pc:docMk/>
            <pc:sldMk cId="3759440575" sldId="509"/>
            <ac:spMk id="4" creationId="{EC3B2303-FB05-4EA6-AD44-E14654805802}"/>
          </ac:spMkLst>
        </pc:spChg>
      </pc:sldChg>
      <pc:sldChg chg="del">
        <pc:chgData name="Thomas Chlibec" userId="c87dddfd14196b94" providerId="LiveId" clId="{CE7A529B-2510-40A8-9D1D-B9F0FDEDEADE}" dt="2023-10-15T11:28:37.438" v="311" actId="2696"/>
        <pc:sldMkLst>
          <pc:docMk/>
          <pc:sldMk cId="2392531734" sldId="510"/>
        </pc:sldMkLst>
      </pc:sldChg>
      <pc:sldChg chg="del">
        <pc:chgData name="Thomas Chlibec" userId="c87dddfd14196b94" providerId="LiveId" clId="{CE7A529B-2510-40A8-9D1D-B9F0FDEDEADE}" dt="2023-10-15T11:28:37.438" v="311" actId="2696"/>
        <pc:sldMkLst>
          <pc:docMk/>
          <pc:sldMk cId="314079261" sldId="512"/>
        </pc:sldMkLst>
      </pc:sldChg>
      <pc:sldChg chg="del">
        <pc:chgData name="Thomas Chlibec" userId="c87dddfd14196b94" providerId="LiveId" clId="{CE7A529B-2510-40A8-9D1D-B9F0FDEDEADE}" dt="2023-10-15T11:28:37.438" v="311" actId="2696"/>
        <pc:sldMkLst>
          <pc:docMk/>
          <pc:sldMk cId="3069646742" sldId="513"/>
        </pc:sldMkLst>
      </pc:sldChg>
      <pc:sldChg chg="del">
        <pc:chgData name="Thomas Chlibec" userId="c87dddfd14196b94" providerId="LiveId" clId="{CE7A529B-2510-40A8-9D1D-B9F0FDEDEADE}" dt="2023-10-15T11:28:37.438" v="311" actId="2696"/>
        <pc:sldMkLst>
          <pc:docMk/>
          <pc:sldMk cId="3879347997" sldId="514"/>
        </pc:sldMkLst>
      </pc:sldChg>
      <pc:sldChg chg="del">
        <pc:chgData name="Thomas Chlibec" userId="c87dddfd14196b94" providerId="LiveId" clId="{CE7A529B-2510-40A8-9D1D-B9F0FDEDEADE}" dt="2023-10-15T11:28:37.438" v="311" actId="2696"/>
        <pc:sldMkLst>
          <pc:docMk/>
          <pc:sldMk cId="2766005027" sldId="516"/>
        </pc:sldMkLst>
      </pc:sldChg>
      <pc:sldChg chg="del">
        <pc:chgData name="Thomas Chlibec" userId="c87dddfd14196b94" providerId="LiveId" clId="{CE7A529B-2510-40A8-9D1D-B9F0FDEDEADE}" dt="2023-10-15T11:28:37.438" v="311" actId="2696"/>
        <pc:sldMkLst>
          <pc:docMk/>
          <pc:sldMk cId="2874794328" sldId="517"/>
        </pc:sldMkLst>
      </pc:sldChg>
      <pc:sldChg chg="del">
        <pc:chgData name="Thomas Chlibec" userId="c87dddfd14196b94" providerId="LiveId" clId="{CE7A529B-2510-40A8-9D1D-B9F0FDEDEADE}" dt="2023-10-15T11:28:37.438" v="311" actId="2696"/>
        <pc:sldMkLst>
          <pc:docMk/>
          <pc:sldMk cId="4082778745" sldId="518"/>
        </pc:sldMkLst>
      </pc:sldChg>
      <pc:sldChg chg="del">
        <pc:chgData name="Thomas Chlibec" userId="c87dddfd14196b94" providerId="LiveId" clId="{CE7A529B-2510-40A8-9D1D-B9F0FDEDEADE}" dt="2023-10-15T11:28:37.438" v="311" actId="2696"/>
        <pc:sldMkLst>
          <pc:docMk/>
          <pc:sldMk cId="3852565770" sldId="531"/>
        </pc:sldMkLst>
      </pc:sldChg>
      <pc:sldChg chg="del">
        <pc:chgData name="Thomas Chlibec" userId="c87dddfd14196b94" providerId="LiveId" clId="{CE7A529B-2510-40A8-9D1D-B9F0FDEDEADE}" dt="2023-10-15T11:28:37.438" v="311" actId="2696"/>
        <pc:sldMkLst>
          <pc:docMk/>
          <pc:sldMk cId="2896319313" sldId="532"/>
        </pc:sldMkLst>
      </pc:sldChg>
      <pc:sldChg chg="del">
        <pc:chgData name="Thomas Chlibec" userId="c87dddfd14196b94" providerId="LiveId" clId="{CE7A529B-2510-40A8-9D1D-B9F0FDEDEADE}" dt="2023-10-15T11:28:37.438" v="311" actId="2696"/>
        <pc:sldMkLst>
          <pc:docMk/>
          <pc:sldMk cId="3764422752" sldId="533"/>
        </pc:sldMkLst>
      </pc:sldChg>
      <pc:sldChg chg="del">
        <pc:chgData name="Thomas Chlibec" userId="c87dddfd14196b94" providerId="LiveId" clId="{CE7A529B-2510-40A8-9D1D-B9F0FDEDEADE}" dt="2023-10-15T11:28:37.438" v="311" actId="2696"/>
        <pc:sldMkLst>
          <pc:docMk/>
          <pc:sldMk cId="3395911293" sldId="534"/>
        </pc:sldMkLst>
      </pc:sldChg>
      <pc:sldChg chg="del">
        <pc:chgData name="Thomas Chlibec" userId="c87dddfd14196b94" providerId="LiveId" clId="{CE7A529B-2510-40A8-9D1D-B9F0FDEDEADE}" dt="2023-10-15T11:28:37.438" v="311" actId="2696"/>
        <pc:sldMkLst>
          <pc:docMk/>
          <pc:sldMk cId="984720760" sldId="535"/>
        </pc:sldMkLst>
      </pc:sldChg>
      <pc:sldChg chg="del">
        <pc:chgData name="Thomas Chlibec" userId="c87dddfd14196b94" providerId="LiveId" clId="{CE7A529B-2510-40A8-9D1D-B9F0FDEDEADE}" dt="2023-10-15T11:28:37.438" v="311" actId="2696"/>
        <pc:sldMkLst>
          <pc:docMk/>
          <pc:sldMk cId="616201205" sldId="536"/>
        </pc:sldMkLst>
      </pc:sldChg>
      <pc:sldChg chg="delSp del mod">
        <pc:chgData name="Thomas Chlibec" userId="c87dddfd14196b94" providerId="LiveId" clId="{CE7A529B-2510-40A8-9D1D-B9F0FDEDEADE}" dt="2023-10-15T11:28:37.438" v="311" actId="2696"/>
        <pc:sldMkLst>
          <pc:docMk/>
          <pc:sldMk cId="3437742753" sldId="546"/>
        </pc:sldMkLst>
        <pc:spChg chg="del">
          <ac:chgData name="Thomas Chlibec" userId="c87dddfd14196b94" providerId="LiveId" clId="{CE7A529B-2510-40A8-9D1D-B9F0FDEDEADE}" dt="2023-10-15T11:03:22.862" v="1" actId="478"/>
          <ac:spMkLst>
            <pc:docMk/>
            <pc:sldMk cId="3437742753" sldId="546"/>
            <ac:spMk id="7" creationId="{2DA8CE98-1323-97A0-ACF5-170F90C1350C}"/>
          </ac:spMkLst>
        </pc:spChg>
      </pc:sldChg>
      <pc:sldChg chg="del">
        <pc:chgData name="Thomas Chlibec" userId="c87dddfd14196b94" providerId="LiveId" clId="{CE7A529B-2510-40A8-9D1D-B9F0FDEDEADE}" dt="2023-10-15T11:28:37.438" v="311" actId="2696"/>
        <pc:sldMkLst>
          <pc:docMk/>
          <pc:sldMk cId="1158147579" sldId="548"/>
        </pc:sldMkLst>
      </pc:sldChg>
      <pc:sldChg chg="del">
        <pc:chgData name="Thomas Chlibec" userId="c87dddfd14196b94" providerId="LiveId" clId="{CE7A529B-2510-40A8-9D1D-B9F0FDEDEADE}" dt="2023-10-15T11:28:37.438" v="311" actId="2696"/>
        <pc:sldMkLst>
          <pc:docMk/>
          <pc:sldMk cId="397893626" sldId="561"/>
        </pc:sldMkLst>
      </pc:sldChg>
      <pc:sldChg chg="del">
        <pc:chgData name="Thomas Chlibec" userId="c87dddfd14196b94" providerId="LiveId" clId="{CE7A529B-2510-40A8-9D1D-B9F0FDEDEADE}" dt="2023-10-15T11:28:37.438" v="311" actId="2696"/>
        <pc:sldMkLst>
          <pc:docMk/>
          <pc:sldMk cId="657625614" sldId="585"/>
        </pc:sldMkLst>
      </pc:sldChg>
      <pc:sldChg chg="modSp del mod">
        <pc:chgData name="Thomas Chlibec" userId="c87dddfd14196b94" providerId="LiveId" clId="{CE7A529B-2510-40A8-9D1D-B9F0FDEDEADE}" dt="2023-10-15T11:28:37.438" v="311" actId="2696"/>
        <pc:sldMkLst>
          <pc:docMk/>
          <pc:sldMk cId="3457586391" sldId="589"/>
        </pc:sldMkLst>
        <pc:spChg chg="mod">
          <ac:chgData name="Thomas Chlibec" userId="c87dddfd14196b94" providerId="LiveId" clId="{CE7A529B-2510-40A8-9D1D-B9F0FDEDEADE}" dt="2023-10-15T11:07:18.008" v="78" actId="27636"/>
          <ac:spMkLst>
            <pc:docMk/>
            <pc:sldMk cId="3457586391" sldId="589"/>
            <ac:spMk id="4" creationId="{6CA7108E-E3B6-4C08-9B66-DCCDFEB2ADBE}"/>
          </ac:spMkLst>
        </pc:spChg>
      </pc:sldChg>
      <pc:sldChg chg="del">
        <pc:chgData name="Thomas Chlibec" userId="c87dddfd14196b94" providerId="LiveId" clId="{CE7A529B-2510-40A8-9D1D-B9F0FDEDEADE}" dt="2023-10-15T11:28:37.438" v="311" actId="2696"/>
        <pc:sldMkLst>
          <pc:docMk/>
          <pc:sldMk cId="1244828454" sldId="603"/>
        </pc:sldMkLst>
      </pc:sldChg>
      <pc:sldChg chg="modSp del mod">
        <pc:chgData name="Thomas Chlibec" userId="c87dddfd14196b94" providerId="LiveId" clId="{CE7A529B-2510-40A8-9D1D-B9F0FDEDEADE}" dt="2023-10-15T11:28:37.438" v="311" actId="2696"/>
        <pc:sldMkLst>
          <pc:docMk/>
          <pc:sldMk cId="823431255" sldId="604"/>
        </pc:sldMkLst>
        <pc:spChg chg="mod">
          <ac:chgData name="Thomas Chlibec" userId="c87dddfd14196b94" providerId="LiveId" clId="{CE7A529B-2510-40A8-9D1D-B9F0FDEDEADE}" dt="2023-10-15T11:07:17.944" v="75" actId="27636"/>
          <ac:spMkLst>
            <pc:docMk/>
            <pc:sldMk cId="823431255" sldId="604"/>
            <ac:spMk id="4" creationId="{7B67AD4C-FA9C-4C17-852B-EB61428D82B2}"/>
          </ac:spMkLst>
        </pc:spChg>
      </pc:sldChg>
      <pc:sldChg chg="del">
        <pc:chgData name="Thomas Chlibec" userId="c87dddfd14196b94" providerId="LiveId" clId="{CE7A529B-2510-40A8-9D1D-B9F0FDEDEADE}" dt="2023-10-15T11:28:37.438" v="311" actId="2696"/>
        <pc:sldMkLst>
          <pc:docMk/>
          <pc:sldMk cId="3002784155" sldId="610"/>
        </pc:sldMkLst>
      </pc:sldChg>
      <pc:sldChg chg="del">
        <pc:chgData name="Thomas Chlibec" userId="c87dddfd14196b94" providerId="LiveId" clId="{CE7A529B-2510-40A8-9D1D-B9F0FDEDEADE}" dt="2023-10-15T11:28:37.438" v="311" actId="2696"/>
        <pc:sldMkLst>
          <pc:docMk/>
          <pc:sldMk cId="532576857" sldId="611"/>
        </pc:sldMkLst>
      </pc:sldChg>
      <pc:sldChg chg="del">
        <pc:chgData name="Thomas Chlibec" userId="c87dddfd14196b94" providerId="LiveId" clId="{CE7A529B-2510-40A8-9D1D-B9F0FDEDEADE}" dt="2023-10-15T11:28:37.438" v="311" actId="2696"/>
        <pc:sldMkLst>
          <pc:docMk/>
          <pc:sldMk cId="1656031906" sldId="612"/>
        </pc:sldMkLst>
      </pc:sldChg>
      <pc:sldChg chg="del">
        <pc:chgData name="Thomas Chlibec" userId="c87dddfd14196b94" providerId="LiveId" clId="{CE7A529B-2510-40A8-9D1D-B9F0FDEDEADE}" dt="2023-10-15T11:28:37.438" v="311" actId="2696"/>
        <pc:sldMkLst>
          <pc:docMk/>
          <pc:sldMk cId="1640930063" sldId="613"/>
        </pc:sldMkLst>
      </pc:sldChg>
      <pc:sldChg chg="del">
        <pc:chgData name="Thomas Chlibec" userId="c87dddfd14196b94" providerId="LiveId" clId="{CE7A529B-2510-40A8-9D1D-B9F0FDEDEADE}" dt="2023-10-15T13:10:35.859" v="901" actId="2696"/>
        <pc:sldMkLst>
          <pc:docMk/>
          <pc:sldMk cId="1766828581" sldId="614"/>
        </pc:sldMkLst>
      </pc:sldChg>
      <pc:sldChg chg="del">
        <pc:chgData name="Thomas Chlibec" userId="c87dddfd14196b94" providerId="LiveId" clId="{CE7A529B-2510-40A8-9D1D-B9F0FDEDEADE}" dt="2023-10-15T11:28:37.438" v="311" actId="2696"/>
        <pc:sldMkLst>
          <pc:docMk/>
          <pc:sldMk cId="2059428960" sldId="615"/>
        </pc:sldMkLst>
      </pc:sldChg>
      <pc:sldChg chg="add del">
        <pc:chgData name="Thomas Chlibec" userId="c87dddfd14196b94" providerId="LiveId" clId="{CE7A529B-2510-40A8-9D1D-B9F0FDEDEADE}" dt="2023-10-15T11:28:37.438" v="311" actId="2696"/>
        <pc:sldMkLst>
          <pc:docMk/>
          <pc:sldMk cId="24545294" sldId="616"/>
        </pc:sldMkLst>
      </pc:sldChg>
      <pc:sldChg chg="add del">
        <pc:chgData name="Thomas Chlibec" userId="c87dddfd14196b94" providerId="LiveId" clId="{CE7A529B-2510-40A8-9D1D-B9F0FDEDEADE}" dt="2023-10-15T11:49:37.725" v="484" actId="2696"/>
        <pc:sldMkLst>
          <pc:docMk/>
          <pc:sldMk cId="1263269707" sldId="617"/>
        </pc:sldMkLst>
      </pc:sldChg>
      <pc:sldChg chg="addSp modSp add mod">
        <pc:chgData name="Thomas Chlibec" userId="c87dddfd14196b94" providerId="LiveId" clId="{CE7A529B-2510-40A8-9D1D-B9F0FDEDEADE}" dt="2023-10-15T11:15:39.396" v="210" actId="1076"/>
        <pc:sldMkLst>
          <pc:docMk/>
          <pc:sldMk cId="41231854" sldId="618"/>
        </pc:sldMkLst>
        <pc:spChg chg="add mod">
          <ac:chgData name="Thomas Chlibec" userId="c87dddfd14196b94" providerId="LiveId" clId="{CE7A529B-2510-40A8-9D1D-B9F0FDEDEADE}" dt="2023-10-15T11:15:39.396" v="210" actId="1076"/>
          <ac:spMkLst>
            <pc:docMk/>
            <pc:sldMk cId="41231854" sldId="618"/>
            <ac:spMk id="2" creationId="{ACFBA235-6B63-D00C-BD15-F08A4A3B6FDB}"/>
          </ac:spMkLst>
        </pc:spChg>
      </pc:sldChg>
      <pc:sldChg chg="addSp delSp modSp add mod ord">
        <pc:chgData name="Thomas Chlibec" userId="c87dddfd14196b94" providerId="LiveId" clId="{CE7A529B-2510-40A8-9D1D-B9F0FDEDEADE}" dt="2023-10-15T13:59:38.052" v="1275"/>
        <pc:sldMkLst>
          <pc:docMk/>
          <pc:sldMk cId="3042661129" sldId="619"/>
        </pc:sldMkLst>
        <pc:spChg chg="add mod">
          <ac:chgData name="Thomas Chlibec" userId="c87dddfd14196b94" providerId="LiveId" clId="{CE7A529B-2510-40A8-9D1D-B9F0FDEDEADE}" dt="2023-10-15T13:14:37.728" v="1194" actId="14100"/>
          <ac:spMkLst>
            <pc:docMk/>
            <pc:sldMk cId="3042661129" sldId="619"/>
            <ac:spMk id="3" creationId="{20A6B027-AA44-EA29-91C0-DECC654E403C}"/>
          </ac:spMkLst>
        </pc:spChg>
        <pc:spChg chg="add mod">
          <ac:chgData name="Thomas Chlibec" userId="c87dddfd14196b94" providerId="LiveId" clId="{CE7A529B-2510-40A8-9D1D-B9F0FDEDEADE}" dt="2023-10-15T13:59:38.052" v="1275"/>
          <ac:spMkLst>
            <pc:docMk/>
            <pc:sldMk cId="3042661129" sldId="619"/>
            <ac:spMk id="4" creationId="{E770CFC9-ECC5-08B1-20FC-843B1D3200F7}"/>
          </ac:spMkLst>
        </pc:spChg>
        <pc:spChg chg="del">
          <ac:chgData name="Thomas Chlibec" userId="c87dddfd14196b94" providerId="LiveId" clId="{CE7A529B-2510-40A8-9D1D-B9F0FDEDEADE}" dt="2023-10-15T11:37:13.404" v="402" actId="478"/>
          <ac:spMkLst>
            <pc:docMk/>
            <pc:sldMk cId="3042661129" sldId="619"/>
            <ac:spMk id="61442" creationId="{BD8B9FFB-A083-729E-F11C-7FFA3E5F6761}"/>
          </ac:spMkLst>
        </pc:spChg>
        <pc:picChg chg="add mod">
          <ac:chgData name="Thomas Chlibec" userId="c87dddfd14196b94" providerId="LiveId" clId="{CE7A529B-2510-40A8-9D1D-B9F0FDEDEADE}" dt="2023-10-15T11:21:51.112" v="220" actId="1076"/>
          <ac:picMkLst>
            <pc:docMk/>
            <pc:sldMk cId="3042661129" sldId="619"/>
            <ac:picMk id="2" creationId="{A5776344-4C13-56AB-64C0-AF8088F39FAC}"/>
          </ac:picMkLst>
        </pc:picChg>
        <pc:picChg chg="mod">
          <ac:chgData name="Thomas Chlibec" userId="c87dddfd14196b94" providerId="LiveId" clId="{CE7A529B-2510-40A8-9D1D-B9F0FDEDEADE}" dt="2023-10-15T13:14:41.134" v="1195" actId="1076"/>
          <ac:picMkLst>
            <pc:docMk/>
            <pc:sldMk cId="3042661129" sldId="619"/>
            <ac:picMk id="61444" creationId="{4A43525C-BD8C-2823-6D85-1B246AAF9806}"/>
          </ac:picMkLst>
        </pc:picChg>
      </pc:sldChg>
      <pc:sldChg chg="addSp delSp modSp new mod ord">
        <pc:chgData name="Thomas Chlibec" userId="c87dddfd14196b94" providerId="LiveId" clId="{CE7A529B-2510-40A8-9D1D-B9F0FDEDEADE}" dt="2023-10-15T17:09:30.493" v="1473"/>
        <pc:sldMkLst>
          <pc:docMk/>
          <pc:sldMk cId="4235822653" sldId="620"/>
        </pc:sldMkLst>
        <pc:spChg chg="mod">
          <ac:chgData name="Thomas Chlibec" userId="c87dddfd14196b94" providerId="LiveId" clId="{CE7A529B-2510-40A8-9D1D-B9F0FDEDEADE}" dt="2023-10-15T13:10:13.532" v="882" actId="20577"/>
          <ac:spMkLst>
            <pc:docMk/>
            <pc:sldMk cId="4235822653" sldId="620"/>
            <ac:spMk id="2" creationId="{0315601D-3F1A-0B90-3866-8427195637C6}"/>
          </ac:spMkLst>
        </pc:spChg>
        <pc:spChg chg="del">
          <ac:chgData name="Thomas Chlibec" userId="c87dddfd14196b94" providerId="LiveId" clId="{CE7A529B-2510-40A8-9D1D-B9F0FDEDEADE}" dt="2023-10-15T13:09:55.703" v="879"/>
          <ac:spMkLst>
            <pc:docMk/>
            <pc:sldMk cId="4235822653" sldId="620"/>
            <ac:spMk id="3" creationId="{036DC16E-A301-79E9-48FD-FFEE7BE72AA2}"/>
          </ac:spMkLst>
        </pc:spChg>
        <pc:picChg chg="add mod">
          <ac:chgData name="Thomas Chlibec" userId="c87dddfd14196b94" providerId="LiveId" clId="{CE7A529B-2510-40A8-9D1D-B9F0FDEDEADE}" dt="2023-10-15T13:10:07.411" v="881" actId="1076"/>
          <ac:picMkLst>
            <pc:docMk/>
            <pc:sldMk cId="4235822653" sldId="620"/>
            <ac:picMk id="5" creationId="{1F9C2A3F-E58F-FE7F-699E-7417EDE03D32}"/>
          </ac:picMkLst>
        </pc:picChg>
      </pc:sldChg>
      <pc:sldChg chg="addSp modSp add mod">
        <pc:chgData name="Thomas Chlibec" userId="c87dddfd14196b94" providerId="LiveId" clId="{CE7A529B-2510-40A8-9D1D-B9F0FDEDEADE}" dt="2023-10-15T13:11:37.154" v="940" actId="20577"/>
        <pc:sldMkLst>
          <pc:docMk/>
          <pc:sldMk cId="839291384" sldId="621"/>
        </pc:sldMkLst>
        <pc:spChg chg="add mod">
          <ac:chgData name="Thomas Chlibec" userId="c87dddfd14196b94" providerId="LiveId" clId="{CE7A529B-2510-40A8-9D1D-B9F0FDEDEADE}" dt="2023-10-15T11:48:25.283" v="479" actId="20577"/>
          <ac:spMkLst>
            <pc:docMk/>
            <pc:sldMk cId="839291384" sldId="621"/>
            <ac:spMk id="3" creationId="{F29EAAB4-A1EC-FF8C-42D1-15310535FBE7}"/>
          </ac:spMkLst>
        </pc:spChg>
        <pc:spChg chg="mod">
          <ac:chgData name="Thomas Chlibec" userId="c87dddfd14196b94" providerId="LiveId" clId="{CE7A529B-2510-40A8-9D1D-B9F0FDEDEADE}" dt="2023-10-15T13:11:37.154" v="940" actId="20577"/>
          <ac:spMkLst>
            <pc:docMk/>
            <pc:sldMk cId="839291384" sldId="621"/>
            <ac:spMk id="59395" creationId="{22BFF546-E123-84AB-26BE-0288DE85090F}"/>
          </ac:spMkLst>
        </pc:spChg>
      </pc:sldChg>
      <pc:sldChg chg="new del">
        <pc:chgData name="Thomas Chlibec" userId="c87dddfd14196b94" providerId="LiveId" clId="{CE7A529B-2510-40A8-9D1D-B9F0FDEDEADE}" dt="2023-10-15T11:30:59.138" v="313" actId="680"/>
        <pc:sldMkLst>
          <pc:docMk/>
          <pc:sldMk cId="2679472252" sldId="621"/>
        </pc:sldMkLst>
      </pc:sldChg>
      <pc:sldChg chg="addSp delSp modSp new mod ord modAnim">
        <pc:chgData name="Thomas Chlibec" userId="c87dddfd14196b94" providerId="LiveId" clId="{CE7A529B-2510-40A8-9D1D-B9F0FDEDEADE}" dt="2023-10-15T17:06:53.091" v="1470"/>
        <pc:sldMkLst>
          <pc:docMk/>
          <pc:sldMk cId="522228062" sldId="622"/>
        </pc:sldMkLst>
        <pc:spChg chg="mod">
          <ac:chgData name="Thomas Chlibec" userId="c87dddfd14196b94" providerId="LiveId" clId="{CE7A529B-2510-40A8-9D1D-B9F0FDEDEADE}" dt="2023-10-15T13:16:06.360" v="1201" actId="255"/>
          <ac:spMkLst>
            <pc:docMk/>
            <pc:sldMk cId="522228062" sldId="622"/>
            <ac:spMk id="2" creationId="{B0765542-7AB3-19B9-6DCD-F18A70A31AE4}"/>
          </ac:spMkLst>
        </pc:spChg>
        <pc:spChg chg="del mod">
          <ac:chgData name="Thomas Chlibec" userId="c87dddfd14196b94" providerId="LiveId" clId="{CE7A529B-2510-40A8-9D1D-B9F0FDEDEADE}" dt="2023-10-15T16:51:43.637" v="1363"/>
          <ac:spMkLst>
            <pc:docMk/>
            <pc:sldMk cId="522228062" sldId="622"/>
            <ac:spMk id="3" creationId="{EA532EF4-3B64-4CC7-AE4E-59D71C566C9F}"/>
          </ac:spMkLst>
        </pc:spChg>
        <pc:spChg chg="del">
          <ac:chgData name="Thomas Chlibec" userId="c87dddfd14196b94" providerId="LiveId" clId="{CE7A529B-2510-40A8-9D1D-B9F0FDEDEADE}" dt="2023-10-15T13:59:56.206" v="1278" actId="478"/>
          <ac:spMkLst>
            <pc:docMk/>
            <pc:sldMk cId="522228062" sldId="622"/>
            <ac:spMk id="4" creationId="{37A27E3F-B2E1-CE4C-FD22-564D2AD08848}"/>
          </ac:spMkLst>
        </pc:spChg>
        <pc:spChg chg="add mod">
          <ac:chgData name="Thomas Chlibec" userId="c87dddfd14196b94" providerId="LiveId" clId="{CE7A529B-2510-40A8-9D1D-B9F0FDEDEADE}" dt="2023-10-15T13:59:59.206" v="1279"/>
          <ac:spMkLst>
            <pc:docMk/>
            <pc:sldMk cId="522228062" sldId="622"/>
            <ac:spMk id="5" creationId="{A8129FB3-8380-2DDC-192B-AF5106FA369C}"/>
          </ac:spMkLst>
        </pc:spChg>
        <pc:picChg chg="add mod">
          <ac:chgData name="Thomas Chlibec" userId="c87dddfd14196b94" providerId="LiveId" clId="{CE7A529B-2510-40A8-9D1D-B9F0FDEDEADE}" dt="2023-10-15T16:51:43.637" v="1363"/>
          <ac:picMkLst>
            <pc:docMk/>
            <pc:sldMk cId="522228062" sldId="622"/>
            <ac:picMk id="4" creationId="{FB4143A0-B832-8905-772C-13AFD5B8C5B3}"/>
          </ac:picMkLst>
        </pc:picChg>
      </pc:sldChg>
      <pc:sldChg chg="delSp modSp new del mod ord">
        <pc:chgData name="Thomas Chlibec" userId="c87dddfd14196b94" providerId="LiveId" clId="{CE7A529B-2510-40A8-9D1D-B9F0FDEDEADE}" dt="2023-10-15T12:46:23.796" v="685" actId="2696"/>
        <pc:sldMkLst>
          <pc:docMk/>
          <pc:sldMk cId="3002587335" sldId="623"/>
        </pc:sldMkLst>
        <pc:spChg chg="mod">
          <ac:chgData name="Thomas Chlibec" userId="c87dddfd14196b94" providerId="LiveId" clId="{CE7A529B-2510-40A8-9D1D-B9F0FDEDEADE}" dt="2023-10-15T12:29:33.131" v="665" actId="20577"/>
          <ac:spMkLst>
            <pc:docMk/>
            <pc:sldMk cId="3002587335" sldId="623"/>
            <ac:spMk id="2" creationId="{151C4A09-8DB2-3EAC-203C-A398FDFF4B40}"/>
          </ac:spMkLst>
        </pc:spChg>
        <pc:spChg chg="mod">
          <ac:chgData name="Thomas Chlibec" userId="c87dddfd14196b94" providerId="LiveId" clId="{CE7A529B-2510-40A8-9D1D-B9F0FDEDEADE}" dt="2023-10-15T11:43:01.436" v="468" actId="27636"/>
          <ac:spMkLst>
            <pc:docMk/>
            <pc:sldMk cId="3002587335" sldId="623"/>
            <ac:spMk id="3" creationId="{59A71B27-6C7D-F8DA-D563-B1D69580EDC6}"/>
          </ac:spMkLst>
        </pc:spChg>
        <pc:spChg chg="del mod">
          <ac:chgData name="Thomas Chlibec" userId="c87dddfd14196b94" providerId="LiveId" clId="{CE7A529B-2510-40A8-9D1D-B9F0FDEDEADE}" dt="2023-10-15T11:41:48.300" v="447" actId="478"/>
          <ac:spMkLst>
            <pc:docMk/>
            <pc:sldMk cId="3002587335" sldId="623"/>
            <ac:spMk id="4" creationId="{7639E3EF-3332-9C0E-C361-0AB251AE9003}"/>
          </ac:spMkLst>
        </pc:spChg>
        <pc:spChg chg="del">
          <ac:chgData name="Thomas Chlibec" userId="c87dddfd14196b94" providerId="LiveId" clId="{CE7A529B-2510-40A8-9D1D-B9F0FDEDEADE}" dt="2023-10-15T11:41:50.478" v="448" actId="478"/>
          <ac:spMkLst>
            <pc:docMk/>
            <pc:sldMk cId="3002587335" sldId="623"/>
            <ac:spMk id="5" creationId="{4E656450-81E5-2849-F818-98438F6A9321}"/>
          </ac:spMkLst>
        </pc:spChg>
        <pc:spChg chg="del mod">
          <ac:chgData name="Thomas Chlibec" userId="c87dddfd14196b94" providerId="LiveId" clId="{CE7A529B-2510-40A8-9D1D-B9F0FDEDEADE}" dt="2023-10-15T11:42:00.141" v="450" actId="478"/>
          <ac:spMkLst>
            <pc:docMk/>
            <pc:sldMk cId="3002587335" sldId="623"/>
            <ac:spMk id="6" creationId="{17C79E0F-F403-87DF-0469-D91C1FECC971}"/>
          </ac:spMkLst>
        </pc:spChg>
      </pc:sldChg>
      <pc:sldChg chg="addSp modSp mod ord">
        <pc:chgData name="Thomas Chlibec" userId="c87dddfd14196b94" providerId="LiveId" clId="{CE7A529B-2510-40A8-9D1D-B9F0FDEDEADE}" dt="2023-10-15T17:01:06.099" v="1455"/>
        <pc:sldMkLst>
          <pc:docMk/>
          <pc:sldMk cId="3135645569" sldId="623"/>
        </pc:sldMkLst>
        <pc:spChg chg="mod">
          <ac:chgData name="Thomas Chlibec" userId="c87dddfd14196b94" providerId="LiveId" clId="{CE7A529B-2510-40A8-9D1D-B9F0FDEDEADE}" dt="2023-10-15T13:04:00.978" v="771" actId="20577"/>
          <ac:spMkLst>
            <pc:docMk/>
            <pc:sldMk cId="3135645569" sldId="623"/>
            <ac:spMk id="3" creationId="{59A71B27-6C7D-F8DA-D563-B1D69580EDC6}"/>
          </ac:spMkLst>
        </pc:spChg>
        <pc:spChg chg="add mod">
          <ac:chgData name="Thomas Chlibec" userId="c87dddfd14196b94" providerId="LiveId" clId="{CE7A529B-2510-40A8-9D1D-B9F0FDEDEADE}" dt="2023-10-15T14:00:05.675" v="1280"/>
          <ac:spMkLst>
            <pc:docMk/>
            <pc:sldMk cId="3135645569" sldId="623"/>
            <ac:spMk id="4" creationId="{D8F135C1-67B7-A978-5D6D-7A54C0F605CE}"/>
          </ac:spMkLst>
        </pc:spChg>
      </pc:sldChg>
      <pc:sldChg chg="addSp delSp modSp add mod">
        <pc:chgData name="Thomas Chlibec" userId="c87dddfd14196b94" providerId="LiveId" clId="{CE7A529B-2510-40A8-9D1D-B9F0FDEDEADE}" dt="2023-10-15T13:12:09.312" v="999" actId="20577"/>
        <pc:sldMkLst>
          <pc:docMk/>
          <pc:sldMk cId="253627201" sldId="624"/>
        </pc:sldMkLst>
        <pc:spChg chg="del">
          <ac:chgData name="Thomas Chlibec" userId="c87dddfd14196b94" providerId="LiveId" clId="{CE7A529B-2510-40A8-9D1D-B9F0FDEDEADE}" dt="2023-10-15T11:51:22.686" v="490" actId="478"/>
          <ac:spMkLst>
            <pc:docMk/>
            <pc:sldMk cId="253627201" sldId="624"/>
            <ac:spMk id="2" creationId="{ACFBA235-6B63-D00C-BD15-F08A4A3B6FDB}"/>
          </ac:spMkLst>
        </pc:spChg>
        <pc:spChg chg="mod">
          <ac:chgData name="Thomas Chlibec" userId="c87dddfd14196b94" providerId="LiveId" clId="{CE7A529B-2510-40A8-9D1D-B9F0FDEDEADE}" dt="2023-10-15T11:54:38.149" v="503" actId="207"/>
          <ac:spMkLst>
            <pc:docMk/>
            <pc:sldMk cId="253627201" sldId="624"/>
            <ac:spMk id="3" creationId="{F29EAAB4-A1EC-FF8C-42D1-15310535FBE7}"/>
          </ac:spMkLst>
        </pc:spChg>
        <pc:spChg chg="add mod">
          <ac:chgData name="Thomas Chlibec" userId="c87dddfd14196b94" providerId="LiveId" clId="{CE7A529B-2510-40A8-9D1D-B9F0FDEDEADE}" dt="2023-10-15T11:53:53.494" v="499" actId="208"/>
          <ac:spMkLst>
            <pc:docMk/>
            <pc:sldMk cId="253627201" sldId="624"/>
            <ac:spMk id="4" creationId="{B7A3CEB8-5223-1224-506C-61AAC0DD7B8D}"/>
          </ac:spMkLst>
        </pc:spChg>
        <pc:spChg chg="add del mod">
          <ac:chgData name="Thomas Chlibec" userId="c87dddfd14196b94" providerId="LiveId" clId="{CE7A529B-2510-40A8-9D1D-B9F0FDEDEADE}" dt="2023-10-15T11:54:20.917" v="502" actId="478"/>
          <ac:spMkLst>
            <pc:docMk/>
            <pc:sldMk cId="253627201" sldId="624"/>
            <ac:spMk id="5" creationId="{DFBD378C-CE57-45E2-79C3-E19053FF1372}"/>
          </ac:spMkLst>
        </pc:spChg>
        <pc:spChg chg="mod">
          <ac:chgData name="Thomas Chlibec" userId="c87dddfd14196b94" providerId="LiveId" clId="{CE7A529B-2510-40A8-9D1D-B9F0FDEDEADE}" dt="2023-10-15T13:12:09.312" v="999" actId="20577"/>
          <ac:spMkLst>
            <pc:docMk/>
            <pc:sldMk cId="253627201" sldId="624"/>
            <ac:spMk id="59395" creationId="{22BFF546-E123-84AB-26BE-0288DE85090F}"/>
          </ac:spMkLst>
        </pc:spChg>
        <pc:picChg chg="add mod">
          <ac:chgData name="Thomas Chlibec" userId="c87dddfd14196b94" providerId="LiveId" clId="{CE7A529B-2510-40A8-9D1D-B9F0FDEDEADE}" dt="2023-10-15T11:55:19.271" v="511" actId="14100"/>
          <ac:picMkLst>
            <pc:docMk/>
            <pc:sldMk cId="253627201" sldId="624"/>
            <ac:picMk id="6" creationId="{96319452-EAD6-DD55-2877-22588511D2DE}"/>
          </ac:picMkLst>
        </pc:picChg>
        <pc:picChg chg="add mod">
          <ac:chgData name="Thomas Chlibec" userId="c87dddfd14196b94" providerId="LiveId" clId="{CE7A529B-2510-40A8-9D1D-B9F0FDEDEADE}" dt="2023-10-15T11:55:11.636" v="508" actId="14100"/>
          <ac:picMkLst>
            <pc:docMk/>
            <pc:sldMk cId="253627201" sldId="624"/>
            <ac:picMk id="7" creationId="{EDD4D9CD-709B-DEF4-326C-4E03806FD63E}"/>
          </ac:picMkLst>
        </pc:picChg>
        <pc:picChg chg="mod">
          <ac:chgData name="Thomas Chlibec" userId="c87dddfd14196b94" providerId="LiveId" clId="{CE7A529B-2510-40A8-9D1D-B9F0FDEDEADE}" dt="2023-10-15T11:51:27.254" v="491" actId="1076"/>
          <ac:picMkLst>
            <pc:docMk/>
            <pc:sldMk cId="253627201" sldId="624"/>
            <ac:picMk id="59397" creationId="{0A95340C-BAB5-F913-CC06-5F54A714E913}"/>
          </ac:picMkLst>
        </pc:picChg>
      </pc:sldChg>
      <pc:sldChg chg="add del">
        <pc:chgData name="Thomas Chlibec" userId="c87dddfd14196b94" providerId="LiveId" clId="{CE7A529B-2510-40A8-9D1D-B9F0FDEDEADE}" dt="2023-10-15T11:51:44.210" v="492" actId="2696"/>
        <pc:sldMkLst>
          <pc:docMk/>
          <pc:sldMk cId="3533354665" sldId="625"/>
        </pc:sldMkLst>
      </pc:sldChg>
      <pc:sldChg chg="add del">
        <pc:chgData name="Thomas Chlibec" userId="c87dddfd14196b94" providerId="LiveId" clId="{CE7A529B-2510-40A8-9D1D-B9F0FDEDEADE}" dt="2023-10-15T11:51:44.210" v="492" actId="2696"/>
        <pc:sldMkLst>
          <pc:docMk/>
          <pc:sldMk cId="2400218955" sldId="626"/>
        </pc:sldMkLst>
      </pc:sldChg>
      <pc:sldChg chg="add del">
        <pc:chgData name="Thomas Chlibec" userId="c87dddfd14196b94" providerId="LiveId" clId="{CE7A529B-2510-40A8-9D1D-B9F0FDEDEADE}" dt="2023-10-15T11:51:44.210" v="492" actId="2696"/>
        <pc:sldMkLst>
          <pc:docMk/>
          <pc:sldMk cId="3122326896" sldId="627"/>
        </pc:sldMkLst>
      </pc:sldChg>
      <pc:sldChg chg="addSp delSp modSp add mod">
        <pc:chgData name="Thomas Chlibec" userId="c87dddfd14196b94" providerId="LiveId" clId="{CE7A529B-2510-40A8-9D1D-B9F0FDEDEADE}" dt="2023-10-15T17:03:24.674" v="1460" actId="20577"/>
        <pc:sldMkLst>
          <pc:docMk/>
          <pc:sldMk cId="2876428542" sldId="628"/>
        </pc:sldMkLst>
        <pc:spChg chg="mod">
          <ac:chgData name="Thomas Chlibec" userId="c87dddfd14196b94" providerId="LiveId" clId="{CE7A529B-2510-40A8-9D1D-B9F0FDEDEADE}" dt="2023-10-15T17:03:24.674" v="1460" actId="20577"/>
          <ac:spMkLst>
            <pc:docMk/>
            <pc:sldMk cId="2876428542" sldId="628"/>
            <ac:spMk id="3" creationId="{F29EAAB4-A1EC-FF8C-42D1-15310535FBE7}"/>
          </ac:spMkLst>
        </pc:spChg>
        <pc:spChg chg="add del mod">
          <ac:chgData name="Thomas Chlibec" userId="c87dddfd14196b94" providerId="LiveId" clId="{CE7A529B-2510-40A8-9D1D-B9F0FDEDEADE}" dt="2023-10-15T11:50:15.693" v="487" actId="478"/>
          <ac:spMkLst>
            <pc:docMk/>
            <pc:sldMk cId="2876428542" sldId="628"/>
            <ac:spMk id="5" creationId="{5480194E-1DFB-3D1F-44B6-3BA674EB068C}"/>
          </ac:spMkLst>
        </pc:spChg>
        <pc:spChg chg="mod">
          <ac:chgData name="Thomas Chlibec" userId="c87dddfd14196b94" providerId="LiveId" clId="{CE7A529B-2510-40A8-9D1D-B9F0FDEDEADE}" dt="2023-10-15T13:11:51.555" v="978" actId="20577"/>
          <ac:spMkLst>
            <pc:docMk/>
            <pc:sldMk cId="2876428542" sldId="628"/>
            <ac:spMk id="59395" creationId="{22BFF546-E123-84AB-26BE-0288DE85090F}"/>
          </ac:spMkLst>
        </pc:spChg>
        <pc:picChg chg="del">
          <ac:chgData name="Thomas Chlibec" userId="c87dddfd14196b94" providerId="LiveId" clId="{CE7A529B-2510-40A8-9D1D-B9F0FDEDEADE}" dt="2023-10-15T11:50:08.764" v="486" actId="21"/>
          <ac:picMkLst>
            <pc:docMk/>
            <pc:sldMk cId="2876428542" sldId="628"/>
            <ac:picMk id="59397" creationId="{0A95340C-BAB5-F913-CC06-5F54A714E913}"/>
          </ac:picMkLst>
        </pc:picChg>
      </pc:sldChg>
      <pc:sldChg chg="addSp modSp add mod">
        <pc:chgData name="Thomas Chlibec" userId="c87dddfd14196b94" providerId="LiveId" clId="{CE7A529B-2510-40A8-9D1D-B9F0FDEDEADE}" dt="2023-10-15T13:12:29.080" v="1037" actId="20577"/>
        <pc:sldMkLst>
          <pc:docMk/>
          <pc:sldMk cId="2533082547" sldId="629"/>
        </pc:sldMkLst>
        <pc:spChg chg="mod">
          <ac:chgData name="Thomas Chlibec" userId="c87dddfd14196b94" providerId="LiveId" clId="{CE7A529B-2510-40A8-9D1D-B9F0FDEDEADE}" dt="2023-10-15T11:56:58.278" v="512" actId="207"/>
          <ac:spMkLst>
            <pc:docMk/>
            <pc:sldMk cId="2533082547" sldId="629"/>
            <ac:spMk id="3" creationId="{F29EAAB4-A1EC-FF8C-42D1-15310535FBE7}"/>
          </ac:spMkLst>
        </pc:spChg>
        <pc:spChg chg="add mod">
          <ac:chgData name="Thomas Chlibec" userId="c87dddfd14196b94" providerId="LiveId" clId="{CE7A529B-2510-40A8-9D1D-B9F0FDEDEADE}" dt="2023-10-15T12:00:25.953" v="524"/>
          <ac:spMkLst>
            <pc:docMk/>
            <pc:sldMk cId="2533082547" sldId="629"/>
            <ac:spMk id="5" creationId="{1F51420C-180D-A308-0D76-30C11BA7EFB0}"/>
          </ac:spMkLst>
        </pc:spChg>
        <pc:spChg chg="mod">
          <ac:chgData name="Thomas Chlibec" userId="c87dddfd14196b94" providerId="LiveId" clId="{CE7A529B-2510-40A8-9D1D-B9F0FDEDEADE}" dt="2023-10-15T13:12:29.080" v="1037" actId="20577"/>
          <ac:spMkLst>
            <pc:docMk/>
            <pc:sldMk cId="2533082547" sldId="629"/>
            <ac:spMk id="59395" creationId="{22BFF546-E123-84AB-26BE-0288DE85090F}"/>
          </ac:spMkLst>
        </pc:spChg>
        <pc:picChg chg="add mod">
          <ac:chgData name="Thomas Chlibec" userId="c87dddfd14196b94" providerId="LiveId" clId="{CE7A529B-2510-40A8-9D1D-B9F0FDEDEADE}" dt="2023-10-15T11:58:05.118" v="520" actId="1076"/>
          <ac:picMkLst>
            <pc:docMk/>
            <pc:sldMk cId="2533082547" sldId="629"/>
            <ac:picMk id="2" creationId="{E31AF651-60A9-0EFA-B8D7-3A1BBCE98E79}"/>
          </ac:picMkLst>
        </pc:picChg>
        <pc:picChg chg="add mod">
          <ac:chgData name="Thomas Chlibec" userId="c87dddfd14196b94" providerId="LiveId" clId="{CE7A529B-2510-40A8-9D1D-B9F0FDEDEADE}" dt="2023-10-15T11:58:02.043" v="519" actId="14100"/>
          <ac:picMkLst>
            <pc:docMk/>
            <pc:sldMk cId="2533082547" sldId="629"/>
            <ac:picMk id="4" creationId="{2AAD0ECA-E37D-CC25-FA68-826AA80418CE}"/>
          </ac:picMkLst>
        </pc:picChg>
      </pc:sldChg>
      <pc:sldChg chg="addSp delSp modSp add mod">
        <pc:chgData name="Thomas Chlibec" userId="c87dddfd14196b94" providerId="LiveId" clId="{CE7A529B-2510-40A8-9D1D-B9F0FDEDEADE}" dt="2023-10-15T13:12:42.093" v="1075" actId="20577"/>
        <pc:sldMkLst>
          <pc:docMk/>
          <pc:sldMk cId="237100874" sldId="630"/>
        </pc:sldMkLst>
        <pc:spChg chg="add mod">
          <ac:chgData name="Thomas Chlibec" userId="c87dddfd14196b94" providerId="LiveId" clId="{CE7A529B-2510-40A8-9D1D-B9F0FDEDEADE}" dt="2023-10-15T12:00:57.372" v="526" actId="1076"/>
          <ac:spMkLst>
            <pc:docMk/>
            <pc:sldMk cId="237100874" sldId="630"/>
            <ac:spMk id="2" creationId="{413E5D37-2BB3-A147-8885-0EA1DADAD47C}"/>
          </ac:spMkLst>
        </pc:spChg>
        <pc:spChg chg="mod">
          <ac:chgData name="Thomas Chlibec" userId="c87dddfd14196b94" providerId="LiveId" clId="{CE7A529B-2510-40A8-9D1D-B9F0FDEDEADE}" dt="2023-10-15T12:01:12.494" v="527" actId="207"/>
          <ac:spMkLst>
            <pc:docMk/>
            <pc:sldMk cId="237100874" sldId="630"/>
            <ac:spMk id="3" creationId="{F29EAAB4-A1EC-FF8C-42D1-15310535FBE7}"/>
          </ac:spMkLst>
        </pc:spChg>
        <pc:spChg chg="mod">
          <ac:chgData name="Thomas Chlibec" userId="c87dddfd14196b94" providerId="LiveId" clId="{CE7A529B-2510-40A8-9D1D-B9F0FDEDEADE}" dt="2023-10-15T13:12:42.093" v="1075" actId="20577"/>
          <ac:spMkLst>
            <pc:docMk/>
            <pc:sldMk cId="237100874" sldId="630"/>
            <ac:spMk id="59395" creationId="{22BFF546-E123-84AB-26BE-0288DE85090F}"/>
          </ac:spMkLst>
        </pc:spChg>
        <pc:picChg chg="add mod">
          <ac:chgData name="Thomas Chlibec" userId="c87dddfd14196b94" providerId="LiveId" clId="{CE7A529B-2510-40A8-9D1D-B9F0FDEDEADE}" dt="2023-10-15T12:03:46.301" v="535"/>
          <ac:picMkLst>
            <pc:docMk/>
            <pc:sldMk cId="237100874" sldId="630"/>
            <ac:picMk id="4" creationId="{8231B665-2581-1B95-906A-5F2A203DCF68}"/>
          </ac:picMkLst>
        </pc:picChg>
        <pc:picChg chg="add mod">
          <ac:chgData name="Thomas Chlibec" userId="c87dddfd14196b94" providerId="LiveId" clId="{CE7A529B-2510-40A8-9D1D-B9F0FDEDEADE}" dt="2023-10-15T12:02:09.053" v="530" actId="1076"/>
          <ac:picMkLst>
            <pc:docMk/>
            <pc:sldMk cId="237100874" sldId="630"/>
            <ac:picMk id="1026" creationId="{3BBE31C3-F47E-84AB-3AFF-ADEC16289B94}"/>
          </ac:picMkLst>
        </pc:picChg>
        <pc:picChg chg="add del mod">
          <ac:chgData name="Thomas Chlibec" userId="c87dddfd14196b94" providerId="LiveId" clId="{CE7A529B-2510-40A8-9D1D-B9F0FDEDEADE}" dt="2023-10-15T12:02:49.542" v="532" actId="478"/>
          <ac:picMkLst>
            <pc:docMk/>
            <pc:sldMk cId="237100874" sldId="630"/>
            <ac:picMk id="1028" creationId="{F92F4166-914B-5079-693C-14921A1640D2}"/>
          </ac:picMkLst>
        </pc:picChg>
      </pc:sldChg>
      <pc:sldChg chg="add del">
        <pc:chgData name="Thomas Chlibec" userId="c87dddfd14196b94" providerId="LiveId" clId="{CE7A529B-2510-40A8-9D1D-B9F0FDEDEADE}" dt="2023-10-15T12:05:12.461" v="543" actId="2696"/>
        <pc:sldMkLst>
          <pc:docMk/>
          <pc:sldMk cId="850480857" sldId="631"/>
        </pc:sldMkLst>
      </pc:sldChg>
      <pc:sldChg chg="modSp add mod">
        <pc:chgData name="Thomas Chlibec" userId="c87dddfd14196b94" providerId="LiveId" clId="{CE7A529B-2510-40A8-9D1D-B9F0FDEDEADE}" dt="2023-10-15T13:12:54.401" v="1113" actId="20577"/>
        <pc:sldMkLst>
          <pc:docMk/>
          <pc:sldMk cId="1054196439" sldId="632"/>
        </pc:sldMkLst>
        <pc:spChg chg="mod">
          <ac:chgData name="Thomas Chlibec" userId="c87dddfd14196b94" providerId="LiveId" clId="{CE7A529B-2510-40A8-9D1D-B9F0FDEDEADE}" dt="2023-10-15T12:04:24.261" v="541" actId="1076"/>
          <ac:spMkLst>
            <pc:docMk/>
            <pc:sldMk cId="1054196439" sldId="632"/>
            <ac:spMk id="2" creationId="{413E5D37-2BB3-A147-8885-0EA1DADAD47C}"/>
          </ac:spMkLst>
        </pc:spChg>
        <pc:spChg chg="mod">
          <ac:chgData name="Thomas Chlibec" userId="c87dddfd14196b94" providerId="LiveId" clId="{CE7A529B-2510-40A8-9D1D-B9F0FDEDEADE}" dt="2023-10-15T12:04:09.229" v="537" actId="207"/>
          <ac:spMkLst>
            <pc:docMk/>
            <pc:sldMk cId="1054196439" sldId="632"/>
            <ac:spMk id="3" creationId="{F29EAAB4-A1EC-FF8C-42D1-15310535FBE7}"/>
          </ac:spMkLst>
        </pc:spChg>
        <pc:spChg chg="mod">
          <ac:chgData name="Thomas Chlibec" userId="c87dddfd14196b94" providerId="LiveId" clId="{CE7A529B-2510-40A8-9D1D-B9F0FDEDEADE}" dt="2023-10-15T13:12:54.401" v="1113" actId="20577"/>
          <ac:spMkLst>
            <pc:docMk/>
            <pc:sldMk cId="1054196439" sldId="632"/>
            <ac:spMk id="59395" creationId="{22BFF546-E123-84AB-26BE-0288DE85090F}"/>
          </ac:spMkLst>
        </pc:spChg>
        <pc:picChg chg="mod">
          <ac:chgData name="Thomas Chlibec" userId="c87dddfd14196b94" providerId="LiveId" clId="{CE7A529B-2510-40A8-9D1D-B9F0FDEDEADE}" dt="2023-10-15T12:03:03.766" v="534" actId="14100"/>
          <ac:picMkLst>
            <pc:docMk/>
            <pc:sldMk cId="1054196439" sldId="632"/>
            <ac:picMk id="1028" creationId="{F92F4166-914B-5079-693C-14921A1640D2}"/>
          </ac:picMkLst>
        </pc:picChg>
      </pc:sldChg>
      <pc:sldChg chg="addSp delSp modSp add mod modAnim">
        <pc:chgData name="Thomas Chlibec" userId="c87dddfd14196b94" providerId="LiveId" clId="{CE7A529B-2510-40A8-9D1D-B9F0FDEDEADE}" dt="2023-10-15T16:49:52.322" v="1356" actId="1076"/>
        <pc:sldMkLst>
          <pc:docMk/>
          <pc:sldMk cId="1501191768" sldId="633"/>
        </pc:sldMkLst>
        <pc:spChg chg="add mod">
          <ac:chgData name="Thomas Chlibec" userId="c87dddfd14196b94" providerId="LiveId" clId="{CE7A529B-2510-40A8-9D1D-B9F0FDEDEADE}" dt="2023-10-15T16:49:42.587" v="1354" actId="1076"/>
          <ac:spMkLst>
            <pc:docMk/>
            <pc:sldMk cId="1501191768" sldId="633"/>
            <ac:spMk id="8" creationId="{50F94332-B3EE-B15B-5600-949287EBDDCF}"/>
          </ac:spMkLst>
        </pc:spChg>
        <pc:spChg chg="add mod">
          <ac:chgData name="Thomas Chlibec" userId="c87dddfd14196b94" providerId="LiveId" clId="{CE7A529B-2510-40A8-9D1D-B9F0FDEDEADE}" dt="2023-10-15T16:49:47.232" v="1355" actId="1076"/>
          <ac:spMkLst>
            <pc:docMk/>
            <pc:sldMk cId="1501191768" sldId="633"/>
            <ac:spMk id="9" creationId="{AC2A6D08-5F7A-CA21-2C6B-32E7A6F3C6EE}"/>
          </ac:spMkLst>
        </pc:spChg>
        <pc:spChg chg="add mod">
          <ac:chgData name="Thomas Chlibec" userId="c87dddfd14196b94" providerId="LiveId" clId="{CE7A529B-2510-40A8-9D1D-B9F0FDEDEADE}" dt="2023-10-15T16:49:52.322" v="1356" actId="1076"/>
          <ac:spMkLst>
            <pc:docMk/>
            <pc:sldMk cId="1501191768" sldId="633"/>
            <ac:spMk id="10" creationId="{FC2E8C12-8A3F-CC41-8184-37EEC60C0A82}"/>
          </ac:spMkLst>
        </pc:spChg>
        <pc:spChg chg="add mod">
          <ac:chgData name="Thomas Chlibec" userId="c87dddfd14196b94" providerId="LiveId" clId="{CE7A529B-2510-40A8-9D1D-B9F0FDEDEADE}" dt="2023-10-15T16:49:39.305" v="1353" actId="1076"/>
          <ac:spMkLst>
            <pc:docMk/>
            <pc:sldMk cId="1501191768" sldId="633"/>
            <ac:spMk id="11" creationId="{B0ABA41C-2DF4-7488-B072-145698C63EB1}"/>
          </ac:spMkLst>
        </pc:spChg>
        <pc:spChg chg="mod">
          <ac:chgData name="Thomas Chlibec" userId="c87dddfd14196b94" providerId="LiveId" clId="{CE7A529B-2510-40A8-9D1D-B9F0FDEDEADE}" dt="2023-10-15T16:47:42.255" v="1343" actId="20577"/>
          <ac:spMkLst>
            <pc:docMk/>
            <pc:sldMk cId="1501191768" sldId="633"/>
            <ac:spMk id="59395" creationId="{22BFF546-E123-84AB-26BE-0288DE85090F}"/>
          </ac:spMkLst>
        </pc:spChg>
        <pc:picChg chg="add mod">
          <ac:chgData name="Thomas Chlibec" userId="c87dddfd14196b94" providerId="LiveId" clId="{CE7A529B-2510-40A8-9D1D-B9F0FDEDEADE}" dt="2023-10-15T16:48:10.590" v="1346" actId="1076"/>
          <ac:picMkLst>
            <pc:docMk/>
            <pc:sldMk cId="1501191768" sldId="633"/>
            <ac:picMk id="5" creationId="{70896208-B001-FDCB-862F-A83EE252159B}"/>
          </ac:picMkLst>
        </pc:picChg>
        <pc:picChg chg="add mod">
          <ac:chgData name="Thomas Chlibec" userId="c87dddfd14196b94" providerId="LiveId" clId="{CE7A529B-2510-40A8-9D1D-B9F0FDEDEADE}" dt="2023-10-15T16:48:22.604" v="1347" actId="1076"/>
          <ac:picMkLst>
            <pc:docMk/>
            <pc:sldMk cId="1501191768" sldId="633"/>
            <ac:picMk id="7" creationId="{4E2D3E3B-0AC0-EBF5-12A8-1FDB66FF0CD8}"/>
          </ac:picMkLst>
        </pc:picChg>
        <pc:picChg chg="del">
          <ac:chgData name="Thomas Chlibec" userId="c87dddfd14196b94" providerId="LiveId" clId="{CE7A529B-2510-40A8-9D1D-B9F0FDEDEADE}" dt="2023-10-15T16:46:46.770" v="1318" actId="478"/>
          <ac:picMkLst>
            <pc:docMk/>
            <pc:sldMk cId="1501191768" sldId="633"/>
            <ac:picMk id="1026" creationId="{3BBE31C3-F47E-84AB-3AFF-ADEC16289B94}"/>
          </ac:picMkLst>
        </pc:picChg>
        <pc:picChg chg="del">
          <ac:chgData name="Thomas Chlibec" userId="c87dddfd14196b94" providerId="LiveId" clId="{CE7A529B-2510-40A8-9D1D-B9F0FDEDEADE}" dt="2023-10-15T16:47:21.792" v="1322" actId="478"/>
          <ac:picMkLst>
            <pc:docMk/>
            <pc:sldMk cId="1501191768" sldId="633"/>
            <ac:picMk id="1028" creationId="{F92F4166-914B-5079-693C-14921A1640D2}"/>
          </ac:picMkLst>
        </pc:picChg>
      </pc:sldChg>
      <pc:sldChg chg="addSp modSp new ord">
        <pc:chgData name="Thomas Chlibec" userId="c87dddfd14196b94" providerId="LiveId" clId="{CE7A529B-2510-40A8-9D1D-B9F0FDEDEADE}" dt="2023-10-15T12:47:32" v="688" actId="1076"/>
        <pc:sldMkLst>
          <pc:docMk/>
          <pc:sldMk cId="1236519396" sldId="634"/>
        </pc:sldMkLst>
        <pc:picChg chg="add mod">
          <ac:chgData name="Thomas Chlibec" userId="c87dddfd14196b94" providerId="LiveId" clId="{CE7A529B-2510-40A8-9D1D-B9F0FDEDEADE}" dt="2023-10-15T12:47:32" v="688" actId="1076"/>
          <ac:picMkLst>
            <pc:docMk/>
            <pc:sldMk cId="1236519396" sldId="634"/>
            <ac:picMk id="20482" creationId="{B2B65CBB-00E2-04A2-68DD-D648596CE94A}"/>
          </ac:picMkLst>
        </pc:picChg>
      </pc:sldChg>
      <pc:sldChg chg="addSp delSp modSp add mod">
        <pc:chgData name="Thomas Chlibec" userId="c87dddfd14196b94" providerId="LiveId" clId="{CE7A529B-2510-40A8-9D1D-B9F0FDEDEADE}" dt="2023-10-15T13:13:54.540" v="1191" actId="20577"/>
        <pc:sldMkLst>
          <pc:docMk/>
          <pc:sldMk cId="1119953289" sldId="635"/>
        </pc:sldMkLst>
        <pc:spChg chg="mod">
          <ac:chgData name="Thomas Chlibec" userId="c87dddfd14196b94" providerId="LiveId" clId="{CE7A529B-2510-40A8-9D1D-B9F0FDEDEADE}" dt="2023-10-15T12:20:22.942" v="578" actId="1076"/>
          <ac:spMkLst>
            <pc:docMk/>
            <pc:sldMk cId="1119953289" sldId="635"/>
            <ac:spMk id="2" creationId="{413E5D37-2BB3-A147-8885-0EA1DADAD47C}"/>
          </ac:spMkLst>
        </pc:spChg>
        <pc:spChg chg="mod">
          <ac:chgData name="Thomas Chlibec" userId="c87dddfd14196b94" providerId="LiveId" clId="{CE7A529B-2510-40A8-9D1D-B9F0FDEDEADE}" dt="2023-10-15T12:21:24.964" v="596" actId="20577"/>
          <ac:spMkLst>
            <pc:docMk/>
            <pc:sldMk cId="1119953289" sldId="635"/>
            <ac:spMk id="3" creationId="{F29EAAB4-A1EC-FF8C-42D1-15310535FBE7}"/>
          </ac:spMkLst>
        </pc:spChg>
        <pc:spChg chg="mod">
          <ac:chgData name="Thomas Chlibec" userId="c87dddfd14196b94" providerId="LiveId" clId="{CE7A529B-2510-40A8-9D1D-B9F0FDEDEADE}" dt="2023-10-15T13:13:54.540" v="1191" actId="20577"/>
          <ac:spMkLst>
            <pc:docMk/>
            <pc:sldMk cId="1119953289" sldId="635"/>
            <ac:spMk id="59395" creationId="{22BFF546-E123-84AB-26BE-0288DE85090F}"/>
          </ac:spMkLst>
        </pc:spChg>
        <pc:picChg chg="add mod">
          <ac:chgData name="Thomas Chlibec" userId="c87dddfd14196b94" providerId="LiveId" clId="{CE7A529B-2510-40A8-9D1D-B9F0FDEDEADE}" dt="2023-10-15T12:20:38.502" v="583" actId="1076"/>
          <ac:picMkLst>
            <pc:docMk/>
            <pc:sldMk cId="1119953289" sldId="635"/>
            <ac:picMk id="4" creationId="{E1524A08-F94E-150D-D98E-F8A90DD59026}"/>
          </ac:picMkLst>
        </pc:picChg>
        <pc:picChg chg="del">
          <ac:chgData name="Thomas Chlibec" userId="c87dddfd14196b94" providerId="LiveId" clId="{CE7A529B-2510-40A8-9D1D-B9F0FDEDEADE}" dt="2023-10-15T12:20:12.023" v="575" actId="478"/>
          <ac:picMkLst>
            <pc:docMk/>
            <pc:sldMk cId="1119953289" sldId="635"/>
            <ac:picMk id="1026" creationId="{3BBE31C3-F47E-84AB-3AFF-ADEC16289B94}"/>
          </ac:picMkLst>
        </pc:picChg>
        <pc:picChg chg="del">
          <ac:chgData name="Thomas Chlibec" userId="c87dddfd14196b94" providerId="LiveId" clId="{CE7A529B-2510-40A8-9D1D-B9F0FDEDEADE}" dt="2023-10-15T12:20:12.976" v="576" actId="478"/>
          <ac:picMkLst>
            <pc:docMk/>
            <pc:sldMk cId="1119953289" sldId="635"/>
            <ac:picMk id="1028" creationId="{F92F4166-914B-5079-693C-14921A1640D2}"/>
          </ac:picMkLst>
        </pc:picChg>
      </pc:sldChg>
      <pc:sldChg chg="addSp delSp modSp new mod ord addAnim delAnim modAnim">
        <pc:chgData name="Thomas Chlibec" userId="c87dddfd14196b94" providerId="LiveId" clId="{CE7A529B-2510-40A8-9D1D-B9F0FDEDEADE}" dt="2023-10-15T17:02:10.103" v="1458"/>
        <pc:sldMkLst>
          <pc:docMk/>
          <pc:sldMk cId="1007042174" sldId="636"/>
        </pc:sldMkLst>
        <pc:spChg chg="mod">
          <ac:chgData name="Thomas Chlibec" userId="c87dddfd14196b94" providerId="LiveId" clId="{CE7A529B-2510-40A8-9D1D-B9F0FDEDEADE}" dt="2023-10-15T12:22:43.121" v="609" actId="20577"/>
          <ac:spMkLst>
            <pc:docMk/>
            <pc:sldMk cId="1007042174" sldId="636"/>
            <ac:spMk id="2" creationId="{F0E5417F-D8E9-6653-6136-335A9BED4465}"/>
          </ac:spMkLst>
        </pc:spChg>
        <pc:spChg chg="add del mod">
          <ac:chgData name="Thomas Chlibec" userId="c87dddfd14196b94" providerId="LiveId" clId="{CE7A529B-2510-40A8-9D1D-B9F0FDEDEADE}" dt="2023-10-15T16:39:35.265" v="1308"/>
          <ac:spMkLst>
            <pc:docMk/>
            <pc:sldMk cId="1007042174" sldId="636"/>
            <ac:spMk id="3" creationId="{AE06CDCB-80DD-F9F6-B24A-13ABFADBF63C}"/>
          </ac:spMkLst>
        </pc:spChg>
        <pc:spChg chg="del mod">
          <ac:chgData name="Thomas Chlibec" userId="c87dddfd14196b94" providerId="LiveId" clId="{CE7A529B-2510-40A8-9D1D-B9F0FDEDEADE}" dt="2023-10-15T13:59:10.159" v="1273" actId="478"/>
          <ac:spMkLst>
            <pc:docMk/>
            <pc:sldMk cId="1007042174" sldId="636"/>
            <ac:spMk id="4" creationId="{9E1481EB-309C-FC7D-6C18-DA691589246D}"/>
          </ac:spMkLst>
        </pc:spChg>
        <pc:spChg chg="add mod">
          <ac:chgData name="Thomas Chlibec" userId="c87dddfd14196b94" providerId="LiveId" clId="{CE7A529B-2510-40A8-9D1D-B9F0FDEDEADE}" dt="2023-10-15T13:59:20.476" v="1274"/>
          <ac:spMkLst>
            <pc:docMk/>
            <pc:sldMk cId="1007042174" sldId="636"/>
            <ac:spMk id="5" creationId="{8531A9EE-C7A0-28B0-A698-9407FB266861}"/>
          </ac:spMkLst>
        </pc:spChg>
        <pc:spChg chg="add del mod">
          <ac:chgData name="Thomas Chlibec" userId="c87dddfd14196b94" providerId="LiveId" clId="{CE7A529B-2510-40A8-9D1D-B9F0FDEDEADE}" dt="2023-10-15T16:39:10.159" v="1292" actId="21"/>
          <ac:spMkLst>
            <pc:docMk/>
            <pc:sldMk cId="1007042174" sldId="636"/>
            <ac:spMk id="9" creationId="{7E2D6A32-0AC3-AD82-671F-4B6E4C7B1A3B}"/>
          </ac:spMkLst>
        </pc:spChg>
        <pc:picChg chg="add del mod">
          <ac:chgData name="Thomas Chlibec" userId="c87dddfd14196b94" providerId="LiveId" clId="{CE7A529B-2510-40A8-9D1D-B9F0FDEDEADE}" dt="2023-10-15T16:39:14.722" v="1296" actId="21"/>
          <ac:picMkLst>
            <pc:docMk/>
            <pc:sldMk cId="1007042174" sldId="636"/>
            <ac:picMk id="4" creationId="{1B201501-C44F-E052-B506-A260863F97FF}"/>
          </ac:picMkLst>
        </pc:picChg>
        <pc:picChg chg="add del mod">
          <ac:chgData name="Thomas Chlibec" userId="c87dddfd14196b94" providerId="LiveId" clId="{CE7A529B-2510-40A8-9D1D-B9F0FDEDEADE}" dt="2023-10-15T16:39:13.347" v="1295"/>
          <ac:picMkLst>
            <pc:docMk/>
            <pc:sldMk cId="1007042174" sldId="636"/>
            <ac:picMk id="6" creationId="{268739D9-5BEC-FC49-18AC-2FAB82DD3D1E}"/>
          </ac:picMkLst>
        </pc:picChg>
        <pc:picChg chg="add del">
          <ac:chgData name="Thomas Chlibec" userId="c87dddfd14196b94" providerId="LiveId" clId="{CE7A529B-2510-40A8-9D1D-B9F0FDEDEADE}" dt="2023-10-15T16:39:11.487" v="1293"/>
          <ac:picMkLst>
            <pc:docMk/>
            <pc:sldMk cId="1007042174" sldId="636"/>
            <ac:picMk id="7" creationId="{E4D298B9-4F35-7B73-C413-1908C10B8326}"/>
          </ac:picMkLst>
        </pc:picChg>
        <pc:picChg chg="add mod">
          <ac:chgData name="Thomas Chlibec" userId="c87dddfd14196b94" providerId="LiveId" clId="{CE7A529B-2510-40A8-9D1D-B9F0FDEDEADE}" dt="2023-10-15T16:39:35.265" v="1308"/>
          <ac:picMkLst>
            <pc:docMk/>
            <pc:sldMk cId="1007042174" sldId="636"/>
            <ac:picMk id="10" creationId="{5DCF4E57-8C1C-ADA0-CC1D-7F5B86E65FC3}"/>
          </ac:picMkLst>
        </pc:picChg>
        <pc:picChg chg="add mod">
          <ac:chgData name="Thomas Chlibec" userId="c87dddfd14196b94" providerId="LiveId" clId="{CE7A529B-2510-40A8-9D1D-B9F0FDEDEADE}" dt="2023-10-15T16:40:45.742" v="1316" actId="1076"/>
          <ac:picMkLst>
            <pc:docMk/>
            <pc:sldMk cId="1007042174" sldId="636"/>
            <ac:picMk id="11" creationId="{73514270-0B49-48D8-AB4B-BA684D35A5EC}"/>
          </ac:picMkLst>
        </pc:picChg>
      </pc:sldChg>
      <pc:sldChg chg="modSp add mod ord">
        <pc:chgData name="Thomas Chlibec" userId="c87dddfd14196b94" providerId="LiveId" clId="{CE7A529B-2510-40A8-9D1D-B9F0FDEDEADE}" dt="2023-10-15T17:09:32.587" v="1475"/>
        <pc:sldMkLst>
          <pc:docMk/>
          <pc:sldMk cId="3378180646" sldId="637"/>
        </pc:sldMkLst>
        <pc:spChg chg="mod">
          <ac:chgData name="Thomas Chlibec" userId="c87dddfd14196b94" providerId="LiveId" clId="{CE7A529B-2510-40A8-9D1D-B9F0FDEDEADE}" dt="2023-10-15T13:10:24.573" v="900" actId="20577"/>
          <ac:spMkLst>
            <pc:docMk/>
            <pc:sldMk cId="3378180646" sldId="637"/>
            <ac:spMk id="2" creationId="{0315601D-3F1A-0B90-3866-8427195637C6}"/>
          </ac:spMkLst>
        </pc:spChg>
      </pc:sldChg>
      <pc:sldChg chg="addSp delSp modSp new mod">
        <pc:chgData name="Thomas Chlibec" userId="c87dddfd14196b94" providerId="LiveId" clId="{CE7A529B-2510-40A8-9D1D-B9F0FDEDEADE}" dt="2023-10-15T13:56:12.157" v="1271" actId="207"/>
        <pc:sldMkLst>
          <pc:docMk/>
          <pc:sldMk cId="1832906900" sldId="638"/>
        </pc:sldMkLst>
        <pc:spChg chg="mod">
          <ac:chgData name="Thomas Chlibec" userId="c87dddfd14196b94" providerId="LiveId" clId="{CE7A529B-2510-40A8-9D1D-B9F0FDEDEADE}" dt="2023-10-15T13:08:44.626" v="869" actId="20577"/>
          <ac:spMkLst>
            <pc:docMk/>
            <pc:sldMk cId="1832906900" sldId="638"/>
            <ac:spMk id="2" creationId="{BDFBF6A2-42E0-2792-B597-118D1DFA1FA3}"/>
          </ac:spMkLst>
        </pc:spChg>
        <pc:spChg chg="del">
          <ac:chgData name="Thomas Chlibec" userId="c87dddfd14196b94" providerId="LiveId" clId="{CE7A529B-2510-40A8-9D1D-B9F0FDEDEADE}" dt="2023-10-15T13:09:07.322" v="875" actId="478"/>
          <ac:spMkLst>
            <pc:docMk/>
            <pc:sldMk cId="1832906900" sldId="638"/>
            <ac:spMk id="3" creationId="{17DA2D66-8C5B-FB67-0588-28F62A134763}"/>
          </ac:spMkLst>
        </pc:spChg>
        <pc:spChg chg="del">
          <ac:chgData name="Thomas Chlibec" userId="c87dddfd14196b94" providerId="LiveId" clId="{CE7A529B-2510-40A8-9D1D-B9F0FDEDEADE}" dt="2023-10-15T13:08:49.385" v="870"/>
          <ac:spMkLst>
            <pc:docMk/>
            <pc:sldMk cId="1832906900" sldId="638"/>
            <ac:spMk id="4" creationId="{9379EA01-85CA-0A0A-4BB1-2282B30C60BE}"/>
          </ac:spMkLst>
        </pc:spChg>
        <pc:spChg chg="del">
          <ac:chgData name="Thomas Chlibec" userId="c87dddfd14196b94" providerId="LiveId" clId="{CE7A529B-2510-40A8-9D1D-B9F0FDEDEADE}" dt="2023-10-15T13:09:09.274" v="876" actId="478"/>
          <ac:spMkLst>
            <pc:docMk/>
            <pc:sldMk cId="1832906900" sldId="638"/>
            <ac:spMk id="5" creationId="{86D6727F-FD5A-62D3-5A3C-C044AA9DC8C4}"/>
          </ac:spMkLst>
        </pc:spChg>
        <pc:spChg chg="del">
          <ac:chgData name="Thomas Chlibec" userId="c87dddfd14196b94" providerId="LiveId" clId="{CE7A529B-2510-40A8-9D1D-B9F0FDEDEADE}" dt="2023-10-15T13:09:17.451" v="877" actId="478"/>
          <ac:spMkLst>
            <pc:docMk/>
            <pc:sldMk cId="1832906900" sldId="638"/>
            <ac:spMk id="6" creationId="{31B280AF-036B-8796-F110-56935615C4DF}"/>
          </ac:spMkLst>
        </pc:spChg>
        <pc:spChg chg="add mod">
          <ac:chgData name="Thomas Chlibec" userId="c87dddfd14196b94" providerId="LiveId" clId="{CE7A529B-2510-40A8-9D1D-B9F0FDEDEADE}" dt="2023-10-15T13:09:30.113" v="878"/>
          <ac:spMkLst>
            <pc:docMk/>
            <pc:sldMk cId="1832906900" sldId="638"/>
            <ac:spMk id="9" creationId="{3A729310-9CE0-A9F0-28C9-6D36B5AE0AF4}"/>
          </ac:spMkLst>
        </pc:spChg>
        <pc:spChg chg="add mod">
          <ac:chgData name="Thomas Chlibec" userId="c87dddfd14196b94" providerId="LiveId" clId="{CE7A529B-2510-40A8-9D1D-B9F0FDEDEADE}" dt="2023-10-15T13:56:12.157" v="1271" actId="207"/>
          <ac:spMkLst>
            <pc:docMk/>
            <pc:sldMk cId="1832906900" sldId="638"/>
            <ac:spMk id="10" creationId="{5E2E07AC-C07F-356A-3909-0B1749D0C818}"/>
          </ac:spMkLst>
        </pc:spChg>
        <pc:picChg chg="add mod">
          <ac:chgData name="Thomas Chlibec" userId="c87dddfd14196b94" providerId="LiveId" clId="{CE7A529B-2510-40A8-9D1D-B9F0FDEDEADE}" dt="2023-10-15T13:08:56.883" v="874" actId="1076"/>
          <ac:picMkLst>
            <pc:docMk/>
            <pc:sldMk cId="1832906900" sldId="638"/>
            <ac:picMk id="8" creationId="{C222221B-4B55-7B6E-BD0A-1555886A96CC}"/>
          </ac:picMkLst>
        </pc:picChg>
      </pc:sldChg>
      <pc:sldChg chg="addSp modSp add mod">
        <pc:chgData name="Thomas Chlibec" userId="c87dddfd14196b94" providerId="LiveId" clId="{CE7A529B-2510-40A8-9D1D-B9F0FDEDEADE}" dt="2023-10-15T12:43:28.583" v="683" actId="1076"/>
        <pc:sldMkLst>
          <pc:docMk/>
          <pc:sldMk cId="1950159636" sldId="639"/>
        </pc:sldMkLst>
        <pc:picChg chg="add mod">
          <ac:chgData name="Thomas Chlibec" userId="c87dddfd14196b94" providerId="LiveId" clId="{CE7A529B-2510-40A8-9D1D-B9F0FDEDEADE}" dt="2023-10-15T12:43:28.583" v="683" actId="1076"/>
          <ac:picMkLst>
            <pc:docMk/>
            <pc:sldMk cId="1950159636" sldId="639"/>
            <ac:picMk id="4" creationId="{5069D139-F491-45C8-5F16-CC6E169DF813}"/>
          </ac:picMkLst>
        </pc:picChg>
      </pc:sldChg>
      <pc:sldChg chg="addSp delSp modSp add mod">
        <pc:chgData name="Thomas Chlibec" userId="c87dddfd14196b94" providerId="LiveId" clId="{CE7A529B-2510-40A8-9D1D-B9F0FDEDEADE}" dt="2023-10-15T12:43:35.224" v="684"/>
        <pc:sldMkLst>
          <pc:docMk/>
          <pc:sldMk cId="4015723054" sldId="640"/>
        </pc:sldMkLst>
        <pc:picChg chg="add del">
          <ac:chgData name="Thomas Chlibec" userId="c87dddfd14196b94" providerId="LiveId" clId="{CE7A529B-2510-40A8-9D1D-B9F0FDEDEADE}" dt="2023-10-15T12:42:48.545" v="675" actId="478"/>
          <ac:picMkLst>
            <pc:docMk/>
            <pc:sldMk cId="4015723054" sldId="640"/>
            <ac:picMk id="3" creationId="{DB3B8BA8-0499-630C-E4EB-76928CCD1E0B}"/>
          </ac:picMkLst>
        </pc:picChg>
        <pc:picChg chg="add mod">
          <ac:chgData name="Thomas Chlibec" userId="c87dddfd14196b94" providerId="LiveId" clId="{CE7A529B-2510-40A8-9D1D-B9F0FDEDEADE}" dt="2023-10-15T12:43:35.224" v="684"/>
          <ac:picMkLst>
            <pc:docMk/>
            <pc:sldMk cId="4015723054" sldId="640"/>
            <ac:picMk id="4" creationId="{565727EB-E547-5AD7-2739-D54CDC9E8E45}"/>
          </ac:picMkLst>
        </pc:picChg>
      </pc:sldChg>
      <pc:sldChg chg="addSp delSp modSp new mod ord">
        <pc:chgData name="Thomas Chlibec" userId="c87dddfd14196b94" providerId="LiveId" clId="{CE7A529B-2510-40A8-9D1D-B9F0FDEDEADE}" dt="2023-10-17T06:17:08.870" v="1591"/>
        <pc:sldMkLst>
          <pc:docMk/>
          <pc:sldMk cId="400356224" sldId="641"/>
        </pc:sldMkLst>
        <pc:spChg chg="mod">
          <ac:chgData name="Thomas Chlibec" userId="c87dddfd14196b94" providerId="LiveId" clId="{CE7A529B-2510-40A8-9D1D-B9F0FDEDEADE}" dt="2023-10-15T13:17:18.696" v="1237" actId="255"/>
          <ac:spMkLst>
            <pc:docMk/>
            <pc:sldMk cId="400356224" sldId="641"/>
            <ac:spMk id="2" creationId="{E43765A6-DAB4-29AA-5869-91DE8D06F787}"/>
          </ac:spMkLst>
        </pc:spChg>
        <pc:spChg chg="add mod">
          <ac:chgData name="Thomas Chlibec" userId="c87dddfd14196b94" providerId="LiveId" clId="{CE7A529B-2510-40A8-9D1D-B9F0FDEDEADE}" dt="2023-10-15T14:00:31.980" v="1282"/>
          <ac:spMkLst>
            <pc:docMk/>
            <pc:sldMk cId="400356224" sldId="641"/>
            <ac:spMk id="3" creationId="{94A4106E-EAC8-69C8-1089-08FDF320F9B7}"/>
          </ac:spMkLst>
        </pc:spChg>
        <pc:spChg chg="del">
          <ac:chgData name="Thomas Chlibec" userId="c87dddfd14196b94" providerId="LiveId" clId="{CE7A529B-2510-40A8-9D1D-B9F0FDEDEADE}" dt="2023-10-15T12:52:15.325" v="697" actId="478"/>
          <ac:spMkLst>
            <pc:docMk/>
            <pc:sldMk cId="400356224" sldId="641"/>
            <ac:spMk id="3" creationId="{B5CD4C9F-DCDD-5D26-E0F0-AB98E95D5C24}"/>
          </ac:spMkLst>
        </pc:spChg>
        <pc:spChg chg="del">
          <ac:chgData name="Thomas Chlibec" userId="c87dddfd14196b94" providerId="LiveId" clId="{CE7A529B-2510-40A8-9D1D-B9F0FDEDEADE}" dt="2023-10-15T12:51:35.451" v="690"/>
          <ac:spMkLst>
            <pc:docMk/>
            <pc:sldMk cId="400356224" sldId="641"/>
            <ac:spMk id="4" creationId="{BAC52B86-1DC8-40BA-22AD-A9A8450FB186}"/>
          </ac:spMkLst>
        </pc:spChg>
        <pc:spChg chg="del">
          <ac:chgData name="Thomas Chlibec" userId="c87dddfd14196b94" providerId="LiveId" clId="{CE7A529B-2510-40A8-9D1D-B9F0FDEDEADE}" dt="2023-10-15T12:52:12.526" v="696" actId="478"/>
          <ac:spMkLst>
            <pc:docMk/>
            <pc:sldMk cId="400356224" sldId="641"/>
            <ac:spMk id="5" creationId="{9D9FED63-4167-DA62-8CC0-E096F09F355E}"/>
          </ac:spMkLst>
        </pc:spChg>
        <pc:spChg chg="del">
          <ac:chgData name="Thomas Chlibec" userId="c87dddfd14196b94" providerId="LiveId" clId="{CE7A529B-2510-40A8-9D1D-B9F0FDEDEADE}" dt="2023-10-15T12:52:52.630" v="721" actId="478"/>
          <ac:spMkLst>
            <pc:docMk/>
            <pc:sldMk cId="400356224" sldId="641"/>
            <ac:spMk id="6" creationId="{574EA744-1733-B87F-55C3-4EBA44430768}"/>
          </ac:spMkLst>
        </pc:spChg>
        <pc:spChg chg="add del mod">
          <ac:chgData name="Thomas Chlibec" userId="c87dddfd14196b94" providerId="LiveId" clId="{CE7A529B-2510-40A8-9D1D-B9F0FDEDEADE}" dt="2023-10-15T12:52:07.466" v="695" actId="767"/>
          <ac:spMkLst>
            <pc:docMk/>
            <pc:sldMk cId="400356224" sldId="641"/>
            <ac:spMk id="9" creationId="{13516FF6-0AC7-A6B2-0DA8-EF8CF696185C}"/>
          </ac:spMkLst>
        </pc:spChg>
        <pc:spChg chg="add mod">
          <ac:chgData name="Thomas Chlibec" userId="c87dddfd14196b94" providerId="LiveId" clId="{CE7A529B-2510-40A8-9D1D-B9F0FDEDEADE}" dt="2023-10-15T13:17:25.476" v="1239" actId="20577"/>
          <ac:spMkLst>
            <pc:docMk/>
            <pc:sldMk cId="400356224" sldId="641"/>
            <ac:spMk id="10" creationId="{29918855-BAF1-E91B-357A-AC83842BF0BC}"/>
          </ac:spMkLst>
        </pc:spChg>
        <pc:picChg chg="add mod">
          <ac:chgData name="Thomas Chlibec" userId="c87dddfd14196b94" providerId="LiveId" clId="{CE7A529B-2510-40A8-9D1D-B9F0FDEDEADE}" dt="2023-10-15T12:52:55.959" v="722" actId="1076"/>
          <ac:picMkLst>
            <pc:docMk/>
            <pc:sldMk cId="400356224" sldId="641"/>
            <ac:picMk id="8" creationId="{DD9A74B0-6605-C472-56BE-1FE1C78E8D59}"/>
          </ac:picMkLst>
        </pc:picChg>
      </pc:sldChg>
      <pc:sldChg chg="addSp delSp modSp add mod modAnim">
        <pc:chgData name="Thomas Chlibec" userId="c87dddfd14196b94" providerId="LiveId" clId="{CE7A529B-2510-40A8-9D1D-B9F0FDEDEADE}" dt="2023-10-17T06:15:09.903" v="1589"/>
        <pc:sldMkLst>
          <pc:docMk/>
          <pc:sldMk cId="1480658413" sldId="642"/>
        </pc:sldMkLst>
        <pc:spChg chg="del mod">
          <ac:chgData name="Thomas Chlibec" userId="c87dddfd14196b94" providerId="LiveId" clId="{CE7A529B-2510-40A8-9D1D-B9F0FDEDEADE}" dt="2023-10-17T06:10:40.188" v="1553" actId="478"/>
          <ac:spMkLst>
            <pc:docMk/>
            <pc:sldMk cId="1480658413" sldId="642"/>
            <ac:spMk id="2" creationId="{ACFBA235-6B63-D00C-BD15-F08A4A3B6FDB}"/>
          </ac:spMkLst>
        </pc:spChg>
        <pc:spChg chg="add mod">
          <ac:chgData name="Thomas Chlibec" userId="c87dddfd14196b94" providerId="LiveId" clId="{CE7A529B-2510-40A8-9D1D-B9F0FDEDEADE}" dt="2023-10-17T06:12:50.464" v="1573" actId="1076"/>
          <ac:spMkLst>
            <pc:docMk/>
            <pc:sldMk cId="1480658413" sldId="642"/>
            <ac:spMk id="3" creationId="{439B6BE3-3340-AE3A-BA33-B589C4084466}"/>
          </ac:spMkLst>
        </pc:spChg>
        <pc:spChg chg="add mod">
          <ac:chgData name="Thomas Chlibec" userId="c87dddfd14196b94" providerId="LiveId" clId="{CE7A529B-2510-40A8-9D1D-B9F0FDEDEADE}" dt="2023-10-17T06:11:56.396" v="1563" actId="688"/>
          <ac:spMkLst>
            <pc:docMk/>
            <pc:sldMk cId="1480658413" sldId="642"/>
            <ac:spMk id="4" creationId="{E4AB1C28-1416-5600-2633-8013630FB4E4}"/>
          </ac:spMkLst>
        </pc:spChg>
        <pc:spChg chg="add mod">
          <ac:chgData name="Thomas Chlibec" userId="c87dddfd14196b94" providerId="LiveId" clId="{CE7A529B-2510-40A8-9D1D-B9F0FDEDEADE}" dt="2023-10-17T06:12:38.662" v="1572" actId="1076"/>
          <ac:spMkLst>
            <pc:docMk/>
            <pc:sldMk cId="1480658413" sldId="642"/>
            <ac:spMk id="5" creationId="{AE00C039-AE18-A349-4EBE-08EAD65AFAE1}"/>
          </ac:spMkLst>
        </pc:spChg>
        <pc:spChg chg="add mod">
          <ac:chgData name="Thomas Chlibec" userId="c87dddfd14196b94" providerId="LiveId" clId="{CE7A529B-2510-40A8-9D1D-B9F0FDEDEADE}" dt="2023-10-17T06:13:34.180" v="1576" actId="1582"/>
          <ac:spMkLst>
            <pc:docMk/>
            <pc:sldMk cId="1480658413" sldId="642"/>
            <ac:spMk id="6" creationId="{46F48761-7A76-4E53-C566-00C4F304C535}"/>
          </ac:spMkLst>
        </pc:spChg>
        <pc:spChg chg="add mod">
          <ac:chgData name="Thomas Chlibec" userId="c87dddfd14196b94" providerId="LiveId" clId="{CE7A529B-2510-40A8-9D1D-B9F0FDEDEADE}" dt="2023-10-17T06:14:05.430" v="1584" actId="1076"/>
          <ac:spMkLst>
            <pc:docMk/>
            <pc:sldMk cId="1480658413" sldId="642"/>
            <ac:spMk id="7" creationId="{99AF753B-BD57-D367-7FE3-35F4A9D28716}"/>
          </ac:spMkLst>
        </pc:spChg>
        <pc:spChg chg="mod">
          <ac:chgData name="Thomas Chlibec" userId="c87dddfd14196b94" providerId="LiveId" clId="{CE7A529B-2510-40A8-9D1D-B9F0FDEDEADE}" dt="2023-10-17T06:10:32.976" v="1551" actId="20577"/>
          <ac:spMkLst>
            <pc:docMk/>
            <pc:sldMk cId="1480658413" sldId="642"/>
            <ac:spMk id="59395" creationId="{22BFF546-E123-84AB-26BE-0288DE85090F}"/>
          </ac:spMkLst>
        </pc:spChg>
        <pc:picChg chg="mod">
          <ac:chgData name="Thomas Chlibec" userId="c87dddfd14196b94" providerId="LiveId" clId="{CE7A529B-2510-40A8-9D1D-B9F0FDEDEADE}" dt="2023-10-17T06:13:57.944" v="1583" actId="1076"/>
          <ac:picMkLst>
            <pc:docMk/>
            <pc:sldMk cId="1480658413" sldId="642"/>
            <ac:picMk id="59397" creationId="{0A95340C-BAB5-F913-CC06-5F54A714E913}"/>
          </ac:picMkLst>
        </pc:picChg>
      </pc:sldChg>
      <pc:sldChg chg="addSp modSp add mod">
        <pc:chgData name="Thomas Chlibec" userId="c87dddfd14196b94" providerId="LiveId" clId="{CE7A529B-2510-40A8-9D1D-B9F0FDEDEADE}" dt="2023-10-15T13:59:44.913" v="1276"/>
        <pc:sldMkLst>
          <pc:docMk/>
          <pc:sldMk cId="933409619" sldId="643"/>
        </pc:sldMkLst>
        <pc:spChg chg="add mod">
          <ac:chgData name="Thomas Chlibec" userId="c87dddfd14196b94" providerId="LiveId" clId="{CE7A529B-2510-40A8-9D1D-B9F0FDEDEADE}" dt="2023-10-15T13:15:23" v="1198" actId="1076"/>
          <ac:spMkLst>
            <pc:docMk/>
            <pc:sldMk cId="933409619" sldId="643"/>
            <ac:spMk id="4" creationId="{A427D84E-F1D7-871A-C963-B8768639DA01}"/>
          </ac:spMkLst>
        </pc:spChg>
        <pc:spChg chg="add mod">
          <ac:chgData name="Thomas Chlibec" userId="c87dddfd14196b94" providerId="LiveId" clId="{CE7A529B-2510-40A8-9D1D-B9F0FDEDEADE}" dt="2023-10-15T13:15:31.785" v="1200" actId="1076"/>
          <ac:spMkLst>
            <pc:docMk/>
            <pc:sldMk cId="933409619" sldId="643"/>
            <ac:spMk id="5" creationId="{F7B66143-1E41-35C5-CBA4-A4D98F4854D8}"/>
          </ac:spMkLst>
        </pc:spChg>
        <pc:spChg chg="add mod">
          <ac:chgData name="Thomas Chlibec" userId="c87dddfd14196b94" providerId="LiveId" clId="{CE7A529B-2510-40A8-9D1D-B9F0FDEDEADE}" dt="2023-10-15T13:59:44.913" v="1276"/>
          <ac:spMkLst>
            <pc:docMk/>
            <pc:sldMk cId="933409619" sldId="643"/>
            <ac:spMk id="6" creationId="{6E3DDCFA-0287-1281-979D-7ACFB0AE898A}"/>
          </ac:spMkLst>
        </pc:spChg>
      </pc:sldChg>
      <pc:sldChg chg="addSp delSp modSp new mod ord">
        <pc:chgData name="Thomas Chlibec" userId="c87dddfd14196b94" providerId="LiveId" clId="{CE7A529B-2510-40A8-9D1D-B9F0FDEDEADE}" dt="2023-10-17T06:18:22.018" v="1594"/>
        <pc:sldMkLst>
          <pc:docMk/>
          <pc:sldMk cId="842681526" sldId="644"/>
        </pc:sldMkLst>
        <pc:spChg chg="mod">
          <ac:chgData name="Thomas Chlibec" userId="c87dddfd14196b94" providerId="LiveId" clId="{CE7A529B-2510-40A8-9D1D-B9F0FDEDEADE}" dt="2023-10-15T13:19:12.108" v="1249" actId="255"/>
          <ac:spMkLst>
            <pc:docMk/>
            <pc:sldMk cId="842681526" sldId="644"/>
            <ac:spMk id="2" creationId="{A639FF64-6432-04AF-09C4-23DBB53434B6}"/>
          </ac:spMkLst>
        </pc:spChg>
        <pc:spChg chg="del">
          <ac:chgData name="Thomas Chlibec" userId="c87dddfd14196b94" providerId="LiveId" clId="{CE7A529B-2510-40A8-9D1D-B9F0FDEDEADE}" dt="2023-10-15T13:31:44.866" v="1256"/>
          <ac:spMkLst>
            <pc:docMk/>
            <pc:sldMk cId="842681526" sldId="644"/>
            <ac:spMk id="4" creationId="{F27ECC6F-11DD-E27D-6F09-27DCCAFC8B65}"/>
          </ac:spMkLst>
        </pc:spChg>
        <pc:spChg chg="del">
          <ac:chgData name="Thomas Chlibec" userId="c87dddfd14196b94" providerId="LiveId" clId="{CE7A529B-2510-40A8-9D1D-B9F0FDEDEADE}" dt="2023-10-15T13:32:01.611" v="1259"/>
          <ac:spMkLst>
            <pc:docMk/>
            <pc:sldMk cId="842681526" sldId="644"/>
            <ac:spMk id="5" creationId="{500E2ED6-386C-CE05-A6FB-78E1FD46A7BC}"/>
          </ac:spMkLst>
        </pc:spChg>
        <pc:spChg chg="del mod">
          <ac:chgData name="Thomas Chlibec" userId="c87dddfd14196b94" providerId="LiveId" clId="{CE7A529B-2510-40A8-9D1D-B9F0FDEDEADE}" dt="2023-10-15T13:19:28.344" v="1252" actId="478"/>
          <ac:spMkLst>
            <pc:docMk/>
            <pc:sldMk cId="842681526" sldId="644"/>
            <ac:spMk id="6" creationId="{4663E54A-DF65-1B13-6B46-0C9C68DFFA8D}"/>
          </ac:spMkLst>
        </pc:spChg>
        <pc:spChg chg="add mod">
          <ac:chgData name="Thomas Chlibec" userId="c87dddfd14196b94" providerId="LiveId" clId="{CE7A529B-2510-40A8-9D1D-B9F0FDEDEADE}" dt="2023-10-15T13:20:02.436" v="1253"/>
          <ac:spMkLst>
            <pc:docMk/>
            <pc:sldMk cId="842681526" sldId="644"/>
            <ac:spMk id="7" creationId="{D0D98017-BEC7-BEB2-9D6D-03F7CAB87E79}"/>
          </ac:spMkLst>
        </pc:spChg>
        <pc:spChg chg="add del mod">
          <ac:chgData name="Thomas Chlibec" userId="c87dddfd14196b94" providerId="LiveId" clId="{CE7A529B-2510-40A8-9D1D-B9F0FDEDEADE}" dt="2023-10-15T13:32:12.011" v="1261"/>
          <ac:spMkLst>
            <pc:docMk/>
            <pc:sldMk cId="842681526" sldId="644"/>
            <ac:spMk id="13" creationId="{5A73AAB6-C10E-4C14-7C3A-44ADB5DE664A}"/>
          </ac:spMkLst>
        </pc:spChg>
        <pc:picChg chg="add mod">
          <ac:chgData name="Thomas Chlibec" userId="c87dddfd14196b94" providerId="LiveId" clId="{CE7A529B-2510-40A8-9D1D-B9F0FDEDEADE}" dt="2023-10-15T13:31:56.626" v="1258" actId="1076"/>
          <ac:picMkLst>
            <pc:docMk/>
            <pc:sldMk cId="842681526" sldId="644"/>
            <ac:picMk id="9" creationId="{8E700293-AA96-BB9A-273E-689C6B0C3A2D}"/>
          </ac:picMkLst>
        </pc:picChg>
        <pc:picChg chg="add del mod">
          <ac:chgData name="Thomas Chlibec" userId="c87dddfd14196b94" providerId="LiveId" clId="{CE7A529B-2510-40A8-9D1D-B9F0FDEDEADE}" dt="2023-10-15T13:32:08.232" v="1260" actId="21"/>
          <ac:picMkLst>
            <pc:docMk/>
            <pc:sldMk cId="842681526" sldId="644"/>
            <ac:picMk id="11" creationId="{DB3C3A93-7A6E-F07E-0D84-5CB41578B2C1}"/>
          </ac:picMkLst>
        </pc:picChg>
        <pc:picChg chg="add mod">
          <ac:chgData name="Thomas Chlibec" userId="c87dddfd14196b94" providerId="LiveId" clId="{CE7A529B-2510-40A8-9D1D-B9F0FDEDEADE}" dt="2023-10-15T13:32:23.936" v="1264" actId="14100"/>
          <ac:picMkLst>
            <pc:docMk/>
            <pc:sldMk cId="842681526" sldId="644"/>
            <ac:picMk id="15" creationId="{33524083-145E-7749-C0A2-6AC292E416DC}"/>
          </ac:picMkLst>
        </pc:picChg>
      </pc:sldChg>
      <pc:sldChg chg="add del">
        <pc:chgData name="Thomas Chlibec" userId="c87dddfd14196b94" providerId="LiveId" clId="{CE7A529B-2510-40A8-9D1D-B9F0FDEDEADE}" dt="2023-10-17T06:18:29.755" v="1595" actId="2696"/>
        <pc:sldMkLst>
          <pc:docMk/>
          <pc:sldMk cId="3517098353" sldId="645"/>
        </pc:sldMkLst>
      </pc:sldChg>
      <pc:sldChg chg="add del">
        <pc:chgData name="Thomas Chlibec" userId="c87dddfd14196b94" providerId="LiveId" clId="{CE7A529B-2510-40A8-9D1D-B9F0FDEDEADE}" dt="2023-10-17T06:18:29.755" v="1595" actId="2696"/>
        <pc:sldMkLst>
          <pc:docMk/>
          <pc:sldMk cId="29035168" sldId="646"/>
        </pc:sldMkLst>
      </pc:sldChg>
      <pc:sldChg chg="addSp delSp modSp add mod delAnim modAnim">
        <pc:chgData name="Thomas Chlibec" userId="c87dddfd14196b94" providerId="LiveId" clId="{CE7A529B-2510-40A8-9D1D-B9F0FDEDEADE}" dt="2023-10-15T17:07:10.494" v="1471"/>
        <pc:sldMkLst>
          <pc:docMk/>
          <pc:sldMk cId="4145303243" sldId="647"/>
        </pc:sldMkLst>
        <pc:spChg chg="add del mod">
          <ac:chgData name="Thomas Chlibec" userId="c87dddfd14196b94" providerId="LiveId" clId="{CE7A529B-2510-40A8-9D1D-B9F0FDEDEADE}" dt="2023-10-15T16:52:17.854" v="1366"/>
          <ac:spMkLst>
            <pc:docMk/>
            <pc:sldMk cId="4145303243" sldId="647"/>
            <ac:spMk id="6" creationId="{7D388DEC-6B3E-3B42-5DDB-B15D34A557FC}"/>
          </ac:spMkLst>
        </pc:spChg>
        <pc:picChg chg="del">
          <ac:chgData name="Thomas Chlibec" userId="c87dddfd14196b94" providerId="LiveId" clId="{CE7A529B-2510-40A8-9D1D-B9F0FDEDEADE}" dt="2023-10-15T16:51:57.521" v="1365" actId="478"/>
          <ac:picMkLst>
            <pc:docMk/>
            <pc:sldMk cId="4145303243" sldId="647"/>
            <ac:picMk id="4" creationId="{FB4143A0-B832-8905-772C-13AFD5B8C5B3}"/>
          </ac:picMkLst>
        </pc:picChg>
        <pc:picChg chg="add mod">
          <ac:chgData name="Thomas Chlibec" userId="c87dddfd14196b94" providerId="LiveId" clId="{CE7A529B-2510-40A8-9D1D-B9F0FDEDEADE}" dt="2023-10-15T16:52:17.854" v="1366"/>
          <ac:picMkLst>
            <pc:docMk/>
            <pc:sldMk cId="4145303243" sldId="647"/>
            <ac:picMk id="7" creationId="{BF3717E2-8291-F55C-B9E4-014455C89AF2}"/>
          </ac:picMkLst>
        </pc:picChg>
      </pc:sldChg>
      <pc:sldChg chg="addSp delSp modSp new mod ord">
        <pc:chgData name="Thomas Chlibec" userId="c87dddfd14196b94" providerId="LiveId" clId="{CE7A529B-2510-40A8-9D1D-B9F0FDEDEADE}" dt="2023-10-15T16:58:10.265" v="1441"/>
        <pc:sldMkLst>
          <pc:docMk/>
          <pc:sldMk cId="2391216879" sldId="648"/>
        </pc:sldMkLst>
        <pc:spChg chg="mod">
          <ac:chgData name="Thomas Chlibec" userId="c87dddfd14196b94" providerId="LiveId" clId="{CE7A529B-2510-40A8-9D1D-B9F0FDEDEADE}" dt="2023-10-15T16:57:25.522" v="1439" actId="255"/>
          <ac:spMkLst>
            <pc:docMk/>
            <pc:sldMk cId="2391216879" sldId="648"/>
            <ac:spMk id="2" creationId="{0CF5DC07-FA2F-A274-7501-C97105BF2702}"/>
          </ac:spMkLst>
        </pc:spChg>
        <pc:spChg chg="del">
          <ac:chgData name="Thomas Chlibec" userId="c87dddfd14196b94" providerId="LiveId" clId="{CE7A529B-2510-40A8-9D1D-B9F0FDEDEADE}" dt="2023-10-15T16:55:36.116" v="1369"/>
          <ac:spMkLst>
            <pc:docMk/>
            <pc:sldMk cId="2391216879" sldId="648"/>
            <ac:spMk id="3" creationId="{3F76FE03-4AAD-CA16-905E-E76C00AB4903}"/>
          </ac:spMkLst>
        </pc:spChg>
        <pc:picChg chg="add mod">
          <ac:chgData name="Thomas Chlibec" userId="c87dddfd14196b94" providerId="LiveId" clId="{CE7A529B-2510-40A8-9D1D-B9F0FDEDEADE}" dt="2023-10-15T16:55:47.292" v="1373" actId="1076"/>
          <ac:picMkLst>
            <pc:docMk/>
            <pc:sldMk cId="2391216879" sldId="648"/>
            <ac:picMk id="6" creationId="{1848AC0B-20FD-7C39-A8A8-9541661C093D}"/>
          </ac:picMkLst>
        </pc:picChg>
      </pc:sldChg>
      <pc:sldChg chg="addSp delSp modSp new mod">
        <pc:chgData name="Thomas Chlibec" userId="c87dddfd14196b94" providerId="LiveId" clId="{CE7A529B-2510-40A8-9D1D-B9F0FDEDEADE}" dt="2023-10-15T17:00:25.941" v="1453" actId="1076"/>
        <pc:sldMkLst>
          <pc:docMk/>
          <pc:sldMk cId="2072468596" sldId="649"/>
        </pc:sldMkLst>
        <pc:spChg chg="mod">
          <ac:chgData name="Thomas Chlibec" userId="c87dddfd14196b94" providerId="LiveId" clId="{CE7A529B-2510-40A8-9D1D-B9F0FDEDEADE}" dt="2023-10-15T16:57:15.134" v="1438" actId="255"/>
          <ac:spMkLst>
            <pc:docMk/>
            <pc:sldMk cId="2072468596" sldId="649"/>
            <ac:spMk id="2" creationId="{537C8239-DDE6-43AE-0C05-EFBE932184A1}"/>
          </ac:spMkLst>
        </pc:spChg>
        <pc:spChg chg="del">
          <ac:chgData name="Thomas Chlibec" userId="c87dddfd14196b94" providerId="LiveId" clId="{CE7A529B-2510-40A8-9D1D-B9F0FDEDEADE}" dt="2023-10-15T16:56:26.217" v="1401"/>
          <ac:spMkLst>
            <pc:docMk/>
            <pc:sldMk cId="2072468596" sldId="649"/>
            <ac:spMk id="3" creationId="{1D6043B2-AEF1-32DC-A747-7B47E3890D46}"/>
          </ac:spMkLst>
        </pc:spChg>
        <pc:spChg chg="add">
          <ac:chgData name="Thomas Chlibec" userId="c87dddfd14196b94" providerId="LiveId" clId="{CE7A529B-2510-40A8-9D1D-B9F0FDEDEADE}" dt="2023-10-15T17:00:08.148" v="1451" actId="11529"/>
          <ac:spMkLst>
            <pc:docMk/>
            <pc:sldMk cId="2072468596" sldId="649"/>
            <ac:spMk id="7" creationId="{967E4FA5-7F9B-1708-64A6-4A517F0FC207}"/>
          </ac:spMkLst>
        </pc:spChg>
        <pc:spChg chg="add mod">
          <ac:chgData name="Thomas Chlibec" userId="c87dddfd14196b94" providerId="LiveId" clId="{CE7A529B-2510-40A8-9D1D-B9F0FDEDEADE}" dt="2023-10-15T17:00:25.941" v="1453" actId="1076"/>
          <ac:spMkLst>
            <pc:docMk/>
            <pc:sldMk cId="2072468596" sldId="649"/>
            <ac:spMk id="8" creationId="{4DE45228-C53D-20BC-A25C-28B1F691BD21}"/>
          </ac:spMkLst>
        </pc:spChg>
        <pc:picChg chg="add mod">
          <ac:chgData name="Thomas Chlibec" userId="c87dddfd14196b94" providerId="LiveId" clId="{CE7A529B-2510-40A8-9D1D-B9F0FDEDEADE}" dt="2023-10-15T16:56:41.984" v="1406" actId="14100"/>
          <ac:picMkLst>
            <pc:docMk/>
            <pc:sldMk cId="2072468596" sldId="649"/>
            <ac:picMk id="6" creationId="{95A7FC14-4F87-B35F-3793-A4BB6E96DBD1}"/>
          </ac:picMkLst>
        </pc:picChg>
      </pc:sldChg>
      <pc:sldChg chg="addSp delSp modSp add mod">
        <pc:chgData name="Thomas Chlibec" userId="c87dddfd14196b94" providerId="LiveId" clId="{CE7A529B-2510-40A8-9D1D-B9F0FDEDEADE}" dt="2023-10-15T16:59:06.727" v="1450" actId="14100"/>
        <pc:sldMkLst>
          <pc:docMk/>
          <pc:sldMk cId="3218694919" sldId="650"/>
        </pc:sldMkLst>
        <pc:spChg chg="add del mod">
          <ac:chgData name="Thomas Chlibec" userId="c87dddfd14196b94" providerId="LiveId" clId="{CE7A529B-2510-40A8-9D1D-B9F0FDEDEADE}" dt="2023-10-15T16:58:41.743" v="1444"/>
          <ac:spMkLst>
            <pc:docMk/>
            <pc:sldMk cId="3218694919" sldId="650"/>
            <ac:spMk id="5" creationId="{817B98D2-6759-8CA0-ED76-85F33E5ABC7A}"/>
          </ac:spMkLst>
        </pc:spChg>
        <pc:picChg chg="del">
          <ac:chgData name="Thomas Chlibec" userId="c87dddfd14196b94" providerId="LiveId" clId="{CE7A529B-2510-40A8-9D1D-B9F0FDEDEADE}" dt="2023-10-15T16:58:38.134" v="1443" actId="478"/>
          <ac:picMkLst>
            <pc:docMk/>
            <pc:sldMk cId="3218694919" sldId="650"/>
            <ac:picMk id="6" creationId="{95A7FC14-4F87-B35F-3793-A4BB6E96DBD1}"/>
          </ac:picMkLst>
        </pc:picChg>
        <pc:picChg chg="add mod">
          <ac:chgData name="Thomas Chlibec" userId="c87dddfd14196b94" providerId="LiveId" clId="{CE7A529B-2510-40A8-9D1D-B9F0FDEDEADE}" dt="2023-10-15T16:59:06.727" v="1450" actId="14100"/>
          <ac:picMkLst>
            <pc:docMk/>
            <pc:sldMk cId="3218694919" sldId="650"/>
            <ac:picMk id="8" creationId="{2AB671C3-1034-B97D-552D-B87072691E31}"/>
          </ac:picMkLst>
        </pc:picChg>
      </pc:sldChg>
      <pc:sldChg chg="add">
        <pc:chgData name="Thomas Chlibec" userId="c87dddfd14196b94" providerId="LiveId" clId="{CE7A529B-2510-40A8-9D1D-B9F0FDEDEADE}" dt="2023-10-17T06:10:07.302" v="1508" actId="2890"/>
        <pc:sldMkLst>
          <pc:docMk/>
          <pc:sldMk cId="3584580715" sldId="652"/>
        </pc:sldMkLst>
      </pc:sldChg>
      <pc:sldMasterChg chg="delSldLayout">
        <pc:chgData name="Thomas Chlibec" userId="c87dddfd14196b94" providerId="LiveId" clId="{CE7A529B-2510-40A8-9D1D-B9F0FDEDEADE}" dt="2023-10-15T11:28:37.438" v="311" actId="2696"/>
        <pc:sldMasterMkLst>
          <pc:docMk/>
          <pc:sldMasterMk cId="0" sldId="2147483648"/>
        </pc:sldMasterMkLst>
        <pc:sldLayoutChg chg="del">
          <pc:chgData name="Thomas Chlibec" userId="c87dddfd14196b94" providerId="LiveId" clId="{CE7A529B-2510-40A8-9D1D-B9F0FDEDEADE}" dt="2023-10-15T11:28:37.438" v="311" actId="2696"/>
          <pc:sldLayoutMkLst>
            <pc:docMk/>
            <pc:sldMasterMk cId="0" sldId="2147483648"/>
            <pc:sldLayoutMk cId="3571997535" sldId="214748366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8A98AA-4FE5-1E43-8056-7FFA4A6DFD4A}" type="datetimeFigureOut">
              <a:rPr lang="de-CH" smtClean="0"/>
              <a:pPr/>
              <a:t>17.10.2023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0E5C4-2711-2A49-AC40-5767100F3DB0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3A333-192D-D943-B0D3-21FA8CA44DFC}" type="datetimeFigureOut">
              <a:rPr lang="de-CH" smtClean="0"/>
              <a:pPr/>
              <a:t>17.10.2023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606D7-7DC3-314E-AD39-7EA3AD16C509}" type="slidenum">
              <a:rPr lang="de-CH" smtClean="0"/>
              <a:pPr/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606D7-7DC3-314E-AD39-7EA3AD16C509}" type="slidenum">
              <a:rPr lang="de-CH" smtClean="0"/>
              <a:pPr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11581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606D7-7DC3-314E-AD39-7EA3AD16C509}" type="slidenum">
              <a:rPr lang="de-CH" smtClean="0"/>
              <a:pPr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04764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5C1E-35DF-4F79-B9D4-BDAB7C223C96}" type="datetime1">
              <a:rPr lang="de-CH" smtClean="0"/>
              <a:t>17.10.2023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- swisssono.ch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0D6B3-4E2F-4560-B4BB-28596914F7CB}" type="datetime1">
              <a:rPr lang="de-CH" smtClean="0"/>
              <a:t>17.10.2023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- swisssono.ch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84915-EB46-4807-82ED-80E9E4830A1E}" type="datetime1">
              <a:rPr lang="de-CH" smtClean="0"/>
              <a:t>17.10.2023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- swisssono.ch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050" cy="34607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052513"/>
            <a:ext cx="4038600" cy="507365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052513"/>
            <a:ext cx="4038600" cy="246062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665538"/>
            <a:ext cx="4038600" cy="246062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E569EB8-D18D-F08B-0A70-97C961E925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0350B-7F77-4C74-926D-C8C727AB802E}" type="datetime1">
              <a:rPr lang="de-CH" smtClean="0"/>
              <a:t>17.10.2023</a:t>
            </a:fld>
            <a:endParaRPr lang="de-CH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749124F-99BF-B4D4-9386-D191BBA012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T. Chlibec - Ultraschallzentrum Rorschach - swisssono.ch</a:t>
            </a:r>
            <a:endParaRPr lang="de-CH" altLang="de-DE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ED9CB94-0D0F-F24F-8D81-62368F9A60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DF0A56-C2FC-4B11-8EFA-46DEA2D97C71}" type="slidenum">
              <a:rPr lang="de-CH" altLang="de-DE"/>
              <a:pPr/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687384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9883119-FBBC-C364-6773-E295B025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DEDD2-11F4-405E-90A3-14DBDC2A5C4F}" type="datetime1">
              <a:rPr lang="de-CH" smtClean="0"/>
              <a:t>17.10.2023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3C5955D-DC0C-831C-EC84-0933F84E4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47544" y="6400799"/>
            <a:ext cx="4248912" cy="365125"/>
          </a:xfrm>
        </p:spPr>
        <p:txBody>
          <a:bodyPr/>
          <a:lstStyle/>
          <a:p>
            <a:r>
              <a:rPr lang="de-DE"/>
              <a:t>T. Chlibec - Ultraschallzentrum Rorschach - swisssono.ch</a:t>
            </a:r>
            <a:endParaRPr lang="de-CH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0843ACF-3FE7-C9B8-BAD3-C80924A92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7E478-B07E-4D2D-BB75-0F64D236ED03}" type="datetime1">
              <a:rPr lang="de-CH" smtClean="0"/>
              <a:t>17.10.2023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- swisssono.ch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F8EC5-032B-4293-A15E-0D95FD887948}" type="datetime1">
              <a:rPr lang="de-CH" smtClean="0"/>
              <a:t>17.10.2023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- swisssono.ch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E1232-FF33-404E-91A4-BD20C327CB6E}" type="datetime1">
              <a:rPr lang="de-CH" smtClean="0"/>
              <a:t>17.10.2023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- swisssono.ch</a:t>
            </a:r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FB2A5-A5A7-4415-804C-782D65430DAC}" type="datetime1">
              <a:rPr lang="de-CH" smtClean="0"/>
              <a:t>17.10.2023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- swisssono.ch</a:t>
            </a: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0F3F-1C62-4D2A-8B29-2C09FEADE996}" type="datetime1">
              <a:rPr lang="de-CH" smtClean="0"/>
              <a:t>17.10.2023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- swisssono.ch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E7298-FD02-4E5C-92AE-6C316D320474}" type="datetime1">
              <a:rPr lang="de-CH" smtClean="0"/>
              <a:t>17.10.2023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- swisssono.ch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BE3DF-DA73-497B-A009-48C58862366A}" type="datetime1">
              <a:rPr lang="de-CH" smtClean="0"/>
              <a:t>17.10.2023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- swisssono.ch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CH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1A6C5-4ABA-44C8-B9D2-50B6A785CFCC}" type="datetime1">
              <a:rPr lang="de-CH" smtClean="0"/>
              <a:t>17.10.2023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T. Chlibec - Ultraschallzentrum Rorschach - swisssono.ch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CH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447659"/>
            <a:ext cx="7772400" cy="1470025"/>
          </a:xfrm>
        </p:spPr>
        <p:txBody>
          <a:bodyPr/>
          <a:lstStyle/>
          <a:p>
            <a:r>
              <a:rPr lang="de-CH" dirty="0"/>
              <a:t>Halsweichteile, Lymphknoten</a:t>
            </a:r>
            <a:br>
              <a:rPr lang="de-CH" dirty="0"/>
            </a:br>
            <a:r>
              <a:rPr lang="de-CH" sz="2000" dirty="0"/>
              <a:t>Moudon 10/23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599" y="4037275"/>
            <a:ext cx="6400800" cy="1752600"/>
          </a:xfrm>
        </p:spPr>
        <p:txBody>
          <a:bodyPr>
            <a:normAutofit/>
          </a:bodyPr>
          <a:lstStyle/>
          <a:p>
            <a:r>
              <a:rPr lang="de-CH" sz="1800" dirty="0"/>
              <a:t>Thomas Chlibec  </a:t>
            </a:r>
          </a:p>
          <a:p>
            <a:r>
              <a:rPr lang="de-CH" sz="1800" dirty="0"/>
              <a:t>interdisziplinäres Ultraschallzentrum Rorschach</a:t>
            </a:r>
          </a:p>
          <a:p>
            <a:r>
              <a:rPr lang="de-CH" sz="1800" dirty="0"/>
              <a:t>www.swisssono.ch</a:t>
            </a:r>
          </a:p>
          <a:p>
            <a:endParaRPr lang="de-CH" sz="24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06A09AF-AD66-B251-7FC5-745D2F5C4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811" y="5102933"/>
            <a:ext cx="1326377" cy="164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natomie Hals">
            <a:extLst>
              <a:ext uri="{FF2B5EF4-FFF2-40B4-BE49-F238E27FC236}">
                <a16:creationId xmlns:a16="http://schemas.microsoft.com/office/drawing/2014/main" id="{416D8F82-4E19-E531-702F-373A7849F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8081" y="111833"/>
            <a:ext cx="4007836" cy="25345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ußzeilenplatzhalter 4">
            <a:extLst>
              <a:ext uri="{FF2B5EF4-FFF2-40B4-BE49-F238E27FC236}">
                <a16:creationId xmlns:a16="http://schemas.microsoft.com/office/drawing/2014/main" id="{7A993522-F559-4688-5368-9ABD28FCA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 dirty="0">
                <a:solidFill>
                  <a:schemeClr val="tx1"/>
                </a:solidFill>
              </a:rPr>
              <a:t>T. Chlibec - Ultraschallzentrum Rorschach - swisssono.ch</a:t>
            </a:r>
            <a:endParaRPr lang="de-CH" altLang="de-DE" sz="1000" dirty="0">
              <a:solidFill>
                <a:schemeClr val="tx1"/>
              </a:solidFill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22BFF546-E123-84AB-26BE-0288DE8509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2000" dirty="0"/>
              <a:t>Pathologien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CFBA235-6B63-D00C-BD15-F08A4A3B6FDB}"/>
              </a:ext>
            </a:extLst>
          </p:cNvPr>
          <p:cNvSpPr txBox="1"/>
          <p:nvPr/>
        </p:nvSpPr>
        <p:spPr>
          <a:xfrm>
            <a:off x="5370990" y="985421"/>
            <a:ext cx="24904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Vessels</a:t>
            </a:r>
            <a:endParaRPr lang="de-DE" dirty="0"/>
          </a:p>
          <a:p>
            <a:r>
              <a:rPr lang="de-DE" dirty="0" err="1"/>
              <a:t>Lymphnodes</a:t>
            </a:r>
            <a:endParaRPr lang="de-DE" dirty="0"/>
          </a:p>
          <a:p>
            <a:r>
              <a:rPr lang="de-DE" dirty="0" err="1"/>
              <a:t>Salivary</a:t>
            </a:r>
            <a:r>
              <a:rPr lang="de-DE" dirty="0"/>
              <a:t> </a:t>
            </a:r>
            <a:r>
              <a:rPr lang="de-DE" dirty="0" err="1"/>
              <a:t>glands</a:t>
            </a:r>
            <a:endParaRPr lang="de-DE" dirty="0"/>
          </a:p>
          <a:p>
            <a:r>
              <a:rPr lang="de-DE" dirty="0" err="1"/>
              <a:t>Thyroid</a:t>
            </a:r>
            <a:endParaRPr lang="de-DE" dirty="0"/>
          </a:p>
          <a:p>
            <a:r>
              <a:rPr lang="de-DE" dirty="0" err="1"/>
              <a:t>S.c</a:t>
            </a:r>
            <a:r>
              <a:rPr lang="de-DE" dirty="0"/>
              <a:t>. Tissue and </a:t>
            </a:r>
            <a:r>
              <a:rPr lang="de-DE" dirty="0" err="1"/>
              <a:t>muscles</a:t>
            </a:r>
            <a:endParaRPr lang="de-DE" dirty="0"/>
          </a:p>
          <a:p>
            <a:r>
              <a:rPr lang="de-DE" dirty="0"/>
              <a:t>Tumor??? </a:t>
            </a:r>
            <a:r>
              <a:rPr lang="de-DE" dirty="0" err="1"/>
              <a:t>Thickening</a:t>
            </a:r>
            <a:r>
              <a:rPr lang="de-DE" dirty="0"/>
              <a:t>???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29EAAB4-A1EC-FF8C-42D1-15310535FBE7}"/>
              </a:ext>
            </a:extLst>
          </p:cNvPr>
          <p:cNvSpPr txBox="1"/>
          <p:nvPr/>
        </p:nvSpPr>
        <p:spPr>
          <a:xfrm>
            <a:off x="255494" y="985421"/>
            <a:ext cx="46075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Schwellung Hals (DD):</a:t>
            </a:r>
          </a:p>
          <a:p>
            <a:r>
              <a:rPr lang="de-DE" dirty="0"/>
              <a:t>Lipom, Atherom, Neurinom</a:t>
            </a:r>
          </a:p>
          <a:p>
            <a:r>
              <a:rPr lang="de-DE" dirty="0"/>
              <a:t>Missbildungen: Hygrom, Lymphangiom, Hämangiom</a:t>
            </a:r>
          </a:p>
          <a:p>
            <a:r>
              <a:rPr lang="de-DE" dirty="0"/>
              <a:t>Erkrankungen / Raumforderungen der Speicheldrüsen: Benigne: pleomorphes 	Adenom, </a:t>
            </a:r>
            <a:r>
              <a:rPr lang="de-DE" dirty="0" err="1"/>
              <a:t>Zystadenolymphom</a:t>
            </a:r>
            <a:r>
              <a:rPr lang="de-DE" dirty="0"/>
              <a:t>. Maligne: 	Speicheldrüsenkarzinome. </a:t>
            </a:r>
            <a:r>
              <a:rPr lang="de-DE" dirty="0" err="1"/>
              <a:t>Sialolithiasis</a:t>
            </a:r>
            <a:r>
              <a:rPr lang="de-DE" dirty="0"/>
              <a:t> </a:t>
            </a:r>
          </a:p>
          <a:p>
            <a:r>
              <a:rPr lang="de-DE" dirty="0"/>
              <a:t>Tumoren der Schilddrüse, maligne /benigne Halszyste (medial, lateral)</a:t>
            </a:r>
          </a:p>
          <a:p>
            <a:r>
              <a:rPr lang="de-DE" dirty="0"/>
              <a:t>Abszess</a:t>
            </a:r>
          </a:p>
          <a:p>
            <a:r>
              <a:rPr lang="de-DE" dirty="0"/>
              <a:t>Jugularvenenthrombose</a:t>
            </a:r>
          </a:p>
        </p:txBody>
      </p:sp>
    </p:spTree>
    <p:extLst>
      <p:ext uri="{BB962C8B-B14F-4D97-AF65-F5344CB8AC3E}">
        <p14:creationId xmlns:p14="http://schemas.microsoft.com/office/powerpoint/2010/main" val="2876428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ußzeilenplatzhalter 4">
            <a:extLst>
              <a:ext uri="{FF2B5EF4-FFF2-40B4-BE49-F238E27FC236}">
                <a16:creationId xmlns:a16="http://schemas.microsoft.com/office/drawing/2014/main" id="{7A993522-F559-4688-5368-9ABD28FCA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 dirty="0">
                <a:solidFill>
                  <a:schemeClr val="tx1"/>
                </a:solidFill>
              </a:rPr>
              <a:t>T. Chlibec - Ultraschallzentrum Rorschach - swisssono.ch</a:t>
            </a:r>
            <a:endParaRPr lang="de-CH" altLang="de-DE" sz="1000" dirty="0">
              <a:solidFill>
                <a:schemeClr val="tx1"/>
              </a:solidFill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22BFF546-E123-84AB-26BE-0288DE8509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2000" dirty="0"/>
              <a:t>Pathologien</a:t>
            </a:r>
          </a:p>
        </p:txBody>
      </p:sp>
      <p:pic>
        <p:nvPicPr>
          <p:cNvPr id="59397" name="Picture 4" descr="Anatomie Hals">
            <a:extLst>
              <a:ext uri="{FF2B5EF4-FFF2-40B4-BE49-F238E27FC236}">
                <a16:creationId xmlns:a16="http://schemas.microsoft.com/office/drawing/2014/main" id="{0A95340C-BAB5-F913-CC06-5F54A714E9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8645" y="985421"/>
            <a:ext cx="3531030" cy="2232981"/>
          </a:xfrm>
          <a:noFill/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29EAAB4-A1EC-FF8C-42D1-15310535FBE7}"/>
              </a:ext>
            </a:extLst>
          </p:cNvPr>
          <p:cNvSpPr txBox="1"/>
          <p:nvPr/>
        </p:nvSpPr>
        <p:spPr>
          <a:xfrm>
            <a:off x="255494" y="985421"/>
            <a:ext cx="46075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Schwellung Hals (DD):</a:t>
            </a:r>
          </a:p>
          <a:p>
            <a:r>
              <a:rPr lang="de-DE" dirty="0"/>
              <a:t>Lipom, Atherom, Neurinom</a:t>
            </a:r>
          </a:p>
          <a:p>
            <a:r>
              <a:rPr lang="de-DE" dirty="0"/>
              <a:t>Missbildungen: Hygrom, Lymphangiom, Hämangiom</a:t>
            </a:r>
          </a:p>
          <a:p>
            <a:r>
              <a:rPr lang="de-DE" dirty="0"/>
              <a:t>Erkrankungen / Raumforderungen der Speicheldrüsen: Benigne: </a:t>
            </a:r>
            <a:r>
              <a:rPr lang="de-DE" dirty="0">
                <a:solidFill>
                  <a:srgbClr val="FF0000"/>
                </a:solidFill>
              </a:rPr>
              <a:t>pleomorphes 	Adenom</a:t>
            </a:r>
            <a:r>
              <a:rPr lang="de-DE" dirty="0"/>
              <a:t>, </a:t>
            </a:r>
            <a:r>
              <a:rPr lang="de-DE" dirty="0" err="1"/>
              <a:t>Zystadenolymphom</a:t>
            </a:r>
            <a:r>
              <a:rPr lang="de-DE" dirty="0"/>
              <a:t>. Maligne: 	Speicheldrüsenkarzinome. </a:t>
            </a:r>
            <a:r>
              <a:rPr lang="de-DE" dirty="0" err="1"/>
              <a:t>Sialolithiasis</a:t>
            </a:r>
            <a:r>
              <a:rPr lang="de-DE" dirty="0"/>
              <a:t> </a:t>
            </a:r>
          </a:p>
          <a:p>
            <a:r>
              <a:rPr lang="de-DE" dirty="0"/>
              <a:t>Tumoren der Schilddrüse, maligne /benigne  Halszyste (medial, lateral)</a:t>
            </a:r>
          </a:p>
          <a:p>
            <a:r>
              <a:rPr lang="de-DE" dirty="0"/>
              <a:t>Abszess</a:t>
            </a:r>
          </a:p>
          <a:p>
            <a:r>
              <a:rPr lang="de-DE" dirty="0"/>
              <a:t>Jugularvenenthrombose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7A3CEB8-5223-1224-506C-61AAC0DD7B8D}"/>
              </a:ext>
            </a:extLst>
          </p:cNvPr>
          <p:cNvSpPr/>
          <p:nvPr/>
        </p:nvSpPr>
        <p:spPr>
          <a:xfrm>
            <a:off x="6696456" y="1242874"/>
            <a:ext cx="441191" cy="5326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 6" descr="I201706211938329540001.bmp">
            <a:extLst>
              <a:ext uri="{FF2B5EF4-FFF2-40B4-BE49-F238E27FC236}">
                <a16:creationId xmlns:a16="http://schemas.microsoft.com/office/drawing/2014/main" id="{96319452-EAD6-DD55-2877-22588511D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387" y="3328059"/>
            <a:ext cx="3728618" cy="279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7" descr="I201706211938334500002.bmp">
            <a:extLst>
              <a:ext uri="{FF2B5EF4-FFF2-40B4-BE49-F238E27FC236}">
                <a16:creationId xmlns:a16="http://schemas.microsoft.com/office/drawing/2014/main" id="{EDD4D9CD-709B-DEF4-326C-4E03806FD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644" y="3339484"/>
            <a:ext cx="3675355" cy="275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27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ußzeilenplatzhalter 4">
            <a:extLst>
              <a:ext uri="{FF2B5EF4-FFF2-40B4-BE49-F238E27FC236}">
                <a16:creationId xmlns:a16="http://schemas.microsoft.com/office/drawing/2014/main" id="{7A993522-F559-4688-5368-9ABD28FCA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 dirty="0">
                <a:solidFill>
                  <a:schemeClr val="tx1"/>
                </a:solidFill>
              </a:rPr>
              <a:t>T. Chlibec - Ultraschallzentrum Rorschach - swisssono.ch</a:t>
            </a:r>
            <a:endParaRPr lang="de-CH" altLang="de-DE" sz="1000" dirty="0">
              <a:solidFill>
                <a:schemeClr val="tx1"/>
              </a:solidFill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22BFF546-E123-84AB-26BE-0288DE8509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2000" dirty="0"/>
              <a:t>Pathologien</a:t>
            </a:r>
          </a:p>
        </p:txBody>
      </p:sp>
      <p:pic>
        <p:nvPicPr>
          <p:cNvPr id="59397" name="Picture 4" descr="Anatomie Hals">
            <a:extLst>
              <a:ext uri="{FF2B5EF4-FFF2-40B4-BE49-F238E27FC236}">
                <a16:creationId xmlns:a16="http://schemas.microsoft.com/office/drawing/2014/main" id="{0A95340C-BAB5-F913-CC06-5F54A714E9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8645" y="985421"/>
            <a:ext cx="3531030" cy="2232981"/>
          </a:xfrm>
          <a:noFill/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29EAAB4-A1EC-FF8C-42D1-15310535FBE7}"/>
              </a:ext>
            </a:extLst>
          </p:cNvPr>
          <p:cNvSpPr txBox="1"/>
          <p:nvPr/>
        </p:nvSpPr>
        <p:spPr>
          <a:xfrm>
            <a:off x="255494" y="985421"/>
            <a:ext cx="46075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Schwellung Hals (DD):</a:t>
            </a:r>
          </a:p>
          <a:p>
            <a:r>
              <a:rPr lang="de-DE" dirty="0"/>
              <a:t>Lipom, Atherom, Neurinom</a:t>
            </a:r>
          </a:p>
          <a:p>
            <a:r>
              <a:rPr lang="de-DE" dirty="0"/>
              <a:t>Missbildungen: Hygrom, Lymphangiom, Hämangiom</a:t>
            </a:r>
          </a:p>
          <a:p>
            <a:r>
              <a:rPr lang="de-DE" dirty="0"/>
              <a:t>Erkrankungen / Raumforderungen der Speicheldrüsen: Benigne: pleomorphes 	Adenom, </a:t>
            </a:r>
            <a:r>
              <a:rPr lang="de-DE" dirty="0" err="1">
                <a:solidFill>
                  <a:srgbClr val="FF0000"/>
                </a:solidFill>
              </a:rPr>
              <a:t>Zystadenolymphom</a:t>
            </a:r>
            <a:r>
              <a:rPr lang="de-DE" dirty="0"/>
              <a:t>. Maligne: 	Speicheldrüsenkarzinome. </a:t>
            </a:r>
            <a:r>
              <a:rPr lang="de-DE" dirty="0" err="1"/>
              <a:t>Sialolithiasis</a:t>
            </a:r>
            <a:r>
              <a:rPr lang="de-DE" dirty="0"/>
              <a:t> </a:t>
            </a:r>
          </a:p>
          <a:p>
            <a:r>
              <a:rPr lang="de-DE" dirty="0"/>
              <a:t>Tumoren der Schilddrüse, maligne /benigne  Halszyste (medial, lateral)</a:t>
            </a:r>
          </a:p>
          <a:p>
            <a:r>
              <a:rPr lang="de-DE" dirty="0"/>
              <a:t>Abszess</a:t>
            </a:r>
          </a:p>
          <a:p>
            <a:r>
              <a:rPr lang="de-DE" dirty="0"/>
              <a:t>Jugularvenenthrombose</a:t>
            </a:r>
          </a:p>
        </p:txBody>
      </p:sp>
      <p:pic>
        <p:nvPicPr>
          <p:cNvPr id="2" name="Bild 6" descr="I201706211941346900002.bmp">
            <a:extLst>
              <a:ext uri="{FF2B5EF4-FFF2-40B4-BE49-F238E27FC236}">
                <a16:creationId xmlns:a16="http://schemas.microsoft.com/office/drawing/2014/main" id="{E31AF651-60A9-0EFA-B8D7-3A1BBCE98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896" y="3485464"/>
            <a:ext cx="3531030" cy="264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 7" descr="I201706211941348930003.bmp">
            <a:extLst>
              <a:ext uri="{FF2B5EF4-FFF2-40B4-BE49-F238E27FC236}">
                <a16:creationId xmlns:a16="http://schemas.microsoft.com/office/drawing/2014/main" id="{2AAD0ECA-E37D-CC25-FA68-826AA80418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459" y="3485464"/>
            <a:ext cx="3531031" cy="264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1F51420C-180D-A308-0D76-30C11BA7EFB0}"/>
              </a:ext>
            </a:extLst>
          </p:cNvPr>
          <p:cNvSpPr/>
          <p:nvPr/>
        </p:nvSpPr>
        <p:spPr>
          <a:xfrm>
            <a:off x="6696456" y="1242874"/>
            <a:ext cx="441191" cy="5326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3082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ußzeilenplatzhalter 4">
            <a:extLst>
              <a:ext uri="{FF2B5EF4-FFF2-40B4-BE49-F238E27FC236}">
                <a16:creationId xmlns:a16="http://schemas.microsoft.com/office/drawing/2014/main" id="{7A993522-F559-4688-5368-9ABD28FCA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 dirty="0">
                <a:solidFill>
                  <a:schemeClr val="tx1"/>
                </a:solidFill>
              </a:rPr>
              <a:t>T. Chlibec - Ultraschallzentrum Rorschach - swisssono.ch</a:t>
            </a:r>
            <a:endParaRPr lang="de-CH" altLang="de-DE" sz="1000" dirty="0">
              <a:solidFill>
                <a:schemeClr val="tx1"/>
              </a:solidFill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22BFF546-E123-84AB-26BE-0288DE8509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2000" dirty="0"/>
              <a:t>Pathologien</a:t>
            </a:r>
          </a:p>
        </p:txBody>
      </p:sp>
      <p:pic>
        <p:nvPicPr>
          <p:cNvPr id="59397" name="Picture 4" descr="Anatomie Hals">
            <a:extLst>
              <a:ext uri="{FF2B5EF4-FFF2-40B4-BE49-F238E27FC236}">
                <a16:creationId xmlns:a16="http://schemas.microsoft.com/office/drawing/2014/main" id="{0A95340C-BAB5-F913-CC06-5F54A714E9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8645" y="985421"/>
            <a:ext cx="3531030" cy="2232981"/>
          </a:xfrm>
          <a:noFill/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29EAAB4-A1EC-FF8C-42D1-15310535FBE7}"/>
              </a:ext>
            </a:extLst>
          </p:cNvPr>
          <p:cNvSpPr txBox="1"/>
          <p:nvPr/>
        </p:nvSpPr>
        <p:spPr>
          <a:xfrm>
            <a:off x="255494" y="985421"/>
            <a:ext cx="46075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Schwellung Hals (DD):</a:t>
            </a:r>
          </a:p>
          <a:p>
            <a:r>
              <a:rPr lang="de-DE" dirty="0"/>
              <a:t>Lipom, Atherom, Neurinom</a:t>
            </a:r>
          </a:p>
          <a:p>
            <a:r>
              <a:rPr lang="de-DE" dirty="0"/>
              <a:t>Missbildungen: Hygrom, Lymphangiom, Hämangiom</a:t>
            </a:r>
          </a:p>
          <a:p>
            <a:r>
              <a:rPr lang="de-DE" dirty="0"/>
              <a:t>Erkrankungen / Raumforderungen der Speicheldrüsen: Benigne: pleomorphes 	Adenom, </a:t>
            </a:r>
            <a:r>
              <a:rPr lang="de-DE" dirty="0" err="1"/>
              <a:t>Zystadenolymphom</a:t>
            </a:r>
            <a:r>
              <a:rPr lang="de-DE" dirty="0"/>
              <a:t>. Maligne: 	Speicheldrüsenkarzinome. </a:t>
            </a:r>
            <a:r>
              <a:rPr lang="de-DE" dirty="0" err="1"/>
              <a:t>Sialolithiasis</a:t>
            </a:r>
            <a:r>
              <a:rPr lang="de-DE" dirty="0"/>
              <a:t> </a:t>
            </a:r>
          </a:p>
          <a:p>
            <a:r>
              <a:rPr lang="de-DE" dirty="0"/>
              <a:t>Tumoren der Schilddrüse, maligne /benigne  </a:t>
            </a:r>
            <a:r>
              <a:rPr lang="de-DE" dirty="0">
                <a:solidFill>
                  <a:srgbClr val="FF0000"/>
                </a:solidFill>
              </a:rPr>
              <a:t>Halszyste</a:t>
            </a:r>
            <a:r>
              <a:rPr lang="de-DE" dirty="0"/>
              <a:t> (</a:t>
            </a:r>
            <a:r>
              <a:rPr lang="de-DE" dirty="0">
                <a:solidFill>
                  <a:srgbClr val="FF0000"/>
                </a:solidFill>
              </a:rPr>
              <a:t>medial</a:t>
            </a:r>
            <a:r>
              <a:rPr lang="de-DE" dirty="0"/>
              <a:t>, lateral)</a:t>
            </a:r>
          </a:p>
          <a:p>
            <a:r>
              <a:rPr lang="de-DE" dirty="0"/>
              <a:t>Abszess</a:t>
            </a:r>
          </a:p>
          <a:p>
            <a:r>
              <a:rPr lang="de-DE" dirty="0"/>
              <a:t>Jugularvenenthrombose</a:t>
            </a:r>
          </a:p>
        </p:txBody>
      </p:sp>
      <p:pic>
        <p:nvPicPr>
          <p:cNvPr id="1026" name="Picture 2" descr="Hals 3">
            <a:extLst>
              <a:ext uri="{FF2B5EF4-FFF2-40B4-BE49-F238E27FC236}">
                <a16:creationId xmlns:a16="http://schemas.microsoft.com/office/drawing/2014/main" id="{3BBE31C3-F47E-84AB-3AFF-ADEC16289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013" y="3843850"/>
            <a:ext cx="19145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413E5D37-2BB3-A147-8885-0EA1DADAD47C}"/>
              </a:ext>
            </a:extLst>
          </p:cNvPr>
          <p:cNvSpPr/>
          <p:nvPr/>
        </p:nvSpPr>
        <p:spPr>
          <a:xfrm>
            <a:off x="7326771" y="2308195"/>
            <a:ext cx="441191" cy="5326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Picture 4" descr="OPERATION EINER HALSZYSTE ODER HALSFISTEL">
            <a:extLst>
              <a:ext uri="{FF2B5EF4-FFF2-40B4-BE49-F238E27FC236}">
                <a16:creationId xmlns:a16="http://schemas.microsoft.com/office/drawing/2014/main" id="{8231B665-2581-1B95-906A-5F2A203DC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644" y="4306497"/>
            <a:ext cx="3531029" cy="192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00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ußzeilenplatzhalter 4">
            <a:extLst>
              <a:ext uri="{FF2B5EF4-FFF2-40B4-BE49-F238E27FC236}">
                <a16:creationId xmlns:a16="http://schemas.microsoft.com/office/drawing/2014/main" id="{7A993522-F559-4688-5368-9ABD28FCA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 dirty="0">
                <a:solidFill>
                  <a:schemeClr val="tx1"/>
                </a:solidFill>
              </a:rPr>
              <a:t>T. Chlibec - Ultraschallzentrum Rorschach - swisssono.ch</a:t>
            </a:r>
            <a:endParaRPr lang="de-CH" altLang="de-DE" sz="1000" dirty="0">
              <a:solidFill>
                <a:schemeClr val="tx1"/>
              </a:solidFill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22BFF546-E123-84AB-26BE-0288DE8509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2000" dirty="0"/>
              <a:t>Pathologien</a:t>
            </a:r>
          </a:p>
        </p:txBody>
      </p:sp>
      <p:pic>
        <p:nvPicPr>
          <p:cNvPr id="59397" name="Picture 4" descr="Anatomie Hals">
            <a:extLst>
              <a:ext uri="{FF2B5EF4-FFF2-40B4-BE49-F238E27FC236}">
                <a16:creationId xmlns:a16="http://schemas.microsoft.com/office/drawing/2014/main" id="{0A95340C-BAB5-F913-CC06-5F54A714E9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8645" y="985421"/>
            <a:ext cx="3531030" cy="2232981"/>
          </a:xfrm>
          <a:noFill/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29EAAB4-A1EC-FF8C-42D1-15310535FBE7}"/>
              </a:ext>
            </a:extLst>
          </p:cNvPr>
          <p:cNvSpPr txBox="1"/>
          <p:nvPr/>
        </p:nvSpPr>
        <p:spPr>
          <a:xfrm>
            <a:off x="255494" y="985421"/>
            <a:ext cx="46075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Schwellung Hals (DD):</a:t>
            </a:r>
          </a:p>
          <a:p>
            <a:r>
              <a:rPr lang="de-DE" dirty="0"/>
              <a:t>Lipom, Atherom, Neurinom</a:t>
            </a:r>
          </a:p>
          <a:p>
            <a:r>
              <a:rPr lang="de-DE" dirty="0"/>
              <a:t>Missbildungen: Hygrom, Lymphangiom, Hämangiom</a:t>
            </a:r>
          </a:p>
          <a:p>
            <a:r>
              <a:rPr lang="de-DE" dirty="0"/>
              <a:t>Erkrankungen / Raumforderungen der Speicheldrüsen: Benigne: pleomorphes 	Adenom, </a:t>
            </a:r>
            <a:r>
              <a:rPr lang="de-DE" dirty="0" err="1"/>
              <a:t>Zystadenolymphom</a:t>
            </a:r>
            <a:r>
              <a:rPr lang="de-DE" dirty="0"/>
              <a:t>. Maligne: 	Speicheldrüsenkarzinome. </a:t>
            </a:r>
            <a:r>
              <a:rPr lang="de-DE" dirty="0" err="1"/>
              <a:t>Sialolithiasis</a:t>
            </a:r>
            <a:r>
              <a:rPr lang="de-DE" dirty="0"/>
              <a:t> </a:t>
            </a:r>
          </a:p>
          <a:p>
            <a:r>
              <a:rPr lang="de-DE" dirty="0"/>
              <a:t>Tumoren der Schilddrüse, maligne /benigne  </a:t>
            </a:r>
            <a:r>
              <a:rPr lang="de-DE" dirty="0">
                <a:solidFill>
                  <a:srgbClr val="FF0000"/>
                </a:solidFill>
              </a:rPr>
              <a:t>Halszyste</a:t>
            </a:r>
            <a:r>
              <a:rPr lang="de-DE" dirty="0"/>
              <a:t> (medial, </a:t>
            </a:r>
            <a:r>
              <a:rPr lang="de-DE" dirty="0">
                <a:solidFill>
                  <a:srgbClr val="FF0000"/>
                </a:solidFill>
              </a:rPr>
              <a:t>lateral</a:t>
            </a:r>
            <a:r>
              <a:rPr lang="de-DE" dirty="0"/>
              <a:t>)</a:t>
            </a:r>
          </a:p>
          <a:p>
            <a:r>
              <a:rPr lang="de-DE" dirty="0"/>
              <a:t>Abszess</a:t>
            </a:r>
          </a:p>
          <a:p>
            <a:r>
              <a:rPr lang="de-DE" dirty="0"/>
              <a:t>Jugularvenenthrombose</a:t>
            </a:r>
          </a:p>
        </p:txBody>
      </p:sp>
      <p:pic>
        <p:nvPicPr>
          <p:cNvPr id="1026" name="Picture 2" descr="Hals 3">
            <a:extLst>
              <a:ext uri="{FF2B5EF4-FFF2-40B4-BE49-F238E27FC236}">
                <a16:creationId xmlns:a16="http://schemas.microsoft.com/office/drawing/2014/main" id="{3BBE31C3-F47E-84AB-3AFF-ADEC16289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013" y="3843850"/>
            <a:ext cx="19145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413E5D37-2BB3-A147-8885-0EA1DADAD47C}"/>
              </a:ext>
            </a:extLst>
          </p:cNvPr>
          <p:cNvSpPr/>
          <p:nvPr/>
        </p:nvSpPr>
        <p:spPr>
          <a:xfrm rot="19872689">
            <a:off x="6687579" y="1779833"/>
            <a:ext cx="441191" cy="11642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8" name="Picture 4" descr="OPERATION EINER HALSZYSTE ODER HALSFISTEL">
            <a:extLst>
              <a:ext uri="{FF2B5EF4-FFF2-40B4-BE49-F238E27FC236}">
                <a16:creationId xmlns:a16="http://schemas.microsoft.com/office/drawing/2014/main" id="{F92F4166-914B-5079-693C-14921A164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644" y="4306497"/>
            <a:ext cx="3531029" cy="192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196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ußzeilenplatzhalter 4">
            <a:extLst>
              <a:ext uri="{FF2B5EF4-FFF2-40B4-BE49-F238E27FC236}">
                <a16:creationId xmlns:a16="http://schemas.microsoft.com/office/drawing/2014/main" id="{7A993522-F559-4688-5368-9ABD28FCA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 dirty="0">
                <a:solidFill>
                  <a:schemeClr val="tx1"/>
                </a:solidFill>
              </a:rPr>
              <a:t>T. Chlibec - Ultraschallzentrum Rorschach - swisssono.ch</a:t>
            </a:r>
            <a:endParaRPr lang="de-CH" altLang="de-DE" sz="1000" dirty="0">
              <a:solidFill>
                <a:schemeClr val="tx1"/>
              </a:solidFill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22BFF546-E123-84AB-26BE-0288DE8509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2000" dirty="0"/>
              <a:t>Pathologien, laterale Halszyste</a:t>
            </a:r>
          </a:p>
        </p:txBody>
      </p:sp>
      <p:pic>
        <p:nvPicPr>
          <p:cNvPr id="59397" name="Picture 4" descr="Anatomie Hals">
            <a:extLst>
              <a:ext uri="{FF2B5EF4-FFF2-40B4-BE49-F238E27FC236}">
                <a16:creationId xmlns:a16="http://schemas.microsoft.com/office/drawing/2014/main" id="{0A95340C-BAB5-F913-CC06-5F54A714E9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8645" y="985421"/>
            <a:ext cx="3531030" cy="2232981"/>
          </a:xfrm>
          <a:noFill/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29EAAB4-A1EC-FF8C-42D1-15310535FBE7}"/>
              </a:ext>
            </a:extLst>
          </p:cNvPr>
          <p:cNvSpPr txBox="1"/>
          <p:nvPr/>
        </p:nvSpPr>
        <p:spPr>
          <a:xfrm>
            <a:off x="255494" y="985421"/>
            <a:ext cx="46075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Schwellung Hals (DD):</a:t>
            </a:r>
          </a:p>
          <a:p>
            <a:r>
              <a:rPr lang="de-DE" dirty="0"/>
              <a:t>Lipom, Atherom, Neurinom</a:t>
            </a:r>
          </a:p>
          <a:p>
            <a:r>
              <a:rPr lang="de-DE" dirty="0"/>
              <a:t>Missbildungen: Hygrom, Lymphangiom, Hämangiom</a:t>
            </a:r>
          </a:p>
          <a:p>
            <a:r>
              <a:rPr lang="de-DE" dirty="0"/>
              <a:t>Erkrankungen / Raumforderungen der Speicheldrüsen: Benigne: pleomorphes 	Adenom, </a:t>
            </a:r>
            <a:r>
              <a:rPr lang="de-DE" dirty="0" err="1"/>
              <a:t>Zystadenolymphom</a:t>
            </a:r>
            <a:r>
              <a:rPr lang="de-DE" dirty="0"/>
              <a:t>. Maligne: 	Speicheldrüsenkarzinome. </a:t>
            </a:r>
            <a:r>
              <a:rPr lang="de-DE" dirty="0" err="1"/>
              <a:t>Sialolithiasis</a:t>
            </a:r>
            <a:r>
              <a:rPr lang="de-DE" dirty="0"/>
              <a:t> </a:t>
            </a:r>
          </a:p>
          <a:p>
            <a:r>
              <a:rPr lang="de-DE" dirty="0"/>
              <a:t>Tumoren der Schilddrüse, maligne /benigne  </a:t>
            </a:r>
            <a:r>
              <a:rPr lang="de-DE" dirty="0">
                <a:solidFill>
                  <a:srgbClr val="FF0000"/>
                </a:solidFill>
              </a:rPr>
              <a:t>Halszyste</a:t>
            </a:r>
            <a:r>
              <a:rPr lang="de-DE" dirty="0"/>
              <a:t> (medial, </a:t>
            </a:r>
            <a:r>
              <a:rPr lang="de-DE" dirty="0">
                <a:solidFill>
                  <a:srgbClr val="FF0000"/>
                </a:solidFill>
              </a:rPr>
              <a:t>lateral</a:t>
            </a:r>
            <a:r>
              <a:rPr lang="de-DE" dirty="0"/>
              <a:t>)</a:t>
            </a:r>
          </a:p>
          <a:p>
            <a:r>
              <a:rPr lang="de-DE" dirty="0"/>
              <a:t>Abszess</a:t>
            </a:r>
          </a:p>
          <a:p>
            <a:r>
              <a:rPr lang="de-DE" dirty="0"/>
              <a:t>Jugularvenenthrombose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13E5D37-2BB3-A147-8885-0EA1DADAD47C}"/>
              </a:ext>
            </a:extLst>
          </p:cNvPr>
          <p:cNvSpPr/>
          <p:nvPr/>
        </p:nvSpPr>
        <p:spPr>
          <a:xfrm rot="19872689">
            <a:off x="6687579" y="1779833"/>
            <a:ext cx="441191" cy="11642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 descr="Ein Bild, das Screenshot, Röntgenfilm, medizinische Bildgebung, Radiologie enthält.&#10;&#10;Automatisch generierte Beschreibung">
            <a:extLst>
              <a:ext uri="{FF2B5EF4-FFF2-40B4-BE49-F238E27FC236}">
                <a16:creationId xmlns:a16="http://schemas.microsoft.com/office/drawing/2014/main" id="{70896208-B001-FDCB-862F-A83EE2521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25" y="985421"/>
            <a:ext cx="5135050" cy="4049047"/>
          </a:xfrm>
          <a:prstGeom prst="rect">
            <a:avLst/>
          </a:prstGeom>
        </p:spPr>
      </p:pic>
      <p:pic>
        <p:nvPicPr>
          <p:cNvPr id="7" name="Grafik 6" descr="Ein Bild, das Text, medizinische Bildgebung, Radiologie, pränataler Ultraschall enthält.&#10;&#10;Automatisch generierte Beschreibung">
            <a:extLst>
              <a:ext uri="{FF2B5EF4-FFF2-40B4-BE49-F238E27FC236}">
                <a16:creationId xmlns:a16="http://schemas.microsoft.com/office/drawing/2014/main" id="{4E2D3E3B-0AC0-EBF5-12A8-1FDB66FF0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539" y="3796129"/>
            <a:ext cx="3419475" cy="207645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0F94332-B3EE-B15B-5600-949287EBDDCF}"/>
              </a:ext>
            </a:extLst>
          </p:cNvPr>
          <p:cNvSpPr/>
          <p:nvPr/>
        </p:nvSpPr>
        <p:spPr>
          <a:xfrm>
            <a:off x="457200" y="1012055"/>
            <a:ext cx="670264" cy="710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C2A6D08-5F7A-CA21-2C6B-32E7A6F3C6EE}"/>
              </a:ext>
            </a:extLst>
          </p:cNvPr>
          <p:cNvSpPr/>
          <p:nvPr/>
        </p:nvSpPr>
        <p:spPr>
          <a:xfrm>
            <a:off x="457200" y="3082031"/>
            <a:ext cx="670264" cy="710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C2E8C12-8A3F-CC41-8184-37EEC60C0A82}"/>
              </a:ext>
            </a:extLst>
          </p:cNvPr>
          <p:cNvSpPr/>
          <p:nvPr/>
        </p:nvSpPr>
        <p:spPr>
          <a:xfrm>
            <a:off x="3008050" y="3082030"/>
            <a:ext cx="670264" cy="710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0ABA41C-2DF4-7488-B072-145698C63EB1}"/>
              </a:ext>
            </a:extLst>
          </p:cNvPr>
          <p:cNvSpPr/>
          <p:nvPr/>
        </p:nvSpPr>
        <p:spPr>
          <a:xfrm>
            <a:off x="2929632" y="1012055"/>
            <a:ext cx="670264" cy="710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119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ußzeilenplatzhalter 4">
            <a:extLst>
              <a:ext uri="{FF2B5EF4-FFF2-40B4-BE49-F238E27FC236}">
                <a16:creationId xmlns:a16="http://schemas.microsoft.com/office/drawing/2014/main" id="{7A993522-F559-4688-5368-9ABD28FCA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 dirty="0">
                <a:solidFill>
                  <a:schemeClr val="tx1"/>
                </a:solidFill>
              </a:rPr>
              <a:t>T. Chlibec - Ultraschallzentrum Rorschach - swisssono.ch</a:t>
            </a:r>
            <a:endParaRPr lang="de-CH" altLang="de-DE" sz="1000" dirty="0">
              <a:solidFill>
                <a:schemeClr val="tx1"/>
              </a:solidFill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22BFF546-E123-84AB-26BE-0288DE8509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2000" dirty="0">
                <a:solidFill>
                  <a:prstClr val="black"/>
                </a:solidFill>
                <a:latin typeface="Calibri"/>
              </a:rPr>
              <a:t>Variante Nebenschilddrüse</a:t>
            </a:r>
            <a:endParaRPr lang="de-CH" altLang="de-DE" sz="2000" dirty="0"/>
          </a:p>
        </p:txBody>
      </p:sp>
      <p:pic>
        <p:nvPicPr>
          <p:cNvPr id="59397" name="Picture 4" descr="Anatomie Hals">
            <a:extLst>
              <a:ext uri="{FF2B5EF4-FFF2-40B4-BE49-F238E27FC236}">
                <a16:creationId xmlns:a16="http://schemas.microsoft.com/office/drawing/2014/main" id="{0A95340C-BAB5-F913-CC06-5F54A714E9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8645" y="985421"/>
            <a:ext cx="3531030" cy="2232981"/>
          </a:xfrm>
          <a:noFill/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29EAAB4-A1EC-FF8C-42D1-15310535FBE7}"/>
              </a:ext>
            </a:extLst>
          </p:cNvPr>
          <p:cNvSpPr txBox="1"/>
          <p:nvPr/>
        </p:nvSpPr>
        <p:spPr>
          <a:xfrm>
            <a:off x="255494" y="985421"/>
            <a:ext cx="46075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Schwellung Hals (DD):</a:t>
            </a:r>
          </a:p>
          <a:p>
            <a:r>
              <a:rPr lang="de-DE" dirty="0"/>
              <a:t>Lipom, Atherom, Neurinom</a:t>
            </a:r>
          </a:p>
          <a:p>
            <a:r>
              <a:rPr lang="de-DE" dirty="0"/>
              <a:t>Missbildungen: Hygrom, Lymphangiom, Hämangiom</a:t>
            </a:r>
          </a:p>
          <a:p>
            <a:r>
              <a:rPr lang="de-DE" dirty="0"/>
              <a:t>Erkrankungen / Raumforderungen der Speicheldrüsen: Benigne: pleomorphes 	Adenom, </a:t>
            </a:r>
            <a:r>
              <a:rPr lang="de-DE" dirty="0" err="1"/>
              <a:t>Zystadenolymphom</a:t>
            </a:r>
            <a:r>
              <a:rPr lang="de-DE" dirty="0"/>
              <a:t>. Maligne: 	Speicheldrüsenkarzinome. </a:t>
            </a:r>
            <a:r>
              <a:rPr lang="de-DE" dirty="0" err="1"/>
              <a:t>Sialolithiasis</a:t>
            </a:r>
            <a:r>
              <a:rPr lang="de-DE" dirty="0"/>
              <a:t> </a:t>
            </a:r>
          </a:p>
          <a:p>
            <a:r>
              <a:rPr lang="de-DE" dirty="0"/>
              <a:t>Tumoren der Schilddrüse, maligne /benigne. Halszyste (medial, lateral)</a:t>
            </a:r>
          </a:p>
          <a:p>
            <a:r>
              <a:rPr lang="de-DE" dirty="0"/>
              <a:t>Abszess</a:t>
            </a:r>
          </a:p>
          <a:p>
            <a:r>
              <a:rPr lang="de-DE" dirty="0"/>
              <a:t>Jugularvenenthrombose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13E5D37-2BB3-A147-8885-0EA1DADAD47C}"/>
              </a:ext>
            </a:extLst>
          </p:cNvPr>
          <p:cNvSpPr/>
          <p:nvPr/>
        </p:nvSpPr>
        <p:spPr>
          <a:xfrm rot="672025">
            <a:off x="7218521" y="2232996"/>
            <a:ext cx="441191" cy="11642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Picture 3" descr="SD und Epithel sw">
            <a:extLst>
              <a:ext uri="{FF2B5EF4-FFF2-40B4-BE49-F238E27FC236}">
                <a16:creationId xmlns:a16="http://schemas.microsoft.com/office/drawing/2014/main" id="{E1524A08-F94E-150D-D98E-F8A90DD59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1132" y="3415086"/>
            <a:ext cx="3488543" cy="31018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9953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ußzeilenplatzhalter 4">
            <a:extLst>
              <a:ext uri="{FF2B5EF4-FFF2-40B4-BE49-F238E27FC236}">
                <a16:creationId xmlns:a16="http://schemas.microsoft.com/office/drawing/2014/main" id="{45B3C3B0-E174-298B-AC48-9AA48DFD9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 dirty="0">
                <a:solidFill>
                  <a:schemeClr val="tx1"/>
                </a:solidFill>
              </a:rPr>
              <a:t>T. Chlibec - Ultraschallzentrum Rorschach - swisssono.ch</a:t>
            </a:r>
            <a:endParaRPr lang="de-CH" altLang="de-DE" sz="1000" dirty="0">
              <a:solidFill>
                <a:schemeClr val="tx1"/>
              </a:solidFill>
            </a:endParaRPr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5F6FF81E-59A9-3F7C-04F2-BA9D04D3CA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2000"/>
              <a:t>Zervikale Lymphknoten</a:t>
            </a:r>
          </a:p>
        </p:txBody>
      </p:sp>
      <p:pic>
        <p:nvPicPr>
          <p:cNvPr id="60420" name="Picture 3" descr="Anatomie Hals Levelskizze">
            <a:extLst>
              <a:ext uri="{FF2B5EF4-FFF2-40B4-BE49-F238E27FC236}">
                <a16:creationId xmlns:a16="http://schemas.microsoft.com/office/drawing/2014/main" id="{F80EB1CF-2B91-2191-6050-3D373FCCCD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692150"/>
            <a:ext cx="5975350" cy="3581400"/>
          </a:xfrm>
          <a:noFill/>
        </p:spPr>
      </p:pic>
      <p:sp>
        <p:nvSpPr>
          <p:cNvPr id="60421" name="Text Box 4">
            <a:extLst>
              <a:ext uri="{FF2B5EF4-FFF2-40B4-BE49-F238E27FC236}">
                <a16:creationId xmlns:a16="http://schemas.microsoft.com/office/drawing/2014/main" id="{9864A316-8A26-04A2-0426-EC966AFE5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876" y="4394765"/>
            <a:ext cx="764824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>
                <a:solidFill>
                  <a:schemeClr val="tx1"/>
                </a:solidFill>
              </a:rPr>
              <a:t>LEVEL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>
                <a:solidFill>
                  <a:schemeClr val="tx1"/>
                </a:solidFill>
              </a:rPr>
              <a:t>I	Trigonum submentale und submandibulare (</a:t>
            </a:r>
            <a:r>
              <a:rPr lang="de-CH" altLang="de-DE" sz="1400" dirty="0" err="1">
                <a:solidFill>
                  <a:schemeClr val="tx1"/>
                </a:solidFill>
              </a:rPr>
              <a:t>M.Digastricus</a:t>
            </a:r>
            <a:r>
              <a:rPr lang="de-CH" altLang="de-DE" sz="1400" dirty="0">
                <a:solidFill>
                  <a:schemeClr val="tx1"/>
                </a:solidFill>
              </a:rPr>
              <a:t>, Zungenbein, Mandibula)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CH" altLang="de-DE" sz="14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>
                <a:solidFill>
                  <a:schemeClr val="tx1"/>
                </a:solidFill>
              </a:rPr>
              <a:t>II	entlang der V. Jugularis	cranial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>
                <a:solidFill>
                  <a:schemeClr val="tx1"/>
                </a:solidFill>
              </a:rPr>
              <a:t>III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>
                <a:solidFill>
                  <a:schemeClr val="tx1"/>
                </a:solidFill>
              </a:rPr>
              <a:t>IV						caudal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CH" altLang="de-DE" sz="14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>
                <a:solidFill>
                  <a:schemeClr val="tx1"/>
                </a:solidFill>
              </a:rPr>
              <a:t>V	laterales Halsdreieck (</a:t>
            </a:r>
            <a:r>
              <a:rPr lang="de-CH" altLang="de-DE" sz="1400" dirty="0" err="1">
                <a:solidFill>
                  <a:schemeClr val="tx1"/>
                </a:solidFill>
              </a:rPr>
              <a:t>Hinterrand</a:t>
            </a:r>
            <a:r>
              <a:rPr lang="de-CH" altLang="de-DE" sz="1400" dirty="0">
                <a:solidFill>
                  <a:schemeClr val="tx1"/>
                </a:solidFill>
              </a:rPr>
              <a:t> </a:t>
            </a:r>
            <a:r>
              <a:rPr lang="de-CH" altLang="de-DE" sz="1400" dirty="0" err="1">
                <a:solidFill>
                  <a:schemeClr val="tx1"/>
                </a:solidFill>
              </a:rPr>
              <a:t>m.sternocleidomastoideus</a:t>
            </a:r>
            <a:r>
              <a:rPr lang="de-CH" altLang="de-DE" sz="1400" dirty="0">
                <a:solidFill>
                  <a:schemeClr val="tx1"/>
                </a:solidFill>
              </a:rPr>
              <a:t>, Vorderrand </a:t>
            </a:r>
            <a:r>
              <a:rPr lang="de-CH" altLang="de-DE" sz="1400" dirty="0" err="1">
                <a:solidFill>
                  <a:schemeClr val="tx1"/>
                </a:solidFill>
              </a:rPr>
              <a:t>M.Trapezius</a:t>
            </a:r>
            <a:r>
              <a:rPr lang="de-CH" altLang="de-DE" sz="1400" dirty="0">
                <a:solidFill>
                  <a:schemeClr val="tx1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>
                <a:solidFill>
                  <a:schemeClr val="tx1"/>
                </a:solidFill>
              </a:rPr>
              <a:t>VI	</a:t>
            </a:r>
            <a:r>
              <a:rPr lang="de-CH" altLang="de-DE" sz="1400" dirty="0" err="1">
                <a:solidFill>
                  <a:schemeClr val="tx1"/>
                </a:solidFill>
              </a:rPr>
              <a:t>ventrals</a:t>
            </a:r>
            <a:r>
              <a:rPr lang="de-CH" altLang="de-DE" sz="1400" dirty="0">
                <a:solidFill>
                  <a:schemeClr val="tx1"/>
                </a:solidFill>
              </a:rPr>
              <a:t> Halsdreieck (Zungenbein, </a:t>
            </a:r>
            <a:r>
              <a:rPr lang="de-CH" altLang="de-DE" sz="1400" dirty="0" err="1">
                <a:solidFill>
                  <a:schemeClr val="tx1"/>
                </a:solidFill>
              </a:rPr>
              <a:t>Mohrenheimsche</a:t>
            </a:r>
            <a:r>
              <a:rPr lang="de-CH" altLang="de-DE" sz="1400" dirty="0">
                <a:solidFill>
                  <a:schemeClr val="tx1"/>
                </a:solidFill>
              </a:rPr>
              <a:t> Grube, M. Sternocleidomastoideus)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CH" altLang="de-DE" sz="1400" dirty="0"/>
          </a:p>
        </p:txBody>
      </p:sp>
      <p:sp>
        <p:nvSpPr>
          <p:cNvPr id="60422" name="Line 5">
            <a:extLst>
              <a:ext uri="{FF2B5EF4-FFF2-40B4-BE49-F238E27FC236}">
                <a16:creationId xmlns:a16="http://schemas.microsoft.com/office/drawing/2014/main" id="{5CE12B7F-2A9B-88C7-E211-0317D0C7086A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7151" y="5278315"/>
            <a:ext cx="0" cy="360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1" grpId="0"/>
      <p:bldP spid="604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>
            <a:extLst>
              <a:ext uri="{FF2B5EF4-FFF2-40B4-BE49-F238E27FC236}">
                <a16:creationId xmlns:a16="http://schemas.microsoft.com/office/drawing/2014/main" id="{69AAF8D9-D87E-E731-2273-FC480A75FF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2000"/>
              <a:t>Zervikale Lymphknoten</a:t>
            </a:r>
          </a:p>
        </p:txBody>
      </p:sp>
      <p:pic>
        <p:nvPicPr>
          <p:cNvPr id="61444" name="Picture 4" descr="Schnittführung Hals">
            <a:extLst>
              <a:ext uri="{FF2B5EF4-FFF2-40B4-BE49-F238E27FC236}">
                <a16:creationId xmlns:a16="http://schemas.microsoft.com/office/drawing/2014/main" id="{4A43525C-BD8C-2823-6D85-1B246AAF98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641" y="2162522"/>
            <a:ext cx="2918374" cy="2807683"/>
          </a:xfrm>
          <a:noFill/>
        </p:spPr>
      </p:pic>
      <p:pic>
        <p:nvPicPr>
          <p:cNvPr id="2" name="Picture 3" descr="Anatomie Hals Levelskizze">
            <a:extLst>
              <a:ext uri="{FF2B5EF4-FFF2-40B4-BE49-F238E27FC236}">
                <a16:creationId xmlns:a16="http://schemas.microsoft.com/office/drawing/2014/main" id="{A5776344-4C13-56AB-64C0-AF8088F39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6313" y="1728017"/>
            <a:ext cx="5975350" cy="3581400"/>
          </a:xfrm>
          <a:prstGeom prst="rect">
            <a:avLst/>
          </a:prstGeom>
          <a:noFill/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20A6B027-AA44-EA29-91C0-DECC654E403C}"/>
              </a:ext>
            </a:extLst>
          </p:cNvPr>
          <p:cNvSpPr/>
          <p:nvPr/>
        </p:nvSpPr>
        <p:spPr>
          <a:xfrm rot="866599">
            <a:off x="1181751" y="2978823"/>
            <a:ext cx="750154" cy="17347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E770CFC9-ECC5-08B1-20FC-843B1D320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47544" y="6400799"/>
            <a:ext cx="4248912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 dirty="0">
                <a:solidFill>
                  <a:schemeClr val="tx1"/>
                </a:solidFill>
              </a:rPr>
              <a:t>T. Chlibec - Ultraschallzentrum Rorschach - swisssono.ch</a:t>
            </a:r>
            <a:endParaRPr lang="de-CH" altLang="de-DE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661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>
            <a:extLst>
              <a:ext uri="{FF2B5EF4-FFF2-40B4-BE49-F238E27FC236}">
                <a16:creationId xmlns:a16="http://schemas.microsoft.com/office/drawing/2014/main" id="{69AAF8D9-D87E-E731-2273-FC480A75FF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2000" dirty="0"/>
              <a:t>Zervikale Lymphknoten</a:t>
            </a:r>
          </a:p>
        </p:txBody>
      </p:sp>
      <p:pic>
        <p:nvPicPr>
          <p:cNvPr id="61444" name="Picture 4" descr="Schnittführung Hals">
            <a:extLst>
              <a:ext uri="{FF2B5EF4-FFF2-40B4-BE49-F238E27FC236}">
                <a16:creationId xmlns:a16="http://schemas.microsoft.com/office/drawing/2014/main" id="{4A43525C-BD8C-2823-6D85-1B246AAF98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641" y="2162522"/>
            <a:ext cx="2918374" cy="2807683"/>
          </a:xfrm>
          <a:noFill/>
        </p:spPr>
      </p:pic>
      <p:pic>
        <p:nvPicPr>
          <p:cNvPr id="2" name="Picture 3" descr="Anatomie Hals Levelskizze">
            <a:extLst>
              <a:ext uri="{FF2B5EF4-FFF2-40B4-BE49-F238E27FC236}">
                <a16:creationId xmlns:a16="http://schemas.microsoft.com/office/drawing/2014/main" id="{A5776344-4C13-56AB-64C0-AF8088F39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6313" y="1728017"/>
            <a:ext cx="5975350" cy="3581400"/>
          </a:xfrm>
          <a:prstGeom prst="rect">
            <a:avLst/>
          </a:prstGeom>
          <a:noFill/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20A6B027-AA44-EA29-91C0-DECC654E403C}"/>
              </a:ext>
            </a:extLst>
          </p:cNvPr>
          <p:cNvSpPr/>
          <p:nvPr/>
        </p:nvSpPr>
        <p:spPr>
          <a:xfrm rot="866599">
            <a:off x="1181751" y="2978823"/>
            <a:ext cx="750154" cy="17347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Pfeil: nach unten 3">
            <a:extLst>
              <a:ext uri="{FF2B5EF4-FFF2-40B4-BE49-F238E27FC236}">
                <a16:creationId xmlns:a16="http://schemas.microsoft.com/office/drawing/2014/main" id="{A427D84E-F1D7-871A-C963-B8768639DA01}"/>
              </a:ext>
            </a:extLst>
          </p:cNvPr>
          <p:cNvSpPr/>
          <p:nvPr/>
        </p:nvSpPr>
        <p:spPr>
          <a:xfrm>
            <a:off x="5059117" y="2339503"/>
            <a:ext cx="191729" cy="75016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Pfeil: nach unten 4">
            <a:extLst>
              <a:ext uri="{FF2B5EF4-FFF2-40B4-BE49-F238E27FC236}">
                <a16:creationId xmlns:a16="http://schemas.microsoft.com/office/drawing/2014/main" id="{F7B66143-1E41-35C5-CBA4-A4D98F4854D8}"/>
              </a:ext>
            </a:extLst>
          </p:cNvPr>
          <p:cNvSpPr/>
          <p:nvPr/>
        </p:nvSpPr>
        <p:spPr>
          <a:xfrm>
            <a:off x="4746375" y="2768555"/>
            <a:ext cx="191729" cy="75016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E3DDCFA-0287-1281-979D-7ACFB0AE8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47544" y="6400799"/>
            <a:ext cx="4248912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 dirty="0">
                <a:solidFill>
                  <a:schemeClr val="tx1"/>
                </a:solidFill>
              </a:rPr>
              <a:t>T. Chlibec - Ultraschallzentrum Rorschach - swisssono.ch</a:t>
            </a:r>
            <a:endParaRPr lang="de-CH" altLang="de-DE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409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ußzeilenplatzhalter 4">
            <a:extLst>
              <a:ext uri="{FF2B5EF4-FFF2-40B4-BE49-F238E27FC236}">
                <a16:creationId xmlns:a16="http://schemas.microsoft.com/office/drawing/2014/main" id="{7A993522-F559-4688-5368-9ABD28FCA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 dirty="0">
                <a:solidFill>
                  <a:schemeClr val="tx1"/>
                </a:solidFill>
              </a:rPr>
              <a:t>T. Chlibec - Ultraschallzentrum Rorschach - swisssono.ch</a:t>
            </a:r>
            <a:endParaRPr lang="de-CH" altLang="de-DE" sz="1000" dirty="0">
              <a:solidFill>
                <a:schemeClr val="tx1"/>
              </a:solidFill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22BFF546-E123-84AB-26BE-0288DE8509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2000" dirty="0"/>
              <a:t>Halsweichteile, Lymphknoten</a:t>
            </a:r>
          </a:p>
        </p:txBody>
      </p:sp>
      <p:pic>
        <p:nvPicPr>
          <p:cNvPr id="59397" name="Picture 4" descr="Anatomie Hals">
            <a:extLst>
              <a:ext uri="{FF2B5EF4-FFF2-40B4-BE49-F238E27FC236}">
                <a16:creationId xmlns:a16="http://schemas.microsoft.com/office/drawing/2014/main" id="{0A95340C-BAB5-F913-CC06-5F54A714E9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484313"/>
            <a:ext cx="7332662" cy="4637087"/>
          </a:xfrm>
          <a:noFill/>
        </p:spPr>
      </p:pic>
      <p:pic>
        <p:nvPicPr>
          <p:cNvPr id="2" name="Inhaltsplatzhalter 14" descr="Ein Bild, das Entwurf, Zeichnung, Kunst enthält.&#10;&#10;Automatisch generierte Beschreibung">
            <a:extLst>
              <a:ext uri="{FF2B5EF4-FFF2-40B4-BE49-F238E27FC236}">
                <a16:creationId xmlns:a16="http://schemas.microsoft.com/office/drawing/2014/main" id="{E5DD65F2-5001-EA31-7E05-A68748761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903" y="709454"/>
            <a:ext cx="3585646" cy="287645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F5DC07-FA2F-A274-7501-C97105BF2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 err="1"/>
              <a:t>Sonoanatomie</a:t>
            </a:r>
            <a:r>
              <a:rPr lang="de-DE" sz="2000" dirty="0"/>
              <a:t> li Halsseite</a:t>
            </a:r>
          </a:p>
        </p:txBody>
      </p:sp>
      <p:pic>
        <p:nvPicPr>
          <p:cNvPr id="6" name="Inhaltsplatzhalter 5" descr="Ein Bild, das Text, medizinische Bildgebung, Screenshot, pränataler Ultraschall enthält.&#10;&#10;Automatisch generierte Beschreibung">
            <a:extLst>
              <a:ext uri="{FF2B5EF4-FFF2-40B4-BE49-F238E27FC236}">
                <a16:creationId xmlns:a16="http://schemas.microsoft.com/office/drawing/2014/main" id="{1848AC0B-20FD-7C39-A8A8-9541661C0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9168" y="1165122"/>
            <a:ext cx="7165664" cy="4527755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B039B23-8696-D9F5-1959-C609377F2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- swisssono.ch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91216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765542-7AB3-19B9-6DCD-F18A70A31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/>
              <a:t>Normalbefund</a:t>
            </a:r>
          </a:p>
        </p:txBody>
      </p:sp>
      <p:pic>
        <p:nvPicPr>
          <p:cNvPr id="4" name="M202310151723246090001">
            <a:hlinkClick r:id="" action="ppaction://media"/>
            <a:extLst>
              <a:ext uri="{FF2B5EF4-FFF2-40B4-BE49-F238E27FC236}">
                <a16:creationId xmlns:a16="http://schemas.microsoft.com/office/drawing/2014/main" id="{FB4143A0-B832-8905-772C-13AFD5B8C5B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8129FB3-8380-2DDC-192B-AF5106FA3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47544" y="6400799"/>
            <a:ext cx="4248912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 dirty="0">
                <a:solidFill>
                  <a:schemeClr val="tx1"/>
                </a:solidFill>
              </a:rPr>
              <a:t>T. Chlibec - Ultraschallzentrum Rorschach - swisssono.ch</a:t>
            </a:r>
            <a:endParaRPr lang="de-CH" altLang="de-DE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2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765542-7AB3-19B9-6DCD-F18A70A31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/>
              <a:t>Normalbefund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8129FB3-8380-2DDC-192B-AF5106FA3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47544" y="6400799"/>
            <a:ext cx="4248912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 dirty="0">
                <a:solidFill>
                  <a:schemeClr val="tx1"/>
                </a:solidFill>
              </a:rPr>
              <a:t>T. Chlibec - Ultraschallzentrum Rorschach - swisssono.ch</a:t>
            </a:r>
            <a:endParaRPr lang="de-CH" altLang="de-DE" sz="1000" dirty="0">
              <a:solidFill>
                <a:schemeClr val="tx1"/>
              </a:solidFill>
            </a:endParaRPr>
          </a:p>
        </p:txBody>
      </p:sp>
      <p:pic>
        <p:nvPicPr>
          <p:cNvPr id="7" name="M202310151726506370001">
            <a:hlinkClick r:id="" action="ppaction://media"/>
            <a:extLst>
              <a:ext uri="{FF2B5EF4-FFF2-40B4-BE49-F238E27FC236}">
                <a16:creationId xmlns:a16="http://schemas.microsoft.com/office/drawing/2014/main" id="{BF3717E2-8291-F55C-B9E4-014455C89AF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414530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1C4A09-8DB2-3EAC-203C-A398FDFF4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/>
              <a:t>Mögliche Ursachen der Lymphknotenpathologien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9A71B27-6C7D-F8DA-D563-B1D69580EDC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199" y="1052513"/>
            <a:ext cx="8147049" cy="5073650"/>
          </a:xfrm>
        </p:spPr>
        <p:txBody>
          <a:bodyPr>
            <a:normAutofit/>
          </a:bodyPr>
          <a:lstStyle/>
          <a:p>
            <a:r>
              <a:rPr lang="de-DE" dirty="0"/>
              <a:t>Unspezifisch: viral, bakteriell (</a:t>
            </a:r>
            <a:r>
              <a:rPr lang="de-DE" dirty="0" err="1"/>
              <a:t>tonsillogen</a:t>
            </a:r>
            <a:r>
              <a:rPr lang="de-DE" dirty="0"/>
              <a:t>, dentogen) = Häufigste Ursache cervikal! </a:t>
            </a:r>
          </a:p>
          <a:p>
            <a:r>
              <a:rPr lang="de-DE" dirty="0"/>
              <a:t>Spezifisch: Mononukleose, Toxoplasmose, Zytomegalie, Lues, HIV, Tuberkulose, Katzenkratzkrankheit </a:t>
            </a:r>
          </a:p>
          <a:p>
            <a:r>
              <a:rPr lang="de-DE" dirty="0"/>
              <a:t>Lymphknotenmetastase Plattenepithelkarzinome </a:t>
            </a:r>
          </a:p>
          <a:p>
            <a:r>
              <a:rPr lang="de-DE" dirty="0"/>
              <a:t>Lymphom</a:t>
            </a: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D8F135C1-67B7-A978-5D6D-7A54C0F60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47544" y="6400799"/>
            <a:ext cx="4248912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 dirty="0">
                <a:solidFill>
                  <a:schemeClr val="tx1"/>
                </a:solidFill>
              </a:rPr>
              <a:t>T. Chlibec - Ultraschallzentrum Rorschach - swisssono.ch</a:t>
            </a:r>
            <a:endParaRPr lang="de-CH" altLang="de-DE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645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ußzeilenplatzhalter 6">
            <a:extLst>
              <a:ext uri="{FF2B5EF4-FFF2-40B4-BE49-F238E27FC236}">
                <a16:creationId xmlns:a16="http://schemas.microsoft.com/office/drawing/2014/main" id="{3DD7DF0B-AA5D-8643-EDDE-84542CE87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28496" y="6356350"/>
            <a:ext cx="4048957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 dirty="0">
                <a:solidFill>
                  <a:schemeClr val="tx1"/>
                </a:solidFill>
              </a:rPr>
              <a:t>T. Chlibec - Ultraschallzentrum Rorschach - swisssono.ch</a:t>
            </a:r>
            <a:endParaRPr lang="de-CH" altLang="de-DE" sz="1000" dirty="0">
              <a:solidFill>
                <a:schemeClr val="tx1"/>
              </a:solidFill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88ED4EE1-6A73-8C9B-1A7D-190BCF318F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2000" dirty="0"/>
              <a:t>Zervikale Lymphknoten</a:t>
            </a:r>
          </a:p>
        </p:txBody>
      </p:sp>
      <p:sp>
        <p:nvSpPr>
          <p:cNvPr id="62468" name="Text Box 3">
            <a:extLst>
              <a:ext uri="{FF2B5EF4-FFF2-40B4-BE49-F238E27FC236}">
                <a16:creationId xmlns:a16="http://schemas.microsoft.com/office/drawing/2014/main" id="{4A316BD3-8C54-6F09-FA80-2D5AC8345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4887" y="1412875"/>
            <a:ext cx="5936174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800" u="sng" dirty="0" err="1">
                <a:solidFill>
                  <a:schemeClr val="tx1"/>
                </a:solidFill>
              </a:rPr>
              <a:t>Sonografische</a:t>
            </a:r>
            <a:r>
              <a:rPr lang="de-CH" altLang="de-DE" sz="1800" u="sng" dirty="0">
                <a:solidFill>
                  <a:schemeClr val="tx1"/>
                </a:solidFill>
              </a:rPr>
              <a:t> Beurteilungskriterien (</a:t>
            </a:r>
            <a:r>
              <a:rPr lang="de-CH" altLang="de-DE" sz="1800" u="sng" dirty="0" err="1">
                <a:solidFill>
                  <a:schemeClr val="tx1"/>
                </a:solidFill>
              </a:rPr>
              <a:t>Criterias</a:t>
            </a:r>
            <a:r>
              <a:rPr lang="de-CH" altLang="de-DE" sz="1800" u="sng" dirty="0">
                <a:solidFill>
                  <a:schemeClr val="tx1"/>
                </a:solidFill>
              </a:rPr>
              <a:t>):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CH" altLang="de-DE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de-CH" altLang="de-DE" sz="1800" dirty="0">
                <a:solidFill>
                  <a:schemeClr val="tx1"/>
                </a:solidFill>
              </a:rPr>
              <a:t>Grösse Size</a:t>
            </a:r>
          </a:p>
          <a:p>
            <a:pPr eaLnBrk="1" hangingPunct="1">
              <a:spcBef>
                <a:spcPct val="0"/>
              </a:spcBef>
            </a:pPr>
            <a:endParaRPr lang="de-CH" altLang="de-DE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de-CH" altLang="de-DE" sz="1800" dirty="0">
                <a:solidFill>
                  <a:schemeClr val="tx1"/>
                </a:solidFill>
              </a:rPr>
              <a:t>Form / Maximal-Querdurchmesser-Quotient (&gt;2)</a:t>
            </a:r>
          </a:p>
          <a:p>
            <a:pPr eaLnBrk="1" hangingPunct="1">
              <a:spcBef>
                <a:spcPct val="0"/>
              </a:spcBef>
            </a:pPr>
            <a:endParaRPr lang="de-CH" altLang="de-DE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de-CH" altLang="de-DE" sz="1800" dirty="0">
                <a:solidFill>
                  <a:schemeClr val="tx1"/>
                </a:solidFill>
              </a:rPr>
              <a:t>Zentraler Hilusreflex</a:t>
            </a:r>
          </a:p>
          <a:p>
            <a:pPr eaLnBrk="1" hangingPunct="1">
              <a:spcBef>
                <a:spcPct val="0"/>
              </a:spcBef>
            </a:pPr>
            <a:endParaRPr lang="de-CH" altLang="de-DE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de-CH" altLang="de-DE" sz="1800" dirty="0" err="1">
                <a:solidFill>
                  <a:schemeClr val="tx1"/>
                </a:solidFill>
              </a:rPr>
              <a:t>Echogenität</a:t>
            </a:r>
            <a:endParaRPr lang="de-CH" altLang="de-DE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de-CH" altLang="de-DE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de-CH" altLang="de-DE" sz="1800" dirty="0">
                <a:solidFill>
                  <a:schemeClr val="tx1"/>
                </a:solidFill>
              </a:rPr>
              <a:t>Begrenzung Margin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CH" altLang="de-DE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CH" altLang="de-DE" sz="1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765A6-DAB4-29AA-5869-91DE8D06F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 err="1"/>
              <a:t>Sonografische</a:t>
            </a:r>
            <a:r>
              <a:rPr lang="de-DE" sz="2000" dirty="0"/>
              <a:t> Beurteilungskriterien</a:t>
            </a:r>
          </a:p>
        </p:txBody>
      </p:sp>
      <p:pic>
        <p:nvPicPr>
          <p:cNvPr id="8" name="Inhaltsplatzhalter 7" descr="Ein Bild, das Kreis, Text, Screenshot, Diagramm enthält.&#10;&#10;Automatisch generierte Beschreibung">
            <a:extLst>
              <a:ext uri="{FF2B5EF4-FFF2-40B4-BE49-F238E27FC236}">
                <a16:creationId xmlns:a16="http://schemas.microsoft.com/office/drawing/2014/main" id="{DD9A74B0-6605-C472-56BE-1FE1C78E8D59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1745699" y="1124955"/>
            <a:ext cx="5652602" cy="4087827"/>
          </a:xfr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9918855-BAF1-E91B-357A-AC83842BF0BC}"/>
              </a:ext>
            </a:extLst>
          </p:cNvPr>
          <p:cNvSpPr txBox="1"/>
          <p:nvPr/>
        </p:nvSpPr>
        <p:spPr>
          <a:xfrm>
            <a:off x="3788211" y="5212782"/>
            <a:ext cx="2080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Wiley Online Library</a:t>
            </a:r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94A4106E-EAC8-69C8-1089-08FDF320F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47544" y="6400799"/>
            <a:ext cx="4248912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 dirty="0">
                <a:solidFill>
                  <a:schemeClr val="tx1"/>
                </a:solidFill>
              </a:rPr>
              <a:t>T. Chlibec - Ultraschallzentrum Rorschach - swisssono.ch</a:t>
            </a:r>
            <a:endParaRPr lang="de-CH" altLang="de-DE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56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7C8239-DDE6-43AE-0C05-EFBE93218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/>
              <a:t>Normale cervikale Lymphknoten </a:t>
            </a:r>
          </a:p>
        </p:txBody>
      </p:sp>
      <p:pic>
        <p:nvPicPr>
          <p:cNvPr id="6" name="Inhaltsplatzhalter 5" descr="Ein Bild, das Text, Screenshot, medizinische Bildgebung, Multimedia-Software enthält.&#10;&#10;Automatisch generierte Beschreibung">
            <a:extLst>
              <a:ext uri="{FF2B5EF4-FFF2-40B4-BE49-F238E27FC236}">
                <a16:creationId xmlns:a16="http://schemas.microsoft.com/office/drawing/2014/main" id="{95A7FC14-4F87-B35F-3793-A4BB6E96DB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483" y="1921802"/>
            <a:ext cx="8893277" cy="3181139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784DBC-33DA-3153-457F-F8275020F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- swisssono.ch</a:t>
            </a:r>
            <a:endParaRPr lang="de-CH" dirty="0"/>
          </a:p>
        </p:txBody>
      </p:sp>
      <p:sp>
        <p:nvSpPr>
          <p:cNvPr id="7" name="Pfeil: nach unten 6">
            <a:extLst>
              <a:ext uri="{FF2B5EF4-FFF2-40B4-BE49-F238E27FC236}">
                <a16:creationId xmlns:a16="http://schemas.microsoft.com/office/drawing/2014/main" id="{967E4FA5-7F9B-1708-64A6-4A517F0FC207}"/>
              </a:ext>
            </a:extLst>
          </p:cNvPr>
          <p:cNvSpPr/>
          <p:nvPr/>
        </p:nvSpPr>
        <p:spPr>
          <a:xfrm>
            <a:off x="5841507" y="2938509"/>
            <a:ext cx="115410" cy="22194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Pfeil: nach unten 7">
            <a:extLst>
              <a:ext uri="{FF2B5EF4-FFF2-40B4-BE49-F238E27FC236}">
                <a16:creationId xmlns:a16="http://schemas.microsoft.com/office/drawing/2014/main" id="{4DE45228-C53D-20BC-A25C-28B1F691BD21}"/>
              </a:ext>
            </a:extLst>
          </p:cNvPr>
          <p:cNvSpPr/>
          <p:nvPr/>
        </p:nvSpPr>
        <p:spPr>
          <a:xfrm>
            <a:off x="6872796" y="2716568"/>
            <a:ext cx="115410" cy="22194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2468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7C8239-DDE6-43AE-0C05-EFBE93218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/>
              <a:t>Normale cervikale Lymphknoten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784DBC-33DA-3153-457F-F8275020F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- swisssono.ch</a:t>
            </a:r>
            <a:endParaRPr lang="de-CH" dirty="0"/>
          </a:p>
        </p:txBody>
      </p:sp>
      <p:pic>
        <p:nvPicPr>
          <p:cNvPr id="8" name="Inhaltsplatzhalter 7" descr="Ein Bild, das Text, medizinische Bildgebung, Screenshot, Radiologie enthält.&#10;&#10;Automatisch generierte Beschreibung">
            <a:extLst>
              <a:ext uri="{FF2B5EF4-FFF2-40B4-BE49-F238E27FC236}">
                <a16:creationId xmlns:a16="http://schemas.microsoft.com/office/drawing/2014/main" id="{2AB671C3-1034-B97D-552D-B87072691E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484" y="1946787"/>
            <a:ext cx="8863781" cy="3351656"/>
          </a:xfrm>
        </p:spPr>
      </p:pic>
    </p:spTree>
    <p:extLst>
      <p:ext uri="{BB962C8B-B14F-4D97-AF65-F5344CB8AC3E}">
        <p14:creationId xmlns:p14="http://schemas.microsoft.com/office/powerpoint/2010/main" val="32186949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2">
            <a:extLst>
              <a:ext uri="{FF2B5EF4-FFF2-40B4-BE49-F238E27FC236}">
                <a16:creationId xmlns:a16="http://schemas.microsoft.com/office/drawing/2014/main" id="{2C5643EA-932C-2CC5-D6DF-C717EF6B8A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2000"/>
              <a:t>Zervikale Lymphknoten</a:t>
            </a:r>
          </a:p>
        </p:txBody>
      </p:sp>
      <p:pic>
        <p:nvPicPr>
          <p:cNvPr id="63492" name="Picture 3" descr="reaktiver LKN">
            <a:extLst>
              <a:ext uri="{FF2B5EF4-FFF2-40B4-BE49-F238E27FC236}">
                <a16:creationId xmlns:a16="http://schemas.microsoft.com/office/drawing/2014/main" id="{75012098-F188-CEA7-C435-58B5E82E4B7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484313"/>
            <a:ext cx="4319588" cy="2884487"/>
          </a:xfrm>
          <a:noFill/>
        </p:spPr>
      </p:pic>
      <p:pic>
        <p:nvPicPr>
          <p:cNvPr id="63493" name="Picture 4" descr="reaktiver LKN pd">
            <a:extLst>
              <a:ext uri="{FF2B5EF4-FFF2-40B4-BE49-F238E27FC236}">
                <a16:creationId xmlns:a16="http://schemas.microsoft.com/office/drawing/2014/main" id="{9D9C6362-3ECA-1930-0CC1-F2850CE3C0F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2565400"/>
            <a:ext cx="4643437" cy="2674938"/>
          </a:xfrm>
          <a:noFill/>
        </p:spPr>
      </p:pic>
      <p:sp>
        <p:nvSpPr>
          <p:cNvPr id="63494" name="Text Box 5">
            <a:extLst>
              <a:ext uri="{FF2B5EF4-FFF2-40B4-BE49-F238E27FC236}">
                <a16:creationId xmlns:a16="http://schemas.microsoft.com/office/drawing/2014/main" id="{6468EC63-B6EF-920C-3585-A550B26E1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5084763"/>
            <a:ext cx="1328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>
                <a:solidFill>
                  <a:schemeClr val="tx1"/>
                </a:solidFill>
              </a:rPr>
              <a:t>Reaktiver LKN</a:t>
            </a:r>
          </a:p>
        </p:txBody>
      </p:sp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EE4B99E1-6C64-3AA1-A06D-DDF424F86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47544" y="6400799"/>
            <a:ext cx="4248912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 dirty="0">
                <a:solidFill>
                  <a:schemeClr val="tx1"/>
                </a:solidFill>
              </a:rPr>
              <a:t>T. Chlibec - Ultraschallzentrum Rorschach - swisssono.ch</a:t>
            </a:r>
            <a:endParaRPr lang="de-CH" altLang="de-DE" sz="1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2">
            <a:extLst>
              <a:ext uri="{FF2B5EF4-FFF2-40B4-BE49-F238E27FC236}">
                <a16:creationId xmlns:a16="http://schemas.microsoft.com/office/drawing/2014/main" id="{2C5643EA-932C-2CC5-D6DF-C717EF6B8A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2000"/>
              <a:t>Zervikale Lymphknoten</a:t>
            </a:r>
          </a:p>
        </p:txBody>
      </p:sp>
      <p:pic>
        <p:nvPicPr>
          <p:cNvPr id="63492" name="Picture 3" descr="reaktiver LKN">
            <a:extLst>
              <a:ext uri="{FF2B5EF4-FFF2-40B4-BE49-F238E27FC236}">
                <a16:creationId xmlns:a16="http://schemas.microsoft.com/office/drawing/2014/main" id="{75012098-F188-CEA7-C435-58B5E82E4B7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484313"/>
            <a:ext cx="4319588" cy="2884487"/>
          </a:xfrm>
          <a:noFill/>
        </p:spPr>
      </p:pic>
      <p:pic>
        <p:nvPicPr>
          <p:cNvPr id="63493" name="Picture 4" descr="reaktiver LKN pd">
            <a:extLst>
              <a:ext uri="{FF2B5EF4-FFF2-40B4-BE49-F238E27FC236}">
                <a16:creationId xmlns:a16="http://schemas.microsoft.com/office/drawing/2014/main" id="{9D9C6362-3ECA-1930-0CC1-F2850CE3C0F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2565400"/>
            <a:ext cx="4643437" cy="2674938"/>
          </a:xfrm>
          <a:noFill/>
        </p:spPr>
      </p:pic>
      <p:sp>
        <p:nvSpPr>
          <p:cNvPr id="63494" name="Text Box 5">
            <a:extLst>
              <a:ext uri="{FF2B5EF4-FFF2-40B4-BE49-F238E27FC236}">
                <a16:creationId xmlns:a16="http://schemas.microsoft.com/office/drawing/2014/main" id="{6468EC63-B6EF-920C-3585-A550B26E1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5084763"/>
            <a:ext cx="1328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>
                <a:solidFill>
                  <a:schemeClr val="tx1"/>
                </a:solidFill>
              </a:rPr>
              <a:t>Reaktiver LKN</a:t>
            </a:r>
          </a:p>
        </p:txBody>
      </p:sp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EE4B99E1-6C64-3AA1-A06D-DDF424F86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47544" y="6400799"/>
            <a:ext cx="4248912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 dirty="0">
                <a:solidFill>
                  <a:schemeClr val="tx1"/>
                </a:solidFill>
              </a:rPr>
              <a:t>T. Chlibec - Ultraschallzentrum Rorschach - swisssono.ch</a:t>
            </a:r>
            <a:endParaRPr lang="de-CH" altLang="de-DE" sz="1000" dirty="0">
              <a:solidFill>
                <a:schemeClr val="tx1"/>
              </a:solidFill>
            </a:endParaRPr>
          </a:p>
        </p:txBody>
      </p:sp>
      <p:pic>
        <p:nvPicPr>
          <p:cNvPr id="4" name="Grafik 3" descr="Ein Bild, das Text, Karte, Screenshot enthält.&#10;&#10;Automatisch generierte Beschreibung">
            <a:extLst>
              <a:ext uri="{FF2B5EF4-FFF2-40B4-BE49-F238E27FC236}">
                <a16:creationId xmlns:a16="http://schemas.microsoft.com/office/drawing/2014/main" id="{5069D139-F491-45C8-5F16-CC6E169DF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989" y="856642"/>
            <a:ext cx="3012335" cy="231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59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ußzeilenplatzhalter 4">
            <a:extLst>
              <a:ext uri="{FF2B5EF4-FFF2-40B4-BE49-F238E27FC236}">
                <a16:creationId xmlns:a16="http://schemas.microsoft.com/office/drawing/2014/main" id="{7A993522-F559-4688-5368-9ABD28FCA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 dirty="0">
                <a:solidFill>
                  <a:schemeClr val="tx1"/>
                </a:solidFill>
              </a:rPr>
              <a:t>T. Chlibec - Ultraschallzentrum Rorschach - swisssono.ch</a:t>
            </a:r>
            <a:endParaRPr lang="de-CH" altLang="de-DE" sz="1000" dirty="0">
              <a:solidFill>
                <a:schemeClr val="tx1"/>
              </a:solidFill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22BFF546-E123-84AB-26BE-0288DE8509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2000" dirty="0"/>
              <a:t>Halsweichteile, Lymphknoten</a:t>
            </a:r>
          </a:p>
        </p:txBody>
      </p:sp>
      <p:pic>
        <p:nvPicPr>
          <p:cNvPr id="59397" name="Picture 4" descr="Anatomie Hals">
            <a:extLst>
              <a:ext uri="{FF2B5EF4-FFF2-40B4-BE49-F238E27FC236}">
                <a16:creationId xmlns:a16="http://schemas.microsoft.com/office/drawing/2014/main" id="{0A95340C-BAB5-F913-CC06-5F54A714E9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484313"/>
            <a:ext cx="7332662" cy="4637087"/>
          </a:xfrm>
          <a:noFill/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CFBA235-6B63-D00C-BD15-F08A4A3B6FDB}"/>
              </a:ext>
            </a:extLst>
          </p:cNvPr>
          <p:cNvSpPr txBox="1"/>
          <p:nvPr/>
        </p:nvSpPr>
        <p:spPr>
          <a:xfrm>
            <a:off x="5370990" y="985421"/>
            <a:ext cx="24904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Vessels</a:t>
            </a:r>
            <a:endParaRPr lang="de-DE" dirty="0"/>
          </a:p>
          <a:p>
            <a:r>
              <a:rPr lang="de-DE" dirty="0" err="1"/>
              <a:t>Lymphnodes</a:t>
            </a:r>
            <a:endParaRPr lang="de-DE" dirty="0"/>
          </a:p>
          <a:p>
            <a:r>
              <a:rPr lang="de-DE" dirty="0" err="1"/>
              <a:t>Salivary</a:t>
            </a:r>
            <a:r>
              <a:rPr lang="de-DE" dirty="0"/>
              <a:t> </a:t>
            </a:r>
            <a:r>
              <a:rPr lang="de-DE" dirty="0" err="1"/>
              <a:t>glands</a:t>
            </a:r>
            <a:endParaRPr lang="de-DE" dirty="0"/>
          </a:p>
          <a:p>
            <a:r>
              <a:rPr lang="de-DE" dirty="0" err="1"/>
              <a:t>Thyroid</a:t>
            </a:r>
            <a:endParaRPr lang="de-DE" dirty="0"/>
          </a:p>
          <a:p>
            <a:r>
              <a:rPr lang="de-DE" dirty="0" err="1"/>
              <a:t>S.c</a:t>
            </a:r>
            <a:r>
              <a:rPr lang="de-DE" dirty="0"/>
              <a:t>. Tissue and </a:t>
            </a:r>
            <a:r>
              <a:rPr lang="de-DE" dirty="0" err="1"/>
              <a:t>muscles</a:t>
            </a:r>
            <a:endParaRPr lang="de-DE" dirty="0"/>
          </a:p>
          <a:p>
            <a:r>
              <a:rPr lang="de-DE" dirty="0"/>
              <a:t>Tumor??? </a:t>
            </a:r>
            <a:r>
              <a:rPr lang="de-DE" dirty="0" err="1"/>
              <a:t>Thickening</a:t>
            </a:r>
            <a:r>
              <a:rPr lang="de-DE" dirty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412318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Fußzeilenplatzhalter 4">
            <a:extLst>
              <a:ext uri="{FF2B5EF4-FFF2-40B4-BE49-F238E27FC236}">
                <a16:creationId xmlns:a16="http://schemas.microsoft.com/office/drawing/2014/main" id="{7729E032-3A4D-D8A6-F01D-9AD76D2B3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 dirty="0">
                <a:solidFill>
                  <a:schemeClr val="tx1"/>
                </a:solidFill>
              </a:rPr>
              <a:t>T. Chlibec - Ultraschallzentrum Rorschach - swisssono.ch</a:t>
            </a:r>
            <a:endParaRPr lang="de-CH" altLang="de-DE" sz="1000" dirty="0">
              <a:solidFill>
                <a:schemeClr val="tx1"/>
              </a:solidFill>
            </a:endParaRPr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0B0AD533-25EB-676F-AFED-AFD55A75A1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2000"/>
              <a:t>Zervikale Lymphknoten</a:t>
            </a:r>
          </a:p>
        </p:txBody>
      </p:sp>
      <p:pic>
        <p:nvPicPr>
          <p:cNvPr id="64516" name="Picture 3" descr="Hals Lymphknoten Lymphom pd">
            <a:extLst>
              <a:ext uri="{FF2B5EF4-FFF2-40B4-BE49-F238E27FC236}">
                <a16:creationId xmlns:a16="http://schemas.microsoft.com/office/drawing/2014/main" id="{EB0DB86D-8CA3-27B6-FC28-2E4E8AAD1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284538"/>
            <a:ext cx="4537075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4" descr="Hals Lymphknoten Lymphom trans">
            <a:extLst>
              <a:ext uri="{FF2B5EF4-FFF2-40B4-BE49-F238E27FC236}">
                <a16:creationId xmlns:a16="http://schemas.microsoft.com/office/drawing/2014/main" id="{FC7955F1-9ADD-B3E1-EE0D-24033B1AE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7338"/>
            <a:ext cx="3097212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5" descr="Hals Lymphknoten Lymphom long">
            <a:extLst>
              <a:ext uri="{FF2B5EF4-FFF2-40B4-BE49-F238E27FC236}">
                <a16:creationId xmlns:a16="http://schemas.microsoft.com/office/drawing/2014/main" id="{88F96F34-DC92-3547-A345-47C840548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196975"/>
            <a:ext cx="2663825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Text Box 6">
            <a:extLst>
              <a:ext uri="{FF2B5EF4-FFF2-40B4-BE49-F238E27FC236}">
                <a16:creationId xmlns:a16="http://schemas.microsoft.com/office/drawing/2014/main" id="{D98C89E0-89D6-28C1-741B-6E20C8D68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4941888"/>
            <a:ext cx="962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>
                <a:solidFill>
                  <a:schemeClr val="tx1"/>
                </a:solidFill>
              </a:rPr>
              <a:t>Lymphom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Fußzeilenplatzhalter 4">
            <a:extLst>
              <a:ext uri="{FF2B5EF4-FFF2-40B4-BE49-F238E27FC236}">
                <a16:creationId xmlns:a16="http://schemas.microsoft.com/office/drawing/2014/main" id="{7729E032-3A4D-D8A6-F01D-9AD76D2B3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 dirty="0">
                <a:solidFill>
                  <a:schemeClr val="tx1"/>
                </a:solidFill>
              </a:rPr>
              <a:t>T. Chlibec - Ultraschallzentrum Rorschach - swisssono.ch</a:t>
            </a:r>
            <a:endParaRPr lang="de-CH" altLang="de-DE" sz="1000" dirty="0">
              <a:solidFill>
                <a:schemeClr val="tx1"/>
              </a:solidFill>
            </a:endParaRPr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0B0AD533-25EB-676F-AFED-AFD55A75A1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2000"/>
              <a:t>Zervikale Lymphknoten</a:t>
            </a:r>
          </a:p>
        </p:txBody>
      </p:sp>
      <p:pic>
        <p:nvPicPr>
          <p:cNvPr id="64516" name="Picture 3" descr="Hals Lymphknoten Lymphom pd">
            <a:extLst>
              <a:ext uri="{FF2B5EF4-FFF2-40B4-BE49-F238E27FC236}">
                <a16:creationId xmlns:a16="http://schemas.microsoft.com/office/drawing/2014/main" id="{EB0DB86D-8CA3-27B6-FC28-2E4E8AAD1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284538"/>
            <a:ext cx="4537075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4" descr="Hals Lymphknoten Lymphom trans">
            <a:extLst>
              <a:ext uri="{FF2B5EF4-FFF2-40B4-BE49-F238E27FC236}">
                <a16:creationId xmlns:a16="http://schemas.microsoft.com/office/drawing/2014/main" id="{FC7955F1-9ADD-B3E1-EE0D-24033B1AE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7338"/>
            <a:ext cx="3097212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5" descr="Hals Lymphknoten Lymphom long">
            <a:extLst>
              <a:ext uri="{FF2B5EF4-FFF2-40B4-BE49-F238E27FC236}">
                <a16:creationId xmlns:a16="http://schemas.microsoft.com/office/drawing/2014/main" id="{88F96F34-DC92-3547-A345-47C840548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196975"/>
            <a:ext cx="2663825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Text Box 6">
            <a:extLst>
              <a:ext uri="{FF2B5EF4-FFF2-40B4-BE49-F238E27FC236}">
                <a16:creationId xmlns:a16="http://schemas.microsoft.com/office/drawing/2014/main" id="{D98C89E0-89D6-28C1-741B-6E20C8D68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4941888"/>
            <a:ext cx="962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>
                <a:solidFill>
                  <a:schemeClr val="tx1"/>
                </a:solidFill>
              </a:rPr>
              <a:t>Lymphom</a:t>
            </a:r>
          </a:p>
        </p:txBody>
      </p:sp>
      <p:pic>
        <p:nvPicPr>
          <p:cNvPr id="4" name="Grafik 3" descr="Ein Bild, das Text, Karte, Screenshot enthält.&#10;&#10;Automatisch generierte Beschreibung">
            <a:extLst>
              <a:ext uri="{FF2B5EF4-FFF2-40B4-BE49-F238E27FC236}">
                <a16:creationId xmlns:a16="http://schemas.microsoft.com/office/drawing/2014/main" id="{565727EB-E547-5AD7-2739-D54CDC9E8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2989" y="856642"/>
            <a:ext cx="3012335" cy="231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230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>
            <a:extLst>
              <a:ext uri="{FF2B5EF4-FFF2-40B4-BE49-F238E27FC236}">
                <a16:creationId xmlns:a16="http://schemas.microsoft.com/office/drawing/2014/main" id="{F1CACEEA-D8B5-5F5F-56EA-CFF0EC40F7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2000" dirty="0" err="1"/>
              <a:t>Sonografische</a:t>
            </a:r>
            <a:r>
              <a:rPr lang="de-CH" altLang="de-DE" sz="2000" dirty="0"/>
              <a:t> Beurteilungskriterien</a:t>
            </a:r>
          </a:p>
        </p:txBody>
      </p:sp>
      <p:sp>
        <p:nvSpPr>
          <p:cNvPr id="65540" name="Text Box 3">
            <a:extLst>
              <a:ext uri="{FF2B5EF4-FFF2-40B4-BE49-F238E27FC236}">
                <a16:creationId xmlns:a16="http://schemas.microsoft.com/office/drawing/2014/main" id="{666A227D-EC61-2582-E8E2-EB4A74B35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557338"/>
            <a:ext cx="290124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400" u="sng" dirty="0">
                <a:solidFill>
                  <a:schemeClr val="tx1"/>
                </a:solidFill>
              </a:rPr>
              <a:t>Physiologische Lymphknoten: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CH" altLang="de-DE" sz="14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de-CH" altLang="de-DE" sz="1400" dirty="0">
                <a:solidFill>
                  <a:schemeClr val="tx1"/>
                </a:solidFill>
              </a:rPr>
              <a:t>Kleiner 1,5 cm</a:t>
            </a:r>
          </a:p>
          <a:p>
            <a:pPr eaLnBrk="1" hangingPunct="1">
              <a:spcBef>
                <a:spcPct val="0"/>
              </a:spcBef>
            </a:pPr>
            <a:endParaRPr lang="de-CH" altLang="de-DE" sz="14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de-CH" altLang="de-DE" sz="1400" dirty="0">
                <a:solidFill>
                  <a:schemeClr val="tx1"/>
                </a:solidFill>
              </a:rPr>
              <a:t>Längliche Form (MQQ&gt;2)</a:t>
            </a:r>
          </a:p>
          <a:p>
            <a:pPr eaLnBrk="1" hangingPunct="1">
              <a:spcBef>
                <a:spcPct val="0"/>
              </a:spcBef>
            </a:pPr>
            <a:endParaRPr lang="de-CH" altLang="de-DE" sz="14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de-CH" altLang="de-DE" sz="1400" dirty="0">
                <a:solidFill>
                  <a:schemeClr val="tx1"/>
                </a:solidFill>
              </a:rPr>
              <a:t>Echoreicher „verfetteter“ Hilus</a:t>
            </a:r>
          </a:p>
          <a:p>
            <a:pPr eaLnBrk="1" hangingPunct="1">
              <a:spcBef>
                <a:spcPct val="0"/>
              </a:spcBef>
            </a:pPr>
            <a:endParaRPr lang="de-CH" altLang="de-DE" sz="14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de-CH" altLang="de-DE" sz="1400" dirty="0">
                <a:solidFill>
                  <a:schemeClr val="tx1"/>
                </a:solidFill>
              </a:rPr>
              <a:t>Scharfe Begrenzung</a:t>
            </a:r>
          </a:p>
          <a:p>
            <a:pPr eaLnBrk="1" hangingPunct="1">
              <a:spcBef>
                <a:spcPct val="0"/>
              </a:spcBef>
            </a:pPr>
            <a:endParaRPr lang="de-CH" altLang="de-DE" sz="14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de-CH" altLang="de-DE" sz="1400" dirty="0">
                <a:solidFill>
                  <a:schemeClr val="tx1"/>
                </a:solidFill>
              </a:rPr>
              <a:t>Duplex: </a:t>
            </a:r>
            <a:r>
              <a:rPr lang="de-CH" altLang="de-DE" sz="1400" dirty="0" err="1">
                <a:solidFill>
                  <a:schemeClr val="tx1"/>
                </a:solidFill>
              </a:rPr>
              <a:t>Vascularisation</a:t>
            </a:r>
            <a:r>
              <a:rPr lang="de-CH" altLang="de-DE" sz="1400" dirty="0">
                <a:solidFill>
                  <a:schemeClr val="tx1"/>
                </a:solidFill>
              </a:rPr>
              <a:t> fehlt oder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>
                <a:solidFill>
                  <a:schemeClr val="tx1"/>
                </a:solidFill>
              </a:rPr>
              <a:t>	nur am Hilus</a:t>
            </a:r>
          </a:p>
        </p:txBody>
      </p:sp>
      <p:sp>
        <p:nvSpPr>
          <p:cNvPr id="65541" name="Text Box 4">
            <a:extLst>
              <a:ext uri="{FF2B5EF4-FFF2-40B4-BE49-F238E27FC236}">
                <a16:creationId xmlns:a16="http://schemas.microsoft.com/office/drawing/2014/main" id="{69B7A21B-9E45-D114-D719-C5F45F489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8150" y="1557338"/>
            <a:ext cx="4929042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400" u="sng" dirty="0">
                <a:solidFill>
                  <a:schemeClr val="tx1"/>
                </a:solidFill>
              </a:rPr>
              <a:t>Malignes Lymphom: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CH" altLang="de-DE" sz="14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de-CH" altLang="de-DE" sz="1400" dirty="0">
                <a:solidFill>
                  <a:schemeClr val="tx1"/>
                </a:solidFill>
              </a:rPr>
              <a:t>Meist kugelige Form (MQQ&lt;2)</a:t>
            </a:r>
          </a:p>
          <a:p>
            <a:pPr eaLnBrk="1" hangingPunct="1">
              <a:spcBef>
                <a:spcPct val="0"/>
              </a:spcBef>
            </a:pPr>
            <a:endParaRPr lang="de-CH" altLang="de-DE" sz="14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de-CH" altLang="de-DE" sz="1400" dirty="0" err="1">
                <a:solidFill>
                  <a:schemeClr val="tx1"/>
                </a:solidFill>
              </a:rPr>
              <a:t>Echoarm</a:t>
            </a:r>
            <a:r>
              <a:rPr lang="de-CH" altLang="de-DE" sz="1400" dirty="0">
                <a:solidFill>
                  <a:schemeClr val="tx1"/>
                </a:solidFill>
              </a:rPr>
              <a:t> (insbesondere Kortex)</a:t>
            </a:r>
          </a:p>
          <a:p>
            <a:pPr eaLnBrk="1" hangingPunct="1">
              <a:spcBef>
                <a:spcPct val="0"/>
              </a:spcBef>
            </a:pPr>
            <a:endParaRPr lang="de-CH" altLang="de-DE" sz="14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de-CH" altLang="de-DE" sz="1400" dirty="0">
                <a:solidFill>
                  <a:schemeClr val="tx1"/>
                </a:solidFill>
              </a:rPr>
              <a:t>Fehlender Hilusreflex (50-80%)</a:t>
            </a:r>
          </a:p>
          <a:p>
            <a:pPr eaLnBrk="1" hangingPunct="1">
              <a:spcBef>
                <a:spcPct val="0"/>
              </a:spcBef>
            </a:pPr>
            <a:endParaRPr lang="de-CH" altLang="de-DE" sz="14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de-CH" altLang="de-DE" sz="1400" dirty="0">
                <a:solidFill>
                  <a:schemeClr val="tx1"/>
                </a:solidFill>
              </a:rPr>
              <a:t>Scharfe Begrenzung</a:t>
            </a:r>
          </a:p>
          <a:p>
            <a:pPr eaLnBrk="1" hangingPunct="1">
              <a:spcBef>
                <a:spcPct val="0"/>
              </a:spcBef>
            </a:pPr>
            <a:endParaRPr lang="de-CH" altLang="de-DE" sz="14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de-CH" altLang="de-DE" sz="1400" dirty="0">
                <a:solidFill>
                  <a:schemeClr val="tx1"/>
                </a:solidFill>
              </a:rPr>
              <a:t>Hypervaskularisation (ev. Baum- oder Radspeichenmuster)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CH" altLang="de-DE" sz="14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CH" altLang="de-DE" sz="1400" dirty="0"/>
          </a:p>
        </p:txBody>
      </p:sp>
      <p:sp>
        <p:nvSpPr>
          <p:cNvPr id="65542" name="Text Box 5">
            <a:extLst>
              <a:ext uri="{FF2B5EF4-FFF2-40B4-BE49-F238E27FC236}">
                <a16:creationId xmlns:a16="http://schemas.microsoft.com/office/drawing/2014/main" id="{80EFB73D-A08C-3618-2210-0DD23A199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4941888"/>
            <a:ext cx="584435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CH" altLang="de-DE" sz="1400" dirty="0">
                <a:solidFill>
                  <a:schemeClr val="tx1"/>
                </a:solidFill>
              </a:rPr>
              <a:t>Lymphadenitis: 	längsovale Form (akute </a:t>
            </a:r>
            <a:r>
              <a:rPr lang="de-CH" altLang="de-DE" sz="1400" dirty="0" err="1">
                <a:solidFill>
                  <a:schemeClr val="tx1"/>
                </a:solidFill>
              </a:rPr>
              <a:t>vs</a:t>
            </a:r>
            <a:r>
              <a:rPr lang="de-CH" altLang="de-DE" sz="1400" dirty="0">
                <a:solidFill>
                  <a:schemeClr val="tx1"/>
                </a:solidFill>
              </a:rPr>
              <a:t> chronisch: Vaskularisation)</a:t>
            </a:r>
          </a:p>
          <a:p>
            <a:pPr eaLnBrk="1" hangingPunct="1">
              <a:spcBef>
                <a:spcPct val="0"/>
              </a:spcBef>
            </a:pPr>
            <a:endParaRPr lang="de-CH" altLang="de-DE" sz="14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de-CH" altLang="de-DE" sz="1400" dirty="0">
                <a:solidFill>
                  <a:schemeClr val="tx1"/>
                </a:solidFill>
              </a:rPr>
              <a:t>Metastase:	unscharfe Begrenzung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>
                <a:solidFill>
                  <a:schemeClr val="tx1"/>
                </a:solidFill>
              </a:rPr>
              <a:t>		Kortex komplex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>
                <a:solidFill>
                  <a:schemeClr val="tx1"/>
                </a:solidFill>
              </a:rPr>
              <a:t>		Duplex: erhöhter RI (&gt;0,8)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CH" altLang="de-DE" sz="1400" dirty="0"/>
          </a:p>
        </p:txBody>
      </p:sp>
      <p:sp>
        <p:nvSpPr>
          <p:cNvPr id="65543" name="Text Box 6">
            <a:extLst>
              <a:ext uri="{FF2B5EF4-FFF2-40B4-BE49-F238E27FC236}">
                <a16:creationId xmlns:a16="http://schemas.microsoft.com/office/drawing/2014/main" id="{18CBDE72-E44C-E21F-5C08-5D78CF85E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7538" y="4579938"/>
            <a:ext cx="1012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400" u="sng" dirty="0">
                <a:solidFill>
                  <a:schemeClr val="tx1"/>
                </a:solidFill>
              </a:rPr>
              <a:t>Sonstiges:</a:t>
            </a:r>
          </a:p>
        </p:txBody>
      </p:sp>
      <p:sp>
        <p:nvSpPr>
          <p:cNvPr id="65544" name="Text Box 7">
            <a:extLst>
              <a:ext uri="{FF2B5EF4-FFF2-40B4-BE49-F238E27FC236}">
                <a16:creationId xmlns:a16="http://schemas.microsoft.com/office/drawing/2014/main" id="{643FBA61-F8C3-773C-14D3-10F76175C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400" y="1555750"/>
            <a:ext cx="411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>
                <a:solidFill>
                  <a:schemeClr val="tx1"/>
                </a:solidFill>
              </a:rPr>
              <a:t>vs</a:t>
            </a:r>
            <a:r>
              <a:rPr lang="de-CH" altLang="de-DE" sz="1400" dirty="0"/>
              <a:t>.</a:t>
            </a:r>
          </a:p>
        </p:txBody>
      </p:sp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60210695-9591-D415-EE53-730478971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47544" y="6400799"/>
            <a:ext cx="4248912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 dirty="0">
                <a:solidFill>
                  <a:schemeClr val="tx1"/>
                </a:solidFill>
              </a:rPr>
              <a:t>T. Chlibec - Ultraschallzentrum Rorschach - swisssono.ch</a:t>
            </a:r>
            <a:endParaRPr lang="de-CH" altLang="de-DE" sz="1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Fußzeilenplatzhalter 6">
            <a:extLst>
              <a:ext uri="{FF2B5EF4-FFF2-40B4-BE49-F238E27FC236}">
                <a16:creationId xmlns:a16="http://schemas.microsoft.com/office/drawing/2014/main" id="{269DDFDA-17D5-9F41-50FC-0255C4C78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67743" y="6356350"/>
            <a:ext cx="4608513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 dirty="0">
                <a:solidFill>
                  <a:schemeClr val="tx1"/>
                </a:solidFill>
              </a:rPr>
              <a:t>T. Chlibec - Ultraschallzentrum Rorschach - swisssono.ch</a:t>
            </a:r>
            <a:endParaRPr lang="de-CH" altLang="de-DE" sz="1000" dirty="0">
              <a:solidFill>
                <a:schemeClr val="tx1"/>
              </a:solidFill>
            </a:endParaRPr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2789FBE8-0577-7A64-B808-F0244D7602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2000" dirty="0"/>
              <a:t>Zervikale Lymphknoten, weitere Pathologien</a:t>
            </a:r>
          </a:p>
        </p:txBody>
      </p:sp>
      <p:pic>
        <p:nvPicPr>
          <p:cNvPr id="66564" name="Picture 3" descr="Hals LKN li long TBC Einschmelz">
            <a:extLst>
              <a:ext uri="{FF2B5EF4-FFF2-40B4-BE49-F238E27FC236}">
                <a16:creationId xmlns:a16="http://schemas.microsoft.com/office/drawing/2014/main" id="{6C777693-9BD9-4C16-5560-A34097887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81075"/>
            <a:ext cx="4608513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4" descr="Hals LKN li long LKN TBC">
            <a:extLst>
              <a:ext uri="{FF2B5EF4-FFF2-40B4-BE49-F238E27FC236}">
                <a16:creationId xmlns:a16="http://schemas.microsoft.com/office/drawing/2014/main" id="{4143CB50-DED2-7AE4-3557-41029028F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852738"/>
            <a:ext cx="4321175" cy="317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 Box 5">
            <a:extLst>
              <a:ext uri="{FF2B5EF4-FFF2-40B4-BE49-F238E27FC236}">
                <a16:creationId xmlns:a16="http://schemas.microsoft.com/office/drawing/2014/main" id="{246A8CA7-DF64-EFA2-8B4D-C6EE0F983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4581525"/>
            <a:ext cx="4111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400" dirty="0">
                <a:solidFill>
                  <a:schemeClr val="tx1"/>
                </a:solidFill>
              </a:rPr>
              <a:t>TB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Fußzeilenplatzhalter 6">
            <a:extLst>
              <a:ext uri="{FF2B5EF4-FFF2-40B4-BE49-F238E27FC236}">
                <a16:creationId xmlns:a16="http://schemas.microsoft.com/office/drawing/2014/main" id="{3388EC29-5E48-0537-CB2E-3D914A701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7023" y="6356288"/>
            <a:ext cx="4279777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 dirty="0">
                <a:solidFill>
                  <a:schemeClr val="tx1"/>
                </a:solidFill>
              </a:rPr>
              <a:t>T. Chlibec - Ultraschallzentrum Rorschach - swisssono.ch</a:t>
            </a:r>
            <a:endParaRPr lang="de-CH" altLang="de-DE" sz="1000" dirty="0">
              <a:solidFill>
                <a:schemeClr val="tx1"/>
              </a:solidFill>
            </a:endParaRPr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67E959F6-9076-39B1-AEE2-C2E0812D91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2000" dirty="0"/>
              <a:t>Zervikale Lymphknoten, weitere Info</a:t>
            </a:r>
          </a:p>
        </p:txBody>
      </p:sp>
      <p:sp>
        <p:nvSpPr>
          <p:cNvPr id="67589" name="Text Box 4">
            <a:extLst>
              <a:ext uri="{FF2B5EF4-FFF2-40B4-BE49-F238E27FC236}">
                <a16:creationId xmlns:a16="http://schemas.microsoft.com/office/drawing/2014/main" id="{D5AE997B-48AC-DD21-8916-E3FE44431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325460"/>
            <a:ext cx="7885748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CH" altLang="de-DE" sz="1600" dirty="0">
                <a:solidFill>
                  <a:schemeClr val="tx1"/>
                </a:solidFill>
              </a:rPr>
              <a:t>Oberflächliche Lage von cervikalen LKN: hochfrequenter Schallkopf (5-10 MHz)</a:t>
            </a:r>
          </a:p>
          <a:p>
            <a:pPr eaLnBrk="1" hangingPunct="1">
              <a:spcBef>
                <a:spcPct val="0"/>
              </a:spcBef>
            </a:pPr>
            <a:endParaRPr lang="de-CH" altLang="de-DE" sz="16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de-CH" altLang="de-DE" sz="1600" dirty="0">
                <a:solidFill>
                  <a:schemeClr val="tx1"/>
                </a:solidFill>
              </a:rPr>
              <a:t>Cervikale Lymphknotenmetastasen sind bei Kopf-Hals Tumoren ein entscheidender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600" dirty="0">
                <a:solidFill>
                  <a:schemeClr val="tx1"/>
                </a:solidFill>
              </a:rPr>
              <a:t>	prognostischer Faktor</a:t>
            </a:r>
          </a:p>
          <a:p>
            <a:pPr eaLnBrk="1" hangingPunct="1">
              <a:spcBef>
                <a:spcPct val="0"/>
              </a:spcBef>
            </a:pPr>
            <a:endParaRPr lang="de-CH" altLang="de-DE" sz="16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de-CH" altLang="de-DE" sz="1600" dirty="0">
                <a:solidFill>
                  <a:schemeClr val="tx1"/>
                </a:solidFill>
              </a:rPr>
              <a:t>Thorakale Tumoren können in zervikale LKN metastasieren</a:t>
            </a:r>
          </a:p>
          <a:p>
            <a:pPr eaLnBrk="1" hangingPunct="1">
              <a:spcBef>
                <a:spcPct val="0"/>
              </a:spcBef>
            </a:pPr>
            <a:endParaRPr lang="de-CH" altLang="de-DE" sz="16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de-CH" altLang="de-DE" sz="1600" dirty="0" err="1">
                <a:solidFill>
                  <a:schemeClr val="tx1"/>
                </a:solidFill>
              </a:rPr>
              <a:t>Staging</a:t>
            </a:r>
            <a:r>
              <a:rPr lang="de-CH" altLang="de-DE" sz="1600" dirty="0">
                <a:solidFill>
                  <a:schemeClr val="tx1"/>
                </a:solidFill>
              </a:rPr>
              <a:t> bei Malignen Lymphomen (MH, NHL. 60-80% aller Maligner Lymphome)</a:t>
            </a:r>
          </a:p>
          <a:p>
            <a:pPr eaLnBrk="1" hangingPunct="1">
              <a:spcBef>
                <a:spcPct val="0"/>
              </a:spcBef>
            </a:pPr>
            <a:endParaRPr lang="de-CH" altLang="de-DE" sz="16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de-CH" altLang="de-DE" sz="1600" dirty="0">
                <a:solidFill>
                  <a:schemeClr val="tx1"/>
                </a:solidFill>
              </a:rPr>
              <a:t>Metastasen:	1/3 aller persistierenden Hals-LKN-Schwellungen</a:t>
            </a:r>
          </a:p>
          <a:p>
            <a:pPr lvl="4" eaLnBrk="1" hangingPunct="1">
              <a:spcBef>
                <a:spcPct val="0"/>
              </a:spcBef>
              <a:buFontTx/>
              <a:buNone/>
            </a:pPr>
            <a:r>
              <a:rPr lang="de-CH" altLang="de-DE" sz="1600" dirty="0">
                <a:solidFill>
                  <a:schemeClr val="tx1"/>
                </a:solidFill>
              </a:rPr>
              <a:t>Davon 85% regionale von Kopf-Hals-Tu (einschl. SD)</a:t>
            </a:r>
          </a:p>
          <a:p>
            <a:pPr lvl="4" eaLnBrk="1" hangingPunct="1">
              <a:spcBef>
                <a:spcPct val="0"/>
              </a:spcBef>
              <a:buFontTx/>
              <a:buNone/>
            </a:pPr>
            <a:r>
              <a:rPr lang="de-CH" altLang="de-DE" sz="1600" dirty="0">
                <a:solidFill>
                  <a:schemeClr val="tx1"/>
                </a:solidFill>
              </a:rPr>
              <a:t>10% Fernmetastasen Lunge, MDT, Mama, Urogenital</a:t>
            </a:r>
          </a:p>
          <a:p>
            <a:pPr lvl="4" eaLnBrk="1" hangingPunct="1">
              <a:spcBef>
                <a:spcPct val="0"/>
              </a:spcBef>
              <a:buFontTx/>
              <a:buNone/>
            </a:pPr>
            <a:r>
              <a:rPr lang="de-CH" altLang="de-DE" sz="1600" dirty="0">
                <a:solidFill>
                  <a:schemeClr val="tx1"/>
                </a:solidFill>
              </a:rPr>
              <a:t>5% CUP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FBF6A2-42E0-2792-B597-118D1DFA1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CH" alt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Lymphknoten, weitere Info</a:t>
            </a:r>
            <a:endParaRPr lang="de-DE" dirty="0"/>
          </a:p>
        </p:txBody>
      </p:sp>
      <p:pic>
        <p:nvPicPr>
          <p:cNvPr id="8" name="Inhaltsplatzhalter 7" descr="Ein Bild, das Text, Skelett, Diagramm enthält.&#10;&#10;Automatisch generierte Beschreibung">
            <a:extLst>
              <a:ext uri="{FF2B5EF4-FFF2-40B4-BE49-F238E27FC236}">
                <a16:creationId xmlns:a16="http://schemas.microsoft.com/office/drawing/2014/main" id="{C222221B-4B55-7B6E-BD0A-1555886A96CC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2046905" y="980101"/>
            <a:ext cx="5821537" cy="4759018"/>
          </a:xfrm>
        </p:spPr>
      </p:pic>
      <p:sp>
        <p:nvSpPr>
          <p:cNvPr id="9" name="Fußzeilenplatzhalter 6">
            <a:extLst>
              <a:ext uri="{FF2B5EF4-FFF2-40B4-BE49-F238E27FC236}">
                <a16:creationId xmlns:a16="http://schemas.microsoft.com/office/drawing/2014/main" id="{3A729310-9CE0-A9F0-28C9-6D36B5AE0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7023" y="6356288"/>
            <a:ext cx="4279777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 dirty="0">
                <a:solidFill>
                  <a:schemeClr val="tx1"/>
                </a:solidFill>
              </a:rPr>
              <a:t>T. Chlibec - Ultraschallzentrum Rorschach - swisssono.ch</a:t>
            </a:r>
            <a:endParaRPr lang="de-CH" altLang="de-DE" sz="1000" dirty="0">
              <a:solidFill>
                <a:schemeClr val="tx1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E2E07AC-C07F-356A-3909-0B1749D0C818}"/>
              </a:ext>
            </a:extLst>
          </p:cNvPr>
          <p:cNvSpPr/>
          <p:nvPr/>
        </p:nvSpPr>
        <p:spPr>
          <a:xfrm>
            <a:off x="2227006" y="5161935"/>
            <a:ext cx="2905433" cy="1474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29069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15601D-3F1A-0B90-3866-842719563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Fragen?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27AD07-6FD2-ADD4-40B8-80386198B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- swisssono.ch</a:t>
            </a:r>
            <a:endParaRPr lang="de-CH" dirty="0"/>
          </a:p>
        </p:txBody>
      </p:sp>
      <p:pic>
        <p:nvPicPr>
          <p:cNvPr id="5" name="Picture 5" descr="09_G">
            <a:extLst>
              <a:ext uri="{FF2B5EF4-FFF2-40B4-BE49-F238E27FC236}">
                <a16:creationId xmlns:a16="http://schemas.microsoft.com/office/drawing/2014/main" id="{1F9C2A3F-E58F-FE7F-699E-7417EDE03D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0447" y="2695370"/>
            <a:ext cx="7623106" cy="2452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58226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15601D-3F1A-0B90-3866-842719563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Outtakes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6DC16E-A301-79E9-48FD-FFEE7BE72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27AD07-6FD2-ADD4-40B8-80386198B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- swisssono.ch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781806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39FF64-6432-04AF-09C4-23DBB5343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/>
              <a:t>Carotis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B7A3C23-B4B8-7406-2023-64DEA248C7E3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Inhaltsplatzhalter 8" descr="Ein Bild, das Skelett, Text, Diagramm enthält.&#10;&#10;Automatisch generierte Beschreibung">
            <a:extLst>
              <a:ext uri="{FF2B5EF4-FFF2-40B4-BE49-F238E27FC236}">
                <a16:creationId xmlns:a16="http://schemas.microsoft.com/office/drawing/2014/main" id="{8E700293-AA96-BB9A-273E-689C6B0C3A2D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57200" y="1052513"/>
            <a:ext cx="4755143" cy="3740713"/>
          </a:xfrm>
        </p:spPr>
      </p:pic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0D98017-BEC7-BEB2-9D6D-03F7CAB87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7023" y="6356288"/>
            <a:ext cx="4279777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 dirty="0">
                <a:solidFill>
                  <a:schemeClr val="tx1"/>
                </a:solidFill>
              </a:rPr>
              <a:t>T. Chlibec - Ultraschallzentrum Rorschach - swisssono.ch</a:t>
            </a:r>
            <a:endParaRPr lang="de-CH" altLang="de-DE" sz="1000" dirty="0">
              <a:solidFill>
                <a:schemeClr val="tx1"/>
              </a:solidFill>
            </a:endParaRPr>
          </a:p>
        </p:txBody>
      </p:sp>
      <p:pic>
        <p:nvPicPr>
          <p:cNvPr id="15" name="Inhaltsplatzhalter 14" descr="Ein Bild, das Entwurf, Zeichnung, Kunst enthält.&#10;&#10;Automatisch generierte Beschreibung">
            <a:extLst>
              <a:ext uri="{FF2B5EF4-FFF2-40B4-BE49-F238E27FC236}">
                <a16:creationId xmlns:a16="http://schemas.microsoft.com/office/drawing/2014/main" id="{33524083-145E-7749-C0A2-6AC292E416DC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3"/>
          <a:stretch>
            <a:fillRect/>
          </a:stretch>
        </p:blipFill>
        <p:spPr>
          <a:xfrm>
            <a:off x="4648202" y="2280284"/>
            <a:ext cx="4394348" cy="3525203"/>
          </a:xfrm>
        </p:spPr>
      </p:pic>
    </p:spTree>
    <p:extLst>
      <p:ext uri="{BB962C8B-B14F-4D97-AF65-F5344CB8AC3E}">
        <p14:creationId xmlns:p14="http://schemas.microsoft.com/office/powerpoint/2010/main" val="8426815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F59B0A-6840-39F7-02D5-C891E84B1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5A923D-F435-E1EC-CB53-FF19C6471E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B4086F1-7285-2124-695E-06FE1EB53CD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2F92C6-BC28-9B83-F00C-B5BE8F80A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- swisssono.ch</a:t>
            </a:r>
            <a:endParaRPr lang="de-CH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B2B65CBB-00E2-04A2-68DD-D648596CE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739" y="1018924"/>
            <a:ext cx="4182122" cy="403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519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>
            <a:extLst>
              <a:ext uri="{FF2B5EF4-FFF2-40B4-BE49-F238E27FC236}">
                <a16:creationId xmlns:a16="http://schemas.microsoft.com/office/drawing/2014/main" id="{72A1F0E2-F2DE-C684-64AD-92F0CBCD62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2000" dirty="0" err="1"/>
              <a:t>Sonoanatomie</a:t>
            </a:r>
            <a:r>
              <a:rPr lang="de-CH" altLang="de-DE" sz="2000" dirty="0"/>
              <a:t> Hals I</a:t>
            </a:r>
          </a:p>
        </p:txBody>
      </p:sp>
      <p:pic>
        <p:nvPicPr>
          <p:cNvPr id="11269" name="Picture 4" descr="SD normal trans">
            <a:extLst>
              <a:ext uri="{FF2B5EF4-FFF2-40B4-BE49-F238E27FC236}">
                <a16:creationId xmlns:a16="http://schemas.microsoft.com/office/drawing/2014/main" id="{F6329C47-5147-7216-AE16-9401098EFF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628775"/>
            <a:ext cx="6483350" cy="3937000"/>
          </a:xfrm>
          <a:noFill/>
        </p:spPr>
      </p:pic>
      <p:sp>
        <p:nvSpPr>
          <p:cNvPr id="11270" name="AutoShape 5">
            <a:extLst>
              <a:ext uri="{FF2B5EF4-FFF2-40B4-BE49-F238E27FC236}">
                <a16:creationId xmlns:a16="http://schemas.microsoft.com/office/drawing/2014/main" id="{8BC61F87-35F8-3C55-4B08-2DABD6068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475" y="5157788"/>
            <a:ext cx="1727200" cy="360362"/>
          </a:xfrm>
          <a:prstGeom prst="flowChartProcess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1400"/>
              <a:t>trans</a:t>
            </a:r>
          </a:p>
        </p:txBody>
      </p:sp>
    </p:spTree>
    <p:extLst>
      <p:ext uri="{BB962C8B-B14F-4D97-AF65-F5344CB8AC3E}">
        <p14:creationId xmlns:p14="http://schemas.microsoft.com/office/powerpoint/2010/main" val="1330432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F5DC07-FA2F-A274-7501-C97105BF2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 err="1"/>
              <a:t>Sonoanatomie</a:t>
            </a:r>
            <a:r>
              <a:rPr lang="de-DE" sz="2000" dirty="0"/>
              <a:t> li Halsseite</a:t>
            </a:r>
          </a:p>
        </p:txBody>
      </p:sp>
      <p:pic>
        <p:nvPicPr>
          <p:cNvPr id="6" name="Inhaltsplatzhalter 5" descr="Ein Bild, das Text, medizinische Bildgebung, Screenshot, pränataler Ultraschall enthält.&#10;&#10;Automatisch generierte Beschreibung">
            <a:extLst>
              <a:ext uri="{FF2B5EF4-FFF2-40B4-BE49-F238E27FC236}">
                <a16:creationId xmlns:a16="http://schemas.microsoft.com/office/drawing/2014/main" id="{1848AC0B-20FD-7C39-A8A8-9541661C0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9168" y="1165122"/>
            <a:ext cx="7165664" cy="4527755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B039B23-8696-D9F5-1959-C609377F2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- swisssono.ch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9037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E5417F-D8E9-6653-6136-335A9BED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Normalbefund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5DCF4E57-8C1C-ADA0-CC1D-7F5B86E65F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57200" y="1601565"/>
            <a:ext cx="8229600" cy="4523232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531A9EE-C7A0-28B0-A698-9407FB266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47544" y="6400799"/>
            <a:ext cx="4248912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 dirty="0">
                <a:solidFill>
                  <a:schemeClr val="tx1"/>
                </a:solidFill>
              </a:rPr>
              <a:t>T. Chlibec - Ultraschallzentrum Rorschach - swisssono.ch</a:t>
            </a:r>
            <a:endParaRPr lang="de-CH" altLang="de-DE" sz="1000" dirty="0">
              <a:solidFill>
                <a:schemeClr val="tx1"/>
              </a:solidFill>
            </a:endParaRPr>
          </a:p>
        </p:txBody>
      </p:sp>
      <p:pic>
        <p:nvPicPr>
          <p:cNvPr id="4" name="M202310151725074500001">
            <a:hlinkClick r:id="" action="ppaction://media"/>
            <a:extLst>
              <a:ext uri="{FF2B5EF4-FFF2-40B4-BE49-F238E27FC236}">
                <a16:creationId xmlns:a16="http://schemas.microsoft.com/office/drawing/2014/main" id="{1B201501-C44F-E052-B506-A260863F97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32375" y="7477022"/>
            <a:ext cx="4881170" cy="3660878"/>
          </a:xfrm>
          <a:prstGeom prst="rect">
            <a:avLst/>
          </a:prstGeom>
        </p:spPr>
      </p:pic>
      <p:pic>
        <p:nvPicPr>
          <p:cNvPr id="11" name="M202310151725074500001">
            <a:hlinkClick r:id="" action="ppaction://media"/>
            <a:extLst>
              <a:ext uri="{FF2B5EF4-FFF2-40B4-BE49-F238E27FC236}">
                <a16:creationId xmlns:a16="http://schemas.microsoft.com/office/drawing/2014/main" id="{73514270-0B49-48D8-AB4B-BA684D35A5E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9353" y="961814"/>
            <a:ext cx="6505294" cy="487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4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par>
              <p:cTn id="16"/>
            </p:par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ußzeilenplatzhalter 4">
            <a:extLst>
              <a:ext uri="{FF2B5EF4-FFF2-40B4-BE49-F238E27FC236}">
                <a16:creationId xmlns:a16="http://schemas.microsoft.com/office/drawing/2014/main" id="{7A993522-F559-4688-5368-9ABD28FCA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 dirty="0">
                <a:solidFill>
                  <a:schemeClr val="tx1"/>
                </a:solidFill>
              </a:rPr>
              <a:t>T. Chlibec - Ultraschallzentrum Rorschach - swisssono.ch</a:t>
            </a:r>
            <a:endParaRPr lang="de-CH" altLang="de-DE" sz="1000" dirty="0">
              <a:solidFill>
                <a:schemeClr val="tx1"/>
              </a:solidFill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22BFF546-E123-84AB-26BE-0288DE8509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2000" dirty="0"/>
              <a:t>Halsweichteile Untersuchungsablauf</a:t>
            </a:r>
          </a:p>
        </p:txBody>
      </p:sp>
      <p:pic>
        <p:nvPicPr>
          <p:cNvPr id="59397" name="Picture 4" descr="Anatomie Hals">
            <a:extLst>
              <a:ext uri="{FF2B5EF4-FFF2-40B4-BE49-F238E27FC236}">
                <a16:creationId xmlns:a16="http://schemas.microsoft.com/office/drawing/2014/main" id="{0A95340C-BAB5-F913-CC06-5F54A714E9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484313"/>
            <a:ext cx="7332662" cy="4637087"/>
          </a:xfrm>
          <a:noFill/>
        </p:spPr>
      </p:pic>
      <p:sp>
        <p:nvSpPr>
          <p:cNvPr id="3" name="Pfeil: nach oben und unten 2">
            <a:extLst>
              <a:ext uri="{FF2B5EF4-FFF2-40B4-BE49-F238E27FC236}">
                <a16:creationId xmlns:a16="http://schemas.microsoft.com/office/drawing/2014/main" id="{439B6BE3-3340-AE3A-BA33-B589C4084466}"/>
              </a:ext>
            </a:extLst>
          </p:cNvPr>
          <p:cNvSpPr/>
          <p:nvPr/>
        </p:nvSpPr>
        <p:spPr>
          <a:xfrm rot="20621471">
            <a:off x="3814370" y="3118214"/>
            <a:ext cx="484632" cy="2991775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Pfeil: nach oben und unten 3">
            <a:extLst>
              <a:ext uri="{FF2B5EF4-FFF2-40B4-BE49-F238E27FC236}">
                <a16:creationId xmlns:a16="http://schemas.microsoft.com/office/drawing/2014/main" id="{E4AB1C28-1416-5600-2633-8013630FB4E4}"/>
              </a:ext>
            </a:extLst>
          </p:cNvPr>
          <p:cNvSpPr/>
          <p:nvPr/>
        </p:nvSpPr>
        <p:spPr>
          <a:xfrm rot="17719845">
            <a:off x="4329683" y="1929446"/>
            <a:ext cx="484632" cy="2991775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Pfeil: nach oben und unten 4">
            <a:extLst>
              <a:ext uri="{FF2B5EF4-FFF2-40B4-BE49-F238E27FC236}">
                <a16:creationId xmlns:a16="http://schemas.microsoft.com/office/drawing/2014/main" id="{AE00C039-AE18-A349-4EBE-08EAD65AFAE1}"/>
              </a:ext>
            </a:extLst>
          </p:cNvPr>
          <p:cNvSpPr/>
          <p:nvPr/>
        </p:nvSpPr>
        <p:spPr>
          <a:xfrm rot="15268293">
            <a:off x="6675011" y="2964973"/>
            <a:ext cx="255957" cy="1675765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6F48761-7A76-4E53-C566-00C4F304C535}"/>
              </a:ext>
            </a:extLst>
          </p:cNvPr>
          <p:cNvSpPr/>
          <p:nvPr/>
        </p:nvSpPr>
        <p:spPr>
          <a:xfrm>
            <a:off x="2237173" y="3425333"/>
            <a:ext cx="1166880" cy="2220865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9AF753B-BD57-D367-7FE3-35F4A9D28716}"/>
              </a:ext>
            </a:extLst>
          </p:cNvPr>
          <p:cNvSpPr/>
          <p:nvPr/>
        </p:nvSpPr>
        <p:spPr>
          <a:xfrm>
            <a:off x="4872316" y="4535765"/>
            <a:ext cx="926116" cy="1515972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065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ußzeilenplatzhalter 4">
            <a:extLst>
              <a:ext uri="{FF2B5EF4-FFF2-40B4-BE49-F238E27FC236}">
                <a16:creationId xmlns:a16="http://schemas.microsoft.com/office/drawing/2014/main" id="{7A993522-F559-4688-5368-9ABD28FCA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 dirty="0">
                <a:solidFill>
                  <a:schemeClr val="tx1"/>
                </a:solidFill>
              </a:rPr>
              <a:t>T. Chlibec - Ultraschallzentrum Rorschach - swisssono.ch</a:t>
            </a:r>
            <a:endParaRPr lang="de-CH" altLang="de-DE" sz="1000" dirty="0">
              <a:solidFill>
                <a:schemeClr val="tx1"/>
              </a:solidFill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22BFF546-E123-84AB-26BE-0288DE8509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2000" dirty="0"/>
              <a:t>Halsweichteile, Lymphknoten</a:t>
            </a:r>
          </a:p>
        </p:txBody>
      </p:sp>
      <p:pic>
        <p:nvPicPr>
          <p:cNvPr id="59397" name="Picture 4" descr="Anatomie Hals">
            <a:extLst>
              <a:ext uri="{FF2B5EF4-FFF2-40B4-BE49-F238E27FC236}">
                <a16:creationId xmlns:a16="http://schemas.microsoft.com/office/drawing/2014/main" id="{0A95340C-BAB5-F913-CC06-5F54A714E9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484313"/>
            <a:ext cx="7332662" cy="4637087"/>
          </a:xfrm>
          <a:noFill/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CFBA235-6B63-D00C-BD15-F08A4A3B6FDB}"/>
              </a:ext>
            </a:extLst>
          </p:cNvPr>
          <p:cNvSpPr txBox="1"/>
          <p:nvPr/>
        </p:nvSpPr>
        <p:spPr>
          <a:xfrm>
            <a:off x="5370990" y="985421"/>
            <a:ext cx="24904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Vessels</a:t>
            </a:r>
            <a:endParaRPr lang="de-DE" dirty="0"/>
          </a:p>
          <a:p>
            <a:r>
              <a:rPr lang="de-DE" dirty="0" err="1"/>
              <a:t>Lymphnodes</a:t>
            </a:r>
            <a:endParaRPr lang="de-DE" dirty="0"/>
          </a:p>
          <a:p>
            <a:r>
              <a:rPr lang="de-DE" dirty="0" err="1"/>
              <a:t>Salivary</a:t>
            </a:r>
            <a:r>
              <a:rPr lang="de-DE" dirty="0"/>
              <a:t> </a:t>
            </a:r>
            <a:r>
              <a:rPr lang="de-DE" dirty="0" err="1"/>
              <a:t>glands</a:t>
            </a:r>
            <a:endParaRPr lang="de-DE" dirty="0"/>
          </a:p>
          <a:p>
            <a:r>
              <a:rPr lang="de-DE" dirty="0" err="1"/>
              <a:t>Thyroid</a:t>
            </a:r>
            <a:endParaRPr lang="de-DE" dirty="0"/>
          </a:p>
          <a:p>
            <a:r>
              <a:rPr lang="de-DE" dirty="0" err="1"/>
              <a:t>S.c</a:t>
            </a:r>
            <a:r>
              <a:rPr lang="de-DE" dirty="0"/>
              <a:t>. Tissue and </a:t>
            </a:r>
            <a:r>
              <a:rPr lang="de-DE" dirty="0" err="1"/>
              <a:t>muscles</a:t>
            </a:r>
            <a:endParaRPr lang="de-DE" dirty="0"/>
          </a:p>
          <a:p>
            <a:r>
              <a:rPr lang="de-DE" dirty="0"/>
              <a:t>Tumor??? </a:t>
            </a:r>
            <a:r>
              <a:rPr lang="de-DE" dirty="0" err="1"/>
              <a:t>Thickening</a:t>
            </a:r>
            <a:r>
              <a:rPr lang="de-DE" dirty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584580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ußzeilenplatzhalter 4">
            <a:extLst>
              <a:ext uri="{FF2B5EF4-FFF2-40B4-BE49-F238E27FC236}">
                <a16:creationId xmlns:a16="http://schemas.microsoft.com/office/drawing/2014/main" id="{7A993522-F559-4688-5368-9ABD28FCA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 dirty="0">
                <a:solidFill>
                  <a:schemeClr val="tx1"/>
                </a:solidFill>
              </a:rPr>
              <a:t>T. Chlibec - Ultraschallzentrum Rorschach - swisssono.ch</a:t>
            </a:r>
            <a:endParaRPr lang="de-CH" altLang="de-DE" sz="1000" dirty="0">
              <a:solidFill>
                <a:schemeClr val="tx1"/>
              </a:solidFill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22BFF546-E123-84AB-26BE-0288DE8509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 sz="2000" dirty="0"/>
              <a:t>Pathologien</a:t>
            </a:r>
          </a:p>
        </p:txBody>
      </p:sp>
      <p:pic>
        <p:nvPicPr>
          <p:cNvPr id="59397" name="Picture 4" descr="Anatomie Hals">
            <a:extLst>
              <a:ext uri="{FF2B5EF4-FFF2-40B4-BE49-F238E27FC236}">
                <a16:creationId xmlns:a16="http://schemas.microsoft.com/office/drawing/2014/main" id="{0A95340C-BAB5-F913-CC06-5F54A714E9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484313"/>
            <a:ext cx="7332662" cy="4637087"/>
          </a:xfrm>
          <a:noFill/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CFBA235-6B63-D00C-BD15-F08A4A3B6FDB}"/>
              </a:ext>
            </a:extLst>
          </p:cNvPr>
          <p:cNvSpPr txBox="1"/>
          <p:nvPr/>
        </p:nvSpPr>
        <p:spPr>
          <a:xfrm>
            <a:off x="5370990" y="985421"/>
            <a:ext cx="24904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Vessels</a:t>
            </a:r>
            <a:endParaRPr lang="de-DE" dirty="0"/>
          </a:p>
          <a:p>
            <a:r>
              <a:rPr lang="de-DE" dirty="0" err="1"/>
              <a:t>Lymphnodes</a:t>
            </a:r>
            <a:endParaRPr lang="de-DE" dirty="0"/>
          </a:p>
          <a:p>
            <a:r>
              <a:rPr lang="de-DE" dirty="0" err="1"/>
              <a:t>Salivary</a:t>
            </a:r>
            <a:r>
              <a:rPr lang="de-DE" dirty="0"/>
              <a:t> </a:t>
            </a:r>
            <a:r>
              <a:rPr lang="de-DE" dirty="0" err="1"/>
              <a:t>glands</a:t>
            </a:r>
            <a:endParaRPr lang="de-DE" dirty="0"/>
          </a:p>
          <a:p>
            <a:r>
              <a:rPr lang="de-DE" dirty="0" err="1"/>
              <a:t>Thyroid</a:t>
            </a:r>
            <a:endParaRPr lang="de-DE" dirty="0"/>
          </a:p>
          <a:p>
            <a:r>
              <a:rPr lang="de-DE" dirty="0" err="1"/>
              <a:t>S.c</a:t>
            </a:r>
            <a:r>
              <a:rPr lang="de-DE" dirty="0"/>
              <a:t>. Tissue and </a:t>
            </a:r>
            <a:r>
              <a:rPr lang="de-DE" dirty="0" err="1"/>
              <a:t>muscles</a:t>
            </a:r>
            <a:endParaRPr lang="de-DE" dirty="0"/>
          </a:p>
          <a:p>
            <a:r>
              <a:rPr lang="de-DE" dirty="0"/>
              <a:t>Tumor??? </a:t>
            </a:r>
            <a:r>
              <a:rPr lang="de-DE" dirty="0" err="1"/>
              <a:t>Thickening</a:t>
            </a:r>
            <a:r>
              <a:rPr lang="de-DE" dirty="0"/>
              <a:t>???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29EAAB4-A1EC-FF8C-42D1-15310535FBE7}"/>
              </a:ext>
            </a:extLst>
          </p:cNvPr>
          <p:cNvSpPr txBox="1"/>
          <p:nvPr/>
        </p:nvSpPr>
        <p:spPr>
          <a:xfrm>
            <a:off x="255494" y="985421"/>
            <a:ext cx="46075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Schwellung Hals (DD):</a:t>
            </a:r>
          </a:p>
          <a:p>
            <a:r>
              <a:rPr lang="de-DE" dirty="0"/>
              <a:t>Lipom, Atherom, Neurinom</a:t>
            </a:r>
          </a:p>
          <a:p>
            <a:r>
              <a:rPr lang="de-DE" dirty="0"/>
              <a:t>Missbildungen: Hygrom, Lymphangiom, Hämangiom</a:t>
            </a:r>
          </a:p>
          <a:p>
            <a:r>
              <a:rPr lang="de-DE" dirty="0"/>
              <a:t>Erkrankungen / Raumforderungen der Speicheldrüsen: Benigne: pleomorphes 	Adenom, </a:t>
            </a:r>
            <a:r>
              <a:rPr lang="de-DE" dirty="0" err="1"/>
              <a:t>Zystadenolymphom</a:t>
            </a:r>
            <a:r>
              <a:rPr lang="de-DE" dirty="0"/>
              <a:t>. Maligne: 	Speicheldrüsenkarzinome. </a:t>
            </a:r>
            <a:r>
              <a:rPr lang="de-DE" dirty="0" err="1"/>
              <a:t>Sialolithiasis</a:t>
            </a:r>
            <a:r>
              <a:rPr lang="de-DE" dirty="0"/>
              <a:t> </a:t>
            </a:r>
          </a:p>
          <a:p>
            <a:r>
              <a:rPr lang="de-DE" dirty="0"/>
              <a:t>Tumoren der Schilddrüse, maligne /benigne  Halszyste (medial, lateral)</a:t>
            </a:r>
          </a:p>
          <a:p>
            <a:r>
              <a:rPr lang="de-DE" dirty="0"/>
              <a:t>Abszess</a:t>
            </a:r>
          </a:p>
          <a:p>
            <a:r>
              <a:rPr lang="de-DE" dirty="0"/>
              <a:t>Jugularvenenthrombose</a:t>
            </a:r>
          </a:p>
        </p:txBody>
      </p:sp>
    </p:spTree>
    <p:extLst>
      <p:ext uri="{BB962C8B-B14F-4D97-AF65-F5344CB8AC3E}">
        <p14:creationId xmlns:p14="http://schemas.microsoft.com/office/powerpoint/2010/main" val="8392913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1253</Words>
  <Application>Microsoft Office PowerPoint</Application>
  <PresentationFormat>Bildschirmpräsentation (4:3)</PresentationFormat>
  <Paragraphs>234</Paragraphs>
  <Slides>39</Slides>
  <Notes>2</Notes>
  <HiddenSlides>0</HiddenSlides>
  <MMClips>4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2" baseType="lpstr">
      <vt:lpstr>Arial</vt:lpstr>
      <vt:lpstr>Calibri</vt:lpstr>
      <vt:lpstr>Office-Design</vt:lpstr>
      <vt:lpstr>Halsweichteile, Lymphknoten Moudon 10/23</vt:lpstr>
      <vt:lpstr>Halsweichteile, Lymphknoten</vt:lpstr>
      <vt:lpstr>Halsweichteile, Lymphknoten</vt:lpstr>
      <vt:lpstr>Sonoanatomie Hals I</vt:lpstr>
      <vt:lpstr>Sonoanatomie li Halsseite</vt:lpstr>
      <vt:lpstr>Normalbefund</vt:lpstr>
      <vt:lpstr>Halsweichteile Untersuchungsablauf</vt:lpstr>
      <vt:lpstr>Halsweichteile, Lymphknoten</vt:lpstr>
      <vt:lpstr>Pathologien</vt:lpstr>
      <vt:lpstr>Pathologien</vt:lpstr>
      <vt:lpstr>Pathologien</vt:lpstr>
      <vt:lpstr>Pathologien</vt:lpstr>
      <vt:lpstr>Pathologien</vt:lpstr>
      <vt:lpstr>Pathologien</vt:lpstr>
      <vt:lpstr>Pathologien, laterale Halszyste</vt:lpstr>
      <vt:lpstr>Variante Nebenschilddrüse</vt:lpstr>
      <vt:lpstr>Zervikale Lymphknoten</vt:lpstr>
      <vt:lpstr>Zervikale Lymphknoten</vt:lpstr>
      <vt:lpstr>Zervikale Lymphknoten</vt:lpstr>
      <vt:lpstr>Sonoanatomie li Halsseite</vt:lpstr>
      <vt:lpstr>Normalbefund</vt:lpstr>
      <vt:lpstr>Normalbefund</vt:lpstr>
      <vt:lpstr>Mögliche Ursachen der Lymphknotenpathologien</vt:lpstr>
      <vt:lpstr>Zervikale Lymphknoten</vt:lpstr>
      <vt:lpstr>Sonografische Beurteilungskriterien</vt:lpstr>
      <vt:lpstr>Normale cervikale Lymphknoten </vt:lpstr>
      <vt:lpstr>Normale cervikale Lymphknoten </vt:lpstr>
      <vt:lpstr>Zervikale Lymphknoten</vt:lpstr>
      <vt:lpstr>Zervikale Lymphknoten</vt:lpstr>
      <vt:lpstr>Zervikale Lymphknoten</vt:lpstr>
      <vt:lpstr>Zervikale Lymphknoten</vt:lpstr>
      <vt:lpstr>Sonografische Beurteilungskriterien</vt:lpstr>
      <vt:lpstr>Zervikale Lymphknoten, weitere Pathologien</vt:lpstr>
      <vt:lpstr>Zervikale Lymphknoten, weitere Info</vt:lpstr>
      <vt:lpstr>Lymphknoten, weitere Info</vt:lpstr>
      <vt:lpstr>Fragen?</vt:lpstr>
      <vt:lpstr>Outtakes</vt:lpstr>
      <vt:lpstr>Carotis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Thomas Chlibec</dc:creator>
  <cp:lastModifiedBy>Thomas Chlibec</cp:lastModifiedBy>
  <cp:revision>35</cp:revision>
  <dcterms:created xsi:type="dcterms:W3CDTF">2021-08-18T21:25:20Z</dcterms:created>
  <dcterms:modified xsi:type="dcterms:W3CDTF">2023-10-17T06:18:34Z</dcterms:modified>
</cp:coreProperties>
</file>