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65" r:id="rId3"/>
    <p:sldId id="366" r:id="rId4"/>
    <p:sldId id="374" r:id="rId5"/>
    <p:sldId id="375" r:id="rId6"/>
    <p:sldId id="378" r:id="rId7"/>
    <p:sldId id="379" r:id="rId8"/>
    <p:sldId id="361" r:id="rId9"/>
    <p:sldId id="362" r:id="rId10"/>
    <p:sldId id="367" r:id="rId11"/>
    <p:sldId id="387" r:id="rId12"/>
    <p:sldId id="368" r:id="rId13"/>
    <p:sldId id="369" r:id="rId14"/>
    <p:sldId id="381" r:id="rId15"/>
    <p:sldId id="370" r:id="rId16"/>
    <p:sldId id="382" r:id="rId17"/>
    <p:sldId id="383" r:id="rId18"/>
    <p:sldId id="364" r:id="rId19"/>
    <p:sldId id="388" r:id="rId20"/>
    <p:sldId id="371" r:id="rId21"/>
    <p:sldId id="372" r:id="rId22"/>
    <p:sldId id="373" r:id="rId23"/>
    <p:sldId id="385" r:id="rId24"/>
    <p:sldId id="384" r:id="rId25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0B67C3-5083-4FCB-A3BA-0642B8F25155}" v="5" dt="2023-10-17T05:59:27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Chlibec" userId="c87dddfd14196b94" providerId="LiveId" clId="{682883C5-7877-4A87-8370-A7622AD078C6}"/>
    <pc:docChg chg="custSel addSld delSld modSld sldOrd">
      <pc:chgData name="Thomas Chlibec" userId="c87dddfd14196b94" providerId="LiveId" clId="{682883C5-7877-4A87-8370-A7622AD078C6}" dt="2021-11-14T16:04:33.055" v="520" actId="21"/>
      <pc:docMkLst>
        <pc:docMk/>
      </pc:docMkLst>
      <pc:sldChg chg="addSp delSp modSp mod">
        <pc:chgData name="Thomas Chlibec" userId="c87dddfd14196b94" providerId="LiveId" clId="{682883C5-7877-4A87-8370-A7622AD078C6}" dt="2021-11-14T15:59:41.292" v="503" actId="1076"/>
        <pc:sldMkLst>
          <pc:docMk/>
          <pc:sldMk cId="1773735958" sldId="256"/>
        </pc:sldMkLst>
        <pc:spChg chg="mod">
          <ac:chgData name="Thomas Chlibec" userId="c87dddfd14196b94" providerId="LiveId" clId="{682883C5-7877-4A87-8370-A7622AD078C6}" dt="2021-11-14T15:11:11.870" v="17" actId="1076"/>
          <ac:spMkLst>
            <pc:docMk/>
            <pc:sldMk cId="1773735958" sldId="256"/>
            <ac:spMk id="2" creationId="{00000000-0000-0000-0000-000000000000}"/>
          </ac:spMkLst>
        </pc:spChg>
        <pc:spChg chg="mod">
          <ac:chgData name="Thomas Chlibec" userId="c87dddfd14196b94" providerId="LiveId" clId="{682883C5-7877-4A87-8370-A7622AD078C6}" dt="2021-11-14T15:11:05.714" v="16" actId="1076"/>
          <ac:spMkLst>
            <pc:docMk/>
            <pc:sldMk cId="1773735958" sldId="256"/>
            <ac:spMk id="3" creationId="{00000000-0000-0000-0000-000000000000}"/>
          </ac:spMkLst>
        </pc:spChg>
        <pc:picChg chg="del">
          <ac:chgData name="Thomas Chlibec" userId="c87dddfd14196b94" providerId="LiveId" clId="{682883C5-7877-4A87-8370-A7622AD078C6}" dt="2021-11-14T15:26:09.497" v="300" actId="21"/>
          <ac:picMkLst>
            <pc:docMk/>
            <pc:sldMk cId="1773735958" sldId="256"/>
            <ac:picMk id="5" creationId="{91DC2792-E261-4FC7-A4D0-3C15987085B3}"/>
          </ac:picMkLst>
        </pc:picChg>
        <pc:picChg chg="add del mod">
          <ac:chgData name="Thomas Chlibec" userId="c87dddfd14196b94" providerId="LiveId" clId="{682883C5-7877-4A87-8370-A7622AD078C6}" dt="2021-11-14T15:30:53.192" v="329" actId="21"/>
          <ac:picMkLst>
            <pc:docMk/>
            <pc:sldMk cId="1773735958" sldId="256"/>
            <ac:picMk id="6" creationId="{BBE2E495-57C2-45E9-8DD4-8BD0200A2830}"/>
          </ac:picMkLst>
        </pc:picChg>
        <pc:picChg chg="add mod">
          <ac:chgData name="Thomas Chlibec" userId="c87dddfd14196b94" providerId="LiveId" clId="{682883C5-7877-4A87-8370-A7622AD078C6}" dt="2021-11-14T15:59:38.324" v="502" actId="1076"/>
          <ac:picMkLst>
            <pc:docMk/>
            <pc:sldMk cId="1773735958" sldId="256"/>
            <ac:picMk id="8" creationId="{DA6C2E45-E96E-459A-8663-2E57710CFEFB}"/>
          </ac:picMkLst>
        </pc:picChg>
        <pc:picChg chg="add mod">
          <ac:chgData name="Thomas Chlibec" userId="c87dddfd14196b94" providerId="LiveId" clId="{682883C5-7877-4A87-8370-A7622AD078C6}" dt="2021-11-14T15:59:41.292" v="503" actId="1076"/>
          <ac:picMkLst>
            <pc:docMk/>
            <pc:sldMk cId="1773735958" sldId="256"/>
            <ac:picMk id="9" creationId="{8BF4943B-AD6E-4670-8D51-CCAE38F84B3C}"/>
          </ac:picMkLst>
        </pc:picChg>
      </pc:sldChg>
      <pc:sldChg chg="addSp delSp modSp del mod">
        <pc:chgData name="Thomas Chlibec" userId="c87dddfd14196b94" providerId="LiveId" clId="{682883C5-7877-4A87-8370-A7622AD078C6}" dt="2021-11-14T15:58:51.183" v="499" actId="2696"/>
        <pc:sldMkLst>
          <pc:docMk/>
          <pc:sldMk cId="0" sldId="259"/>
        </pc:sldMkLst>
        <pc:spChg chg="add mod">
          <ac:chgData name="Thomas Chlibec" userId="c87dddfd14196b94" providerId="LiveId" clId="{682883C5-7877-4A87-8370-A7622AD078C6}" dt="2021-11-14T15:53:32.964" v="495" actId="21"/>
          <ac:spMkLst>
            <pc:docMk/>
            <pc:sldMk cId="0" sldId="259"/>
            <ac:spMk id="9" creationId="{48832E42-D2C7-4886-87FD-AEF59FA5450D}"/>
          </ac:spMkLst>
        </pc:spChg>
        <pc:picChg chg="del">
          <ac:chgData name="Thomas Chlibec" userId="c87dddfd14196b94" providerId="LiveId" clId="{682883C5-7877-4A87-8370-A7622AD078C6}" dt="2021-11-14T15:53:32.964" v="495" actId="21"/>
          <ac:picMkLst>
            <pc:docMk/>
            <pc:sldMk cId="0" sldId="259"/>
            <ac:picMk id="5" creationId="{1935492B-2F23-49E0-8FCE-928BD11EA414}"/>
          </ac:picMkLst>
        </pc:picChg>
      </pc:sldChg>
      <pc:sldChg chg="addSp delSp modSp del mod">
        <pc:chgData name="Thomas Chlibec" userId="c87dddfd14196b94" providerId="LiveId" clId="{682883C5-7877-4A87-8370-A7622AD078C6}" dt="2021-11-14T15:43:22.404" v="391" actId="2696"/>
        <pc:sldMkLst>
          <pc:docMk/>
          <pc:sldMk cId="0" sldId="260"/>
        </pc:sldMkLst>
        <pc:spChg chg="del">
          <ac:chgData name="Thomas Chlibec" userId="c87dddfd14196b94" providerId="LiveId" clId="{682883C5-7877-4A87-8370-A7622AD078C6}" dt="2021-11-14T15:41:11.074" v="374" actId="478"/>
          <ac:spMkLst>
            <pc:docMk/>
            <pc:sldMk cId="0" sldId="260"/>
            <ac:spMk id="2" creationId="{C3B12281-F0C2-4795-AF5F-6FAC10094C8E}"/>
          </ac:spMkLst>
        </pc:spChg>
        <pc:picChg chg="del">
          <ac:chgData name="Thomas Chlibec" userId="c87dddfd14196b94" providerId="LiveId" clId="{682883C5-7877-4A87-8370-A7622AD078C6}" dt="2021-11-14T15:40:55.933" v="369" actId="21"/>
          <ac:picMkLst>
            <pc:docMk/>
            <pc:sldMk cId="0" sldId="260"/>
            <ac:picMk id="3" creationId="{6FAB276E-D3B8-4947-8A57-A0A3E59B1A6B}"/>
          </ac:picMkLst>
        </pc:picChg>
        <pc:picChg chg="add del mod">
          <ac:chgData name="Thomas Chlibec" userId="c87dddfd14196b94" providerId="LiveId" clId="{682883C5-7877-4A87-8370-A7622AD078C6}" dt="2021-11-14T15:43:05.720" v="387" actId="21"/>
          <ac:picMkLst>
            <pc:docMk/>
            <pc:sldMk cId="0" sldId="260"/>
            <ac:picMk id="5" creationId="{E1CD5E34-0BCB-41C2-ACBC-8565F0EECF47}"/>
          </ac:picMkLst>
        </pc:picChg>
        <pc:picChg chg="del">
          <ac:chgData name="Thomas Chlibec" userId="c87dddfd14196b94" providerId="LiveId" clId="{682883C5-7877-4A87-8370-A7622AD078C6}" dt="2021-11-14T15:40:58.240" v="370" actId="21"/>
          <ac:picMkLst>
            <pc:docMk/>
            <pc:sldMk cId="0" sldId="260"/>
            <ac:picMk id="6" creationId="{C9240506-F96F-41AF-8CA4-07EFC80F8D57}"/>
          </ac:picMkLst>
        </pc:picChg>
        <pc:picChg chg="add del mod">
          <ac:chgData name="Thomas Chlibec" userId="c87dddfd14196b94" providerId="LiveId" clId="{682883C5-7877-4A87-8370-A7622AD078C6}" dt="2021-11-14T15:43:13" v="389" actId="21"/>
          <ac:picMkLst>
            <pc:docMk/>
            <pc:sldMk cId="0" sldId="260"/>
            <ac:picMk id="7" creationId="{ECEF1A14-1F56-4535-8B01-B9FF330D14F7}"/>
          </ac:picMkLst>
        </pc:picChg>
        <pc:picChg chg="del">
          <ac:chgData name="Thomas Chlibec" userId="c87dddfd14196b94" providerId="LiveId" clId="{682883C5-7877-4A87-8370-A7622AD078C6}" dt="2021-11-14T15:41:00.345" v="371" actId="21"/>
          <ac:picMkLst>
            <pc:docMk/>
            <pc:sldMk cId="0" sldId="260"/>
            <ac:picMk id="8" creationId="{06E718B7-7466-4EC2-8203-EE603021C499}"/>
          </ac:picMkLst>
        </pc:picChg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262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263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763518697" sldId="268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4142811559" sldId="269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2350568750" sldId="270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271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294296010" sldId="272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221984652" sldId="273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610274656" sldId="274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201915262" sldId="275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1199886858" sldId="276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432540470" sldId="278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287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291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310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029663014" sldId="320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321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1597730626" sldId="322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2110010499" sldId="323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904049244" sldId="324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327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0" sldId="328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294380395" sldId="330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2301078462" sldId="331"/>
        </pc:sldMkLst>
      </pc:sldChg>
      <pc:sldChg chg="addSp delSp modSp mod ord">
        <pc:chgData name="Thomas Chlibec" userId="c87dddfd14196b94" providerId="LiveId" clId="{682883C5-7877-4A87-8370-A7622AD078C6}" dt="2021-11-14T16:01:31.750" v="517" actId="1076"/>
        <pc:sldMkLst>
          <pc:docMk/>
          <pc:sldMk cId="1951286218" sldId="332"/>
        </pc:sldMkLst>
        <pc:spChg chg="mod">
          <ac:chgData name="Thomas Chlibec" userId="c87dddfd14196b94" providerId="LiveId" clId="{682883C5-7877-4A87-8370-A7622AD078C6}" dt="2021-11-14T15:43:32.868" v="407" actId="20577"/>
          <ac:spMkLst>
            <pc:docMk/>
            <pc:sldMk cId="1951286218" sldId="332"/>
            <ac:spMk id="2" creationId="{2A58376B-598B-4C61-A417-B3DCCC2D90A5}"/>
          </ac:spMkLst>
        </pc:spChg>
        <pc:spChg chg="del">
          <ac:chgData name="Thomas Chlibec" userId="c87dddfd14196b94" providerId="LiveId" clId="{682883C5-7877-4A87-8370-A7622AD078C6}" dt="2021-11-14T15:42:49.888" v="384" actId="21"/>
          <ac:spMkLst>
            <pc:docMk/>
            <pc:sldMk cId="1951286218" sldId="332"/>
            <ac:spMk id="6" creationId="{A6BB0A68-F6A5-476C-B484-40DE40BE026B}"/>
          </ac:spMkLst>
        </pc:spChg>
        <pc:spChg chg="del">
          <ac:chgData name="Thomas Chlibec" userId="c87dddfd14196b94" providerId="LiveId" clId="{682883C5-7877-4A87-8370-A7622AD078C6}" dt="2021-11-14T15:42:52.898" v="385" actId="21"/>
          <ac:spMkLst>
            <pc:docMk/>
            <pc:sldMk cId="1951286218" sldId="332"/>
            <ac:spMk id="7" creationId="{09E448C4-33FF-4AC3-B630-9740BA5B5052}"/>
          </ac:spMkLst>
        </pc:spChg>
        <pc:spChg chg="del">
          <ac:chgData name="Thomas Chlibec" userId="c87dddfd14196b94" providerId="LiveId" clId="{682883C5-7877-4A87-8370-A7622AD078C6}" dt="2021-11-14T15:42:57.071" v="386" actId="21"/>
          <ac:spMkLst>
            <pc:docMk/>
            <pc:sldMk cId="1951286218" sldId="332"/>
            <ac:spMk id="8" creationId="{305021DE-CEA5-46F0-BFB2-44E5E180115D}"/>
          </ac:spMkLst>
        </pc:spChg>
        <pc:spChg chg="add del mod">
          <ac:chgData name="Thomas Chlibec" userId="c87dddfd14196b94" providerId="LiveId" clId="{682883C5-7877-4A87-8370-A7622AD078C6}" dt="2021-11-14T15:42:46.868" v="383" actId="21"/>
          <ac:spMkLst>
            <pc:docMk/>
            <pc:sldMk cId="1951286218" sldId="332"/>
            <ac:spMk id="9" creationId="{B14397B3-94C3-4936-8DAD-DF724A4ECFE0}"/>
          </ac:spMkLst>
        </pc:spChg>
        <pc:picChg chg="del">
          <ac:chgData name="Thomas Chlibec" userId="c87dddfd14196b94" providerId="LiveId" clId="{682883C5-7877-4A87-8370-A7622AD078C6}" dt="2021-11-14T15:42:40.762" v="382" actId="21"/>
          <ac:picMkLst>
            <pc:docMk/>
            <pc:sldMk cId="1951286218" sldId="332"/>
            <ac:picMk id="5" creationId="{B045D80C-2833-4FFA-8F66-7DA745A2B820}"/>
          </ac:picMkLst>
        </pc:picChg>
        <pc:picChg chg="add del mod">
          <ac:chgData name="Thomas Chlibec" userId="c87dddfd14196b94" providerId="LiveId" clId="{682883C5-7877-4A87-8370-A7622AD078C6}" dt="2021-11-14T15:59:31.434" v="500" actId="21"/>
          <ac:picMkLst>
            <pc:docMk/>
            <pc:sldMk cId="1951286218" sldId="332"/>
            <ac:picMk id="10" creationId="{E7C1CD6F-1D97-4392-B154-B95DA41C02A4}"/>
          </ac:picMkLst>
        </pc:picChg>
        <pc:picChg chg="add mod">
          <ac:chgData name="Thomas Chlibec" userId="c87dddfd14196b94" providerId="LiveId" clId="{682883C5-7877-4A87-8370-A7622AD078C6}" dt="2021-11-14T16:01:27.665" v="516" actId="1076"/>
          <ac:picMkLst>
            <pc:docMk/>
            <pc:sldMk cId="1951286218" sldId="332"/>
            <ac:picMk id="11" creationId="{59F01C1F-1C30-488B-AD4E-1F44FC3D3546}"/>
          </ac:picMkLst>
        </pc:picChg>
        <pc:picChg chg="add mod">
          <ac:chgData name="Thomas Chlibec" userId="c87dddfd14196b94" providerId="LiveId" clId="{682883C5-7877-4A87-8370-A7622AD078C6}" dt="2021-11-14T16:01:31.750" v="517" actId="1076"/>
          <ac:picMkLst>
            <pc:docMk/>
            <pc:sldMk cId="1951286218" sldId="332"/>
            <ac:picMk id="13" creationId="{F8113056-610C-4395-B2D8-19C11C7132DD}"/>
          </ac:picMkLst>
        </pc:picChg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1058487668" sldId="333"/>
        </pc:sldMkLst>
      </pc:sldChg>
      <pc:sldChg chg="del">
        <pc:chgData name="Thomas Chlibec" userId="c87dddfd14196b94" providerId="LiveId" clId="{682883C5-7877-4A87-8370-A7622AD078C6}" dt="2021-11-14T15:53:10.700" v="494" actId="2696"/>
        <pc:sldMkLst>
          <pc:docMk/>
          <pc:sldMk cId="2066430944" sldId="335"/>
        </pc:sldMkLst>
      </pc:sldChg>
      <pc:sldChg chg="del">
        <pc:chgData name="Thomas Chlibec" userId="c87dddfd14196b94" providerId="LiveId" clId="{682883C5-7877-4A87-8370-A7622AD078C6}" dt="2021-11-14T15:53:10.700" v="494" actId="2696"/>
        <pc:sldMkLst>
          <pc:docMk/>
          <pc:sldMk cId="1237589674" sldId="337"/>
        </pc:sldMkLst>
      </pc:sldChg>
      <pc:sldChg chg="del">
        <pc:chgData name="Thomas Chlibec" userId="c87dddfd14196b94" providerId="LiveId" clId="{682883C5-7877-4A87-8370-A7622AD078C6}" dt="2021-11-14T15:53:10.700" v="494" actId="2696"/>
        <pc:sldMkLst>
          <pc:docMk/>
          <pc:sldMk cId="2167200059" sldId="338"/>
        </pc:sldMkLst>
      </pc:sldChg>
      <pc:sldChg chg="del">
        <pc:chgData name="Thomas Chlibec" userId="c87dddfd14196b94" providerId="LiveId" clId="{682883C5-7877-4A87-8370-A7622AD078C6}" dt="2021-11-14T15:53:10.700" v="494" actId="2696"/>
        <pc:sldMkLst>
          <pc:docMk/>
          <pc:sldMk cId="723978411" sldId="339"/>
        </pc:sldMkLst>
      </pc:sldChg>
      <pc:sldChg chg="del">
        <pc:chgData name="Thomas Chlibec" userId="c87dddfd14196b94" providerId="LiveId" clId="{682883C5-7877-4A87-8370-A7622AD078C6}" dt="2021-11-14T15:53:10.700" v="494" actId="2696"/>
        <pc:sldMkLst>
          <pc:docMk/>
          <pc:sldMk cId="2410829503" sldId="340"/>
        </pc:sldMkLst>
      </pc:sldChg>
      <pc:sldChg chg="del">
        <pc:chgData name="Thomas Chlibec" userId="c87dddfd14196b94" providerId="LiveId" clId="{682883C5-7877-4A87-8370-A7622AD078C6}" dt="2021-11-14T15:56:00.078" v="498" actId="2696"/>
        <pc:sldMkLst>
          <pc:docMk/>
          <pc:sldMk cId="3637810662" sldId="341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1422558283" sldId="342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4135557674" sldId="343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469522201" sldId="344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2839688651" sldId="345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861478417" sldId="346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215336334" sldId="347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24686042" sldId="348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2727905171" sldId="349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01635807" sldId="350"/>
        </pc:sldMkLst>
      </pc:sldChg>
      <pc:sldChg chg="addSp delSp modSp mod">
        <pc:chgData name="Thomas Chlibec" userId="c87dddfd14196b94" providerId="LiveId" clId="{682883C5-7877-4A87-8370-A7622AD078C6}" dt="2021-11-14T16:04:33.055" v="520" actId="21"/>
        <pc:sldMkLst>
          <pc:docMk/>
          <pc:sldMk cId="2612248010" sldId="351"/>
        </pc:sldMkLst>
        <pc:spChg chg="mod">
          <ac:chgData name="Thomas Chlibec" userId="c87dddfd14196b94" providerId="LiveId" clId="{682883C5-7877-4A87-8370-A7622AD078C6}" dt="2021-11-14T15:12:58.717" v="33" actId="20577"/>
          <ac:spMkLst>
            <pc:docMk/>
            <pc:sldMk cId="2612248010" sldId="351"/>
            <ac:spMk id="2" creationId="{9270DE9F-4B63-4BF7-9ABA-9C5B821393C2}"/>
          </ac:spMkLst>
        </pc:spChg>
        <pc:spChg chg="mod">
          <ac:chgData name="Thomas Chlibec" userId="c87dddfd14196b94" providerId="LiveId" clId="{682883C5-7877-4A87-8370-A7622AD078C6}" dt="2021-11-14T15:27:35.807" v="327" actId="20577"/>
          <ac:spMkLst>
            <pc:docMk/>
            <pc:sldMk cId="2612248010" sldId="351"/>
            <ac:spMk id="3" creationId="{A617650A-9438-44BA-9DE8-D655BE775DDE}"/>
          </ac:spMkLst>
        </pc:spChg>
        <pc:picChg chg="add del mod ord">
          <ac:chgData name="Thomas Chlibec" userId="c87dddfd14196b94" providerId="LiveId" clId="{682883C5-7877-4A87-8370-A7622AD078C6}" dt="2021-11-14T15:32:04.568" v="333" actId="21"/>
          <ac:picMkLst>
            <pc:docMk/>
            <pc:sldMk cId="2612248010" sldId="351"/>
            <ac:picMk id="6" creationId="{94525A8C-C510-4326-95B6-CB5571B3FEE2}"/>
          </ac:picMkLst>
        </pc:picChg>
        <pc:picChg chg="add del mod">
          <ac:chgData name="Thomas Chlibec" userId="c87dddfd14196b94" providerId="LiveId" clId="{682883C5-7877-4A87-8370-A7622AD078C6}" dt="2021-11-14T16:04:33.055" v="520" actId="21"/>
          <ac:picMkLst>
            <pc:docMk/>
            <pc:sldMk cId="2612248010" sldId="351"/>
            <ac:picMk id="7" creationId="{78C27821-7F87-4E10-80CF-9E548A970C82}"/>
          </ac:picMkLst>
        </pc:picChg>
      </pc:sldChg>
      <pc:sldChg chg="addSp delSp modSp mod ord">
        <pc:chgData name="Thomas Chlibec" userId="c87dddfd14196b94" providerId="LiveId" clId="{682883C5-7877-4A87-8370-A7622AD078C6}" dt="2021-11-14T16:01:04.990" v="514" actId="166"/>
        <pc:sldMkLst>
          <pc:docMk/>
          <pc:sldMk cId="435248489" sldId="352"/>
        </pc:sldMkLst>
        <pc:spChg chg="mod">
          <ac:chgData name="Thomas Chlibec" userId="c87dddfd14196b94" providerId="LiveId" clId="{682883C5-7877-4A87-8370-A7622AD078C6}" dt="2021-11-14T15:32:57.597" v="359" actId="20577"/>
          <ac:spMkLst>
            <pc:docMk/>
            <pc:sldMk cId="435248489" sldId="352"/>
            <ac:spMk id="2" creationId="{9270DE9F-4B63-4BF7-9ABA-9C5B821393C2}"/>
          </ac:spMkLst>
        </pc:spChg>
        <pc:spChg chg="del mod">
          <ac:chgData name="Thomas Chlibec" userId="c87dddfd14196b94" providerId="LiveId" clId="{682883C5-7877-4A87-8370-A7622AD078C6}" dt="2021-11-14T15:33:28.431" v="365" actId="21"/>
          <ac:spMkLst>
            <pc:docMk/>
            <pc:sldMk cId="435248489" sldId="352"/>
            <ac:spMk id="3" creationId="{A617650A-9438-44BA-9DE8-D655BE775DDE}"/>
          </ac:spMkLst>
        </pc:spChg>
        <pc:spChg chg="del">
          <ac:chgData name="Thomas Chlibec" userId="c87dddfd14196b94" providerId="LiveId" clId="{682883C5-7877-4A87-8370-A7622AD078C6}" dt="2021-11-14T15:46:18.209" v="439" actId="21"/>
          <ac:spMkLst>
            <pc:docMk/>
            <pc:sldMk cId="435248489" sldId="352"/>
            <ac:spMk id="6" creationId="{E63CB189-48B0-412B-8E1D-BC07FE005674}"/>
          </ac:spMkLst>
        </pc:spChg>
        <pc:picChg chg="del">
          <ac:chgData name="Thomas Chlibec" userId="c87dddfd14196b94" providerId="LiveId" clId="{682883C5-7877-4A87-8370-A7622AD078C6}" dt="2021-11-14T15:32:15.908" v="335" actId="21"/>
          <ac:picMkLst>
            <pc:docMk/>
            <pc:sldMk cId="435248489" sldId="352"/>
            <ac:picMk id="5" creationId="{39609E30-0DEA-4020-82B0-4003008BD154}"/>
          </ac:picMkLst>
        </pc:picChg>
        <pc:picChg chg="add del mod">
          <ac:chgData name="Thomas Chlibec" userId="c87dddfd14196b94" providerId="LiveId" clId="{682883C5-7877-4A87-8370-A7622AD078C6}" dt="2021-11-14T15:41:04.556" v="372" actId="21"/>
          <ac:picMkLst>
            <pc:docMk/>
            <pc:sldMk cId="435248489" sldId="352"/>
            <ac:picMk id="7" creationId="{2E87FF89-20E0-4283-9AC7-2AF12BBB6988}"/>
          </ac:picMkLst>
        </pc:picChg>
        <pc:picChg chg="add mod ord">
          <ac:chgData name="Thomas Chlibec" userId="c87dddfd14196b94" providerId="LiveId" clId="{682883C5-7877-4A87-8370-A7622AD078C6}" dt="2021-11-14T16:01:00.785" v="513" actId="166"/>
          <ac:picMkLst>
            <pc:docMk/>
            <pc:sldMk cId="435248489" sldId="352"/>
            <ac:picMk id="9" creationId="{0113C170-21E5-49DB-9FC4-E3058D518EA3}"/>
          </ac:picMkLst>
        </pc:picChg>
        <pc:picChg chg="add mod ord">
          <ac:chgData name="Thomas Chlibec" userId="c87dddfd14196b94" providerId="LiveId" clId="{682883C5-7877-4A87-8370-A7622AD078C6}" dt="2021-11-14T16:01:04.990" v="514" actId="166"/>
          <ac:picMkLst>
            <pc:docMk/>
            <pc:sldMk cId="435248489" sldId="352"/>
            <ac:picMk id="11" creationId="{4E0740D4-61AF-49C1-A3BF-509061FAD441}"/>
          </ac:picMkLst>
        </pc:picChg>
        <pc:picChg chg="add mod">
          <ac:chgData name="Thomas Chlibec" userId="c87dddfd14196b94" providerId="LiveId" clId="{682883C5-7877-4A87-8370-A7622AD078C6}" dt="2021-11-14T16:00:18.624" v="509" actId="14100"/>
          <ac:picMkLst>
            <pc:docMk/>
            <pc:sldMk cId="435248489" sldId="352"/>
            <ac:picMk id="12" creationId="{1C85E896-56FD-487F-8518-B1A3C55ADD67}"/>
          </ac:picMkLst>
        </pc:picChg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1822909894" sldId="353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3060363456" sldId="354"/>
        </pc:sldMkLst>
      </pc:sldChg>
      <pc:sldChg chg="del">
        <pc:chgData name="Thomas Chlibec" userId="c87dddfd14196b94" providerId="LiveId" clId="{682883C5-7877-4A87-8370-A7622AD078C6}" dt="2021-11-14T15:58:51.183" v="499" actId="2696"/>
        <pc:sldMkLst>
          <pc:docMk/>
          <pc:sldMk cId="1733949132" sldId="355"/>
        </pc:sldMkLst>
      </pc:sldChg>
      <pc:sldChg chg="addSp delSp modSp new mod ord">
        <pc:chgData name="Thomas Chlibec" userId="c87dddfd14196b94" providerId="LiveId" clId="{682883C5-7877-4A87-8370-A7622AD078C6}" dt="2021-11-14T15:47:32.251" v="445"/>
        <pc:sldMkLst>
          <pc:docMk/>
          <pc:sldMk cId="457870991" sldId="356"/>
        </pc:sldMkLst>
        <pc:spChg chg="mod">
          <ac:chgData name="Thomas Chlibec" userId="c87dddfd14196b94" providerId="LiveId" clId="{682883C5-7877-4A87-8370-A7622AD078C6}" dt="2021-11-14T15:44:36.357" v="435" actId="20577"/>
          <ac:spMkLst>
            <pc:docMk/>
            <pc:sldMk cId="457870991" sldId="356"/>
            <ac:spMk id="2" creationId="{82643818-1AE1-463D-80A7-D4B1A128AD60}"/>
          </ac:spMkLst>
        </pc:spChg>
        <pc:spChg chg="del">
          <ac:chgData name="Thomas Chlibec" userId="c87dddfd14196b94" providerId="LiveId" clId="{682883C5-7877-4A87-8370-A7622AD078C6}" dt="2021-11-14T15:45:02.334" v="436"/>
          <ac:spMkLst>
            <pc:docMk/>
            <pc:sldMk cId="457870991" sldId="356"/>
            <ac:spMk id="3" creationId="{6B271D1B-7D17-4FD9-99F6-4823E4A121D4}"/>
          </ac:spMkLst>
        </pc:spChg>
        <pc:picChg chg="add mod">
          <ac:chgData name="Thomas Chlibec" userId="c87dddfd14196b94" providerId="LiveId" clId="{682883C5-7877-4A87-8370-A7622AD078C6}" dt="2021-11-14T15:45:02.334" v="436"/>
          <ac:picMkLst>
            <pc:docMk/>
            <pc:sldMk cId="457870991" sldId="356"/>
            <ac:picMk id="6" creationId="{B18605F0-10D9-4DD9-A230-EC3EF93A280C}"/>
          </ac:picMkLst>
        </pc:picChg>
      </pc:sldChg>
      <pc:sldChg chg="modSp new mod">
        <pc:chgData name="Thomas Chlibec" userId="c87dddfd14196b94" providerId="LiveId" clId="{682883C5-7877-4A87-8370-A7622AD078C6}" dt="2021-11-14T15:51:52.313" v="461" actId="20577"/>
        <pc:sldMkLst>
          <pc:docMk/>
          <pc:sldMk cId="1445168487" sldId="357"/>
        </pc:sldMkLst>
        <pc:spChg chg="mod">
          <ac:chgData name="Thomas Chlibec" userId="c87dddfd14196b94" providerId="LiveId" clId="{682883C5-7877-4A87-8370-A7622AD078C6}" dt="2021-11-14T15:51:52.313" v="461" actId="20577"/>
          <ac:spMkLst>
            <pc:docMk/>
            <pc:sldMk cId="1445168487" sldId="357"/>
            <ac:spMk id="2" creationId="{2BC56388-C7C7-4301-9082-404E8DD1E13C}"/>
          </ac:spMkLst>
        </pc:spChg>
      </pc:sldChg>
      <pc:sldChg chg="modSp new mod">
        <pc:chgData name="Thomas Chlibec" userId="c87dddfd14196b94" providerId="LiveId" clId="{682883C5-7877-4A87-8370-A7622AD078C6}" dt="2021-11-14T15:52:17.347" v="478" actId="20577"/>
        <pc:sldMkLst>
          <pc:docMk/>
          <pc:sldMk cId="1517343342" sldId="358"/>
        </pc:sldMkLst>
        <pc:spChg chg="mod">
          <ac:chgData name="Thomas Chlibec" userId="c87dddfd14196b94" providerId="LiveId" clId="{682883C5-7877-4A87-8370-A7622AD078C6}" dt="2021-11-14T15:52:17.347" v="478" actId="20577"/>
          <ac:spMkLst>
            <pc:docMk/>
            <pc:sldMk cId="1517343342" sldId="358"/>
            <ac:spMk id="2" creationId="{9DB382FD-F30B-4696-8B10-96EFDB5667F2}"/>
          </ac:spMkLst>
        </pc:spChg>
      </pc:sldChg>
      <pc:sldChg chg="modSp new mod">
        <pc:chgData name="Thomas Chlibec" userId="c87dddfd14196b94" providerId="LiveId" clId="{682883C5-7877-4A87-8370-A7622AD078C6}" dt="2021-11-14T15:52:31.919" v="493" actId="20577"/>
        <pc:sldMkLst>
          <pc:docMk/>
          <pc:sldMk cId="1402460189" sldId="359"/>
        </pc:sldMkLst>
        <pc:spChg chg="mod">
          <ac:chgData name="Thomas Chlibec" userId="c87dddfd14196b94" providerId="LiveId" clId="{682883C5-7877-4A87-8370-A7622AD078C6}" dt="2021-11-14T15:52:31.919" v="493" actId="20577"/>
          <ac:spMkLst>
            <pc:docMk/>
            <pc:sldMk cId="1402460189" sldId="359"/>
            <ac:spMk id="2" creationId="{AE1BD032-23D9-408E-819E-BD9EF64923AB}"/>
          </ac:spMkLst>
        </pc:spChg>
      </pc:sldChg>
      <pc:sldChg chg="add">
        <pc:chgData name="Thomas Chlibec" userId="c87dddfd14196b94" providerId="LiveId" clId="{682883C5-7877-4A87-8370-A7622AD078C6}" dt="2021-11-14T16:02:05.891" v="518" actId="2890"/>
        <pc:sldMkLst>
          <pc:docMk/>
          <pc:sldMk cId="412599860" sldId="360"/>
        </pc:sldMkLst>
      </pc:sldChg>
      <pc:sldMasterChg chg="delSldLayout">
        <pc:chgData name="Thomas Chlibec" userId="c87dddfd14196b94" providerId="LiveId" clId="{682883C5-7877-4A87-8370-A7622AD078C6}" dt="2021-11-14T15:58:51.183" v="499" actId="2696"/>
        <pc:sldMasterMkLst>
          <pc:docMk/>
          <pc:sldMasterMk cId="0" sldId="2147483648"/>
        </pc:sldMasterMkLst>
        <pc:sldLayoutChg chg="del">
          <pc:chgData name="Thomas Chlibec" userId="c87dddfd14196b94" providerId="LiveId" clId="{682883C5-7877-4A87-8370-A7622AD078C6}" dt="2021-11-14T15:58:51.183" v="499" actId="2696"/>
          <pc:sldLayoutMkLst>
            <pc:docMk/>
            <pc:sldMasterMk cId="0" sldId="2147483648"/>
            <pc:sldLayoutMk cId="4220108370" sldId="2147483660"/>
          </pc:sldLayoutMkLst>
        </pc:sldLayoutChg>
      </pc:sldMasterChg>
    </pc:docChg>
  </pc:docChgLst>
  <pc:docChgLst>
    <pc:chgData name="Thomas Chlibec" userId="c87dddfd14196b94" providerId="LiveId" clId="{96FB21C3-1EAB-4E2C-B7E2-A79B5418AF92}"/>
    <pc:docChg chg="custSel addSld delSld modSld sldOrd">
      <pc:chgData name="Thomas Chlibec" userId="c87dddfd14196b94" providerId="LiveId" clId="{96FB21C3-1EAB-4E2C-B7E2-A79B5418AF92}" dt="2021-11-17T19:44:28.953" v="1524"/>
      <pc:docMkLst>
        <pc:docMk/>
      </pc:docMkLst>
      <pc:sldChg chg="modSp del mod">
        <pc:chgData name="Thomas Chlibec" userId="c87dddfd14196b94" providerId="LiveId" clId="{96FB21C3-1EAB-4E2C-B7E2-A79B5418AF92}" dt="2021-11-14T17:07:29.489" v="91" actId="2696"/>
        <pc:sldMkLst>
          <pc:docMk/>
          <pc:sldMk cId="1773735958" sldId="256"/>
        </pc:sldMkLst>
        <pc:spChg chg="mod">
          <ac:chgData name="Thomas Chlibec" userId="c87dddfd14196b94" providerId="LiveId" clId="{96FB21C3-1EAB-4E2C-B7E2-A79B5418AF92}" dt="2021-11-14T16:13:04.242" v="83" actId="20577"/>
          <ac:spMkLst>
            <pc:docMk/>
            <pc:sldMk cId="1773735958" sldId="256"/>
            <ac:spMk id="2" creationId="{00000000-0000-0000-0000-000000000000}"/>
          </ac:spMkLst>
        </pc:spChg>
      </pc:sldChg>
      <pc:sldChg chg="del">
        <pc:chgData name="Thomas Chlibec" userId="c87dddfd14196b94" providerId="LiveId" clId="{96FB21C3-1EAB-4E2C-B7E2-A79B5418AF92}" dt="2021-11-14T17:09:46.164" v="126" actId="2696"/>
        <pc:sldMkLst>
          <pc:docMk/>
          <pc:sldMk cId="1879774987" sldId="325"/>
        </pc:sldMkLst>
      </pc:sldChg>
      <pc:sldChg chg="del">
        <pc:chgData name="Thomas Chlibec" userId="c87dddfd14196b94" providerId="LiveId" clId="{96FB21C3-1EAB-4E2C-B7E2-A79B5418AF92}" dt="2021-11-14T17:09:38.518" v="125" actId="2696"/>
        <pc:sldMkLst>
          <pc:docMk/>
          <pc:sldMk cId="1951286218" sldId="332"/>
        </pc:sldMkLst>
      </pc:sldChg>
      <pc:sldChg chg="del">
        <pc:chgData name="Thomas Chlibec" userId="c87dddfd14196b94" providerId="LiveId" clId="{96FB21C3-1EAB-4E2C-B7E2-A79B5418AF92}" dt="2021-11-14T17:09:38.518" v="125" actId="2696"/>
        <pc:sldMkLst>
          <pc:docMk/>
          <pc:sldMk cId="2612248010" sldId="351"/>
        </pc:sldMkLst>
      </pc:sldChg>
      <pc:sldChg chg="del">
        <pc:chgData name="Thomas Chlibec" userId="c87dddfd14196b94" providerId="LiveId" clId="{96FB21C3-1EAB-4E2C-B7E2-A79B5418AF92}" dt="2021-11-14T17:09:38.518" v="125" actId="2696"/>
        <pc:sldMkLst>
          <pc:docMk/>
          <pc:sldMk cId="435248489" sldId="352"/>
        </pc:sldMkLst>
      </pc:sldChg>
      <pc:sldChg chg="addSp delSp modSp del mod">
        <pc:chgData name="Thomas Chlibec" userId="c87dddfd14196b94" providerId="LiveId" clId="{96FB21C3-1EAB-4E2C-B7E2-A79B5418AF92}" dt="2021-11-14T17:09:38.518" v="125" actId="2696"/>
        <pc:sldMkLst>
          <pc:docMk/>
          <pc:sldMk cId="457870991" sldId="356"/>
        </pc:sldMkLst>
        <pc:spChg chg="add mod">
          <ac:chgData name="Thomas Chlibec" userId="c87dddfd14196b94" providerId="LiveId" clId="{96FB21C3-1EAB-4E2C-B7E2-A79B5418AF92}" dt="2021-11-14T17:08:40.868" v="93" actId="21"/>
          <ac:spMkLst>
            <pc:docMk/>
            <pc:sldMk cId="457870991" sldId="356"/>
            <ac:spMk id="5" creationId="{5E800C97-1381-41DB-8DB5-0496FAC95C96}"/>
          </ac:spMkLst>
        </pc:spChg>
        <pc:picChg chg="del">
          <ac:chgData name="Thomas Chlibec" userId="c87dddfd14196b94" providerId="LiveId" clId="{96FB21C3-1EAB-4E2C-B7E2-A79B5418AF92}" dt="2021-11-14T17:08:40.868" v="93" actId="21"/>
          <ac:picMkLst>
            <pc:docMk/>
            <pc:sldMk cId="457870991" sldId="356"/>
            <ac:picMk id="6" creationId="{B18605F0-10D9-4DD9-A230-EC3EF93A280C}"/>
          </ac:picMkLst>
        </pc:picChg>
      </pc:sldChg>
      <pc:sldChg chg="del">
        <pc:chgData name="Thomas Chlibec" userId="c87dddfd14196b94" providerId="LiveId" clId="{96FB21C3-1EAB-4E2C-B7E2-A79B5418AF92}" dt="2021-11-14T17:09:38.518" v="125" actId="2696"/>
        <pc:sldMkLst>
          <pc:docMk/>
          <pc:sldMk cId="1445168487" sldId="357"/>
        </pc:sldMkLst>
      </pc:sldChg>
      <pc:sldChg chg="del">
        <pc:chgData name="Thomas Chlibec" userId="c87dddfd14196b94" providerId="LiveId" clId="{96FB21C3-1EAB-4E2C-B7E2-A79B5418AF92}" dt="2021-11-14T17:09:38.518" v="125" actId="2696"/>
        <pc:sldMkLst>
          <pc:docMk/>
          <pc:sldMk cId="1517343342" sldId="358"/>
        </pc:sldMkLst>
      </pc:sldChg>
      <pc:sldChg chg="del">
        <pc:chgData name="Thomas Chlibec" userId="c87dddfd14196b94" providerId="LiveId" clId="{96FB21C3-1EAB-4E2C-B7E2-A79B5418AF92}" dt="2021-11-14T17:09:38.518" v="125" actId="2696"/>
        <pc:sldMkLst>
          <pc:docMk/>
          <pc:sldMk cId="1402460189" sldId="359"/>
        </pc:sldMkLst>
      </pc:sldChg>
      <pc:sldChg chg="del">
        <pc:chgData name="Thomas Chlibec" userId="c87dddfd14196b94" providerId="LiveId" clId="{96FB21C3-1EAB-4E2C-B7E2-A79B5418AF92}" dt="2021-11-14T17:09:38.518" v="125" actId="2696"/>
        <pc:sldMkLst>
          <pc:docMk/>
          <pc:sldMk cId="412599860" sldId="360"/>
        </pc:sldMkLst>
      </pc:sldChg>
      <pc:sldChg chg="addSp delSp modSp new mod">
        <pc:chgData name="Thomas Chlibec" userId="c87dddfd14196b94" providerId="LiveId" clId="{96FB21C3-1EAB-4E2C-B7E2-A79B5418AF92}" dt="2021-11-15T21:20:38.338" v="1309" actId="21"/>
        <pc:sldMkLst>
          <pc:docMk/>
          <pc:sldMk cId="897734662" sldId="361"/>
        </pc:sldMkLst>
        <pc:spChg chg="mod">
          <ac:chgData name="Thomas Chlibec" userId="c87dddfd14196b94" providerId="LiveId" clId="{96FB21C3-1EAB-4E2C-B7E2-A79B5418AF92}" dt="2021-11-14T16:10:04.999" v="17" actId="20577"/>
          <ac:spMkLst>
            <pc:docMk/>
            <pc:sldMk cId="897734662" sldId="361"/>
            <ac:spMk id="2" creationId="{84ABE813-5B1B-4008-B7E5-A7DCF1C651C9}"/>
          </ac:spMkLst>
        </pc:spChg>
        <pc:spChg chg="mod">
          <ac:chgData name="Thomas Chlibec" userId="c87dddfd14196b94" providerId="LiveId" clId="{96FB21C3-1EAB-4E2C-B7E2-A79B5418AF92}" dt="2021-11-14T17:26:30.674" v="301" actId="20577"/>
          <ac:spMkLst>
            <pc:docMk/>
            <pc:sldMk cId="897734662" sldId="361"/>
            <ac:spMk id="3" creationId="{E2D3B579-30EE-40B4-AA82-4EC1BE6E1323}"/>
          </ac:spMkLst>
        </pc:spChg>
        <pc:spChg chg="add del mod">
          <ac:chgData name="Thomas Chlibec" userId="c87dddfd14196b94" providerId="LiveId" clId="{96FB21C3-1EAB-4E2C-B7E2-A79B5418AF92}" dt="2021-11-15T21:20:38.338" v="1309" actId="21"/>
          <ac:spMkLst>
            <pc:docMk/>
            <pc:sldMk cId="897734662" sldId="361"/>
            <ac:spMk id="8" creationId="{655BD7C0-5129-4885-AB79-2B7F6352A4A5}"/>
          </ac:spMkLst>
        </pc:spChg>
        <pc:picChg chg="add del mod">
          <ac:chgData name="Thomas Chlibec" userId="c87dddfd14196b94" providerId="LiveId" clId="{96FB21C3-1EAB-4E2C-B7E2-A79B5418AF92}" dt="2021-11-15T21:20:11.944" v="1307" actId="21"/>
          <ac:picMkLst>
            <pc:docMk/>
            <pc:sldMk cId="897734662" sldId="361"/>
            <ac:picMk id="6" creationId="{EEFE5870-4ADC-496A-8829-69C709F3298D}"/>
          </ac:picMkLst>
        </pc:picChg>
        <pc:picChg chg="add del mod">
          <ac:chgData name="Thomas Chlibec" userId="c87dddfd14196b94" providerId="LiveId" clId="{96FB21C3-1EAB-4E2C-B7E2-A79B5418AF92}" dt="2021-11-14T17:28:55.884" v="309"/>
          <ac:picMkLst>
            <pc:docMk/>
            <pc:sldMk cId="897734662" sldId="361"/>
            <ac:picMk id="7" creationId="{A12796A6-0AE2-424A-A7EA-6916A58AD0C5}"/>
          </ac:picMkLst>
        </pc:picChg>
      </pc:sldChg>
      <pc:sldChg chg="addSp delSp modSp new mod">
        <pc:chgData name="Thomas Chlibec" userId="c87dddfd14196b94" providerId="LiveId" clId="{96FB21C3-1EAB-4E2C-B7E2-A79B5418AF92}" dt="2021-11-15T20:08:53.042" v="942" actId="14100"/>
        <pc:sldMkLst>
          <pc:docMk/>
          <pc:sldMk cId="3544115554" sldId="362"/>
        </pc:sldMkLst>
        <pc:spChg chg="mod">
          <ac:chgData name="Thomas Chlibec" userId="c87dddfd14196b94" providerId="LiveId" clId="{96FB21C3-1EAB-4E2C-B7E2-A79B5418AF92}" dt="2021-11-14T17:31:11.344" v="359" actId="20577"/>
          <ac:spMkLst>
            <pc:docMk/>
            <pc:sldMk cId="3544115554" sldId="362"/>
            <ac:spMk id="2" creationId="{E5A4C9FA-6E48-4128-863B-DE82D5E99CB8}"/>
          </ac:spMkLst>
        </pc:spChg>
        <pc:spChg chg="del">
          <ac:chgData name="Thomas Chlibec" userId="c87dddfd14196b94" providerId="LiveId" clId="{96FB21C3-1EAB-4E2C-B7E2-A79B5418AF92}" dt="2021-11-15T20:01:42.317" v="912"/>
          <ac:spMkLst>
            <pc:docMk/>
            <pc:sldMk cId="3544115554" sldId="362"/>
            <ac:spMk id="3" creationId="{F5953323-3CB5-49B0-A782-F47BDEA0520D}"/>
          </ac:spMkLst>
        </pc:spChg>
        <pc:spChg chg="add del mod">
          <ac:chgData name="Thomas Chlibec" userId="c87dddfd14196b94" providerId="LiveId" clId="{96FB21C3-1EAB-4E2C-B7E2-A79B5418AF92}" dt="2021-11-15T20:08:44.623" v="938"/>
          <ac:spMkLst>
            <pc:docMk/>
            <pc:sldMk cId="3544115554" sldId="362"/>
            <ac:spMk id="10" creationId="{3A3B6BDE-8BCC-4752-B37F-4C24EF03EF1C}"/>
          </ac:spMkLst>
        </pc:spChg>
        <pc:picChg chg="add del mod">
          <ac:chgData name="Thomas Chlibec" userId="c87dddfd14196b94" providerId="LiveId" clId="{96FB21C3-1EAB-4E2C-B7E2-A79B5418AF92}" dt="2021-11-15T20:08:31.850" v="937" actId="21"/>
          <ac:picMkLst>
            <pc:docMk/>
            <pc:sldMk cId="3544115554" sldId="362"/>
            <ac:picMk id="6" creationId="{555F69BE-BA0A-4C23-8929-D64311BB164F}"/>
          </ac:picMkLst>
        </pc:picChg>
        <pc:picChg chg="add mod">
          <ac:chgData name="Thomas Chlibec" userId="c87dddfd14196b94" providerId="LiveId" clId="{96FB21C3-1EAB-4E2C-B7E2-A79B5418AF92}" dt="2021-11-15T20:07:44.437" v="936" actId="1076"/>
          <ac:picMkLst>
            <pc:docMk/>
            <pc:sldMk cId="3544115554" sldId="362"/>
            <ac:picMk id="8" creationId="{0CD675BC-FB56-4B16-8A95-C7E158E7CE09}"/>
          </ac:picMkLst>
        </pc:picChg>
        <pc:picChg chg="add mod">
          <ac:chgData name="Thomas Chlibec" userId="c87dddfd14196b94" providerId="LiveId" clId="{96FB21C3-1EAB-4E2C-B7E2-A79B5418AF92}" dt="2021-11-15T20:08:53.042" v="942" actId="14100"/>
          <ac:picMkLst>
            <pc:docMk/>
            <pc:sldMk cId="3544115554" sldId="362"/>
            <ac:picMk id="12" creationId="{5115BA53-E70E-4500-8D0F-BA5826198E20}"/>
          </ac:picMkLst>
        </pc:picChg>
      </pc:sldChg>
      <pc:sldChg chg="new del">
        <pc:chgData name="Thomas Chlibec" userId="c87dddfd14196b94" providerId="LiveId" clId="{96FB21C3-1EAB-4E2C-B7E2-A79B5418AF92}" dt="2021-11-14T17:09:46.164" v="126" actId="2696"/>
        <pc:sldMkLst>
          <pc:docMk/>
          <pc:sldMk cId="1656824514" sldId="363"/>
        </pc:sldMkLst>
      </pc:sldChg>
      <pc:sldChg chg="addSp delSp modSp new mod ord">
        <pc:chgData name="Thomas Chlibec" userId="c87dddfd14196b94" providerId="LiveId" clId="{96FB21C3-1EAB-4E2C-B7E2-A79B5418AF92}" dt="2021-11-15T21:34:51.674" v="1375" actId="21"/>
        <pc:sldMkLst>
          <pc:docMk/>
          <pc:sldMk cId="1760715178" sldId="364"/>
        </pc:sldMkLst>
        <pc:spChg chg="mod">
          <ac:chgData name="Thomas Chlibec" userId="c87dddfd14196b94" providerId="LiveId" clId="{96FB21C3-1EAB-4E2C-B7E2-A79B5418AF92}" dt="2021-11-14T17:31:46.386" v="393" actId="20577"/>
          <ac:spMkLst>
            <pc:docMk/>
            <pc:sldMk cId="1760715178" sldId="364"/>
            <ac:spMk id="2" creationId="{19A384C7-A4F7-4780-BC44-EAD2F9F68F57}"/>
          </ac:spMkLst>
        </pc:spChg>
        <pc:spChg chg="del">
          <ac:chgData name="Thomas Chlibec" userId="c87dddfd14196b94" providerId="LiveId" clId="{96FB21C3-1EAB-4E2C-B7E2-A79B5418AF92}" dt="2021-11-14T17:08:53.335" v="94"/>
          <ac:spMkLst>
            <pc:docMk/>
            <pc:sldMk cId="1760715178" sldId="364"/>
            <ac:spMk id="3" creationId="{3E923482-862C-4599-B266-495EB5BC2218}"/>
          </ac:spMkLst>
        </pc:spChg>
        <pc:spChg chg="add del mod">
          <ac:chgData name="Thomas Chlibec" userId="c87dddfd14196b94" providerId="LiveId" clId="{96FB21C3-1EAB-4E2C-B7E2-A79B5418AF92}" dt="2021-11-15T20:58:11.823" v="1107"/>
          <ac:spMkLst>
            <pc:docMk/>
            <pc:sldMk cId="1760715178" sldId="364"/>
            <ac:spMk id="7" creationId="{BE253A5D-5B96-4644-ADFB-6E9EA732BED0}"/>
          </ac:spMkLst>
        </pc:spChg>
        <pc:picChg chg="add del mod">
          <ac:chgData name="Thomas Chlibec" userId="c87dddfd14196b94" providerId="LiveId" clId="{96FB21C3-1EAB-4E2C-B7E2-A79B5418AF92}" dt="2021-11-14T17:18:48.563" v="202" actId="21"/>
          <ac:picMkLst>
            <pc:docMk/>
            <pc:sldMk cId="1760715178" sldId="364"/>
            <ac:picMk id="5" creationId="{068597BF-B727-4A23-9154-E0BAB81731FC}"/>
          </ac:picMkLst>
        </pc:picChg>
        <pc:picChg chg="add mod">
          <ac:chgData name="Thomas Chlibec" userId="c87dddfd14196b94" providerId="LiveId" clId="{96FB21C3-1EAB-4E2C-B7E2-A79B5418AF92}" dt="2021-11-15T20:58:22.506" v="1111" actId="14100"/>
          <ac:picMkLst>
            <pc:docMk/>
            <pc:sldMk cId="1760715178" sldId="364"/>
            <ac:picMk id="5" creationId="{4841C489-DD4E-4842-AFE9-FBEE9F5CC685}"/>
          </ac:picMkLst>
        </pc:picChg>
        <pc:picChg chg="add mod">
          <ac:chgData name="Thomas Chlibec" userId="c87dddfd14196b94" providerId="LiveId" clId="{96FB21C3-1EAB-4E2C-B7E2-A79B5418AF92}" dt="2021-11-15T20:58:30.623" v="1114" actId="1076"/>
          <ac:picMkLst>
            <pc:docMk/>
            <pc:sldMk cId="1760715178" sldId="364"/>
            <ac:picMk id="8" creationId="{2360E73E-AF68-4469-930C-6C4DD02CFFED}"/>
          </ac:picMkLst>
        </pc:picChg>
        <pc:picChg chg="add del mod">
          <ac:chgData name="Thomas Chlibec" userId="c87dddfd14196b94" providerId="LiveId" clId="{96FB21C3-1EAB-4E2C-B7E2-A79B5418AF92}" dt="2021-11-15T21:34:51.674" v="1375" actId="21"/>
          <ac:picMkLst>
            <pc:docMk/>
            <pc:sldMk cId="1760715178" sldId="364"/>
            <ac:picMk id="10" creationId="{F1AEE3B0-6278-4161-96FF-942E7F7865C5}"/>
          </ac:picMkLst>
        </pc:picChg>
      </pc:sldChg>
      <pc:sldChg chg="addSp delSp modSp new mod">
        <pc:chgData name="Thomas Chlibec" userId="c87dddfd14196b94" providerId="LiveId" clId="{96FB21C3-1EAB-4E2C-B7E2-A79B5418AF92}" dt="2021-11-14T17:15:16.853" v="142" actId="21"/>
        <pc:sldMkLst>
          <pc:docMk/>
          <pc:sldMk cId="55266956" sldId="365"/>
        </pc:sldMkLst>
        <pc:spChg chg="mod">
          <ac:chgData name="Thomas Chlibec" userId="c87dddfd14196b94" providerId="LiveId" clId="{96FB21C3-1EAB-4E2C-B7E2-A79B5418AF92}" dt="2021-11-14T17:09:06.602" v="109" actId="20577"/>
          <ac:spMkLst>
            <pc:docMk/>
            <pc:sldMk cId="55266956" sldId="365"/>
            <ac:spMk id="2" creationId="{61B7CE3D-E019-468B-B953-7AC5D20059AC}"/>
          </ac:spMkLst>
        </pc:spChg>
        <pc:spChg chg="del">
          <ac:chgData name="Thomas Chlibec" userId="c87dddfd14196b94" providerId="LiveId" clId="{96FB21C3-1EAB-4E2C-B7E2-A79B5418AF92}" dt="2021-11-14T17:13:49.134" v="127"/>
          <ac:spMkLst>
            <pc:docMk/>
            <pc:sldMk cId="55266956" sldId="365"/>
            <ac:spMk id="3" creationId="{06DB176D-4E6F-49D5-9A3D-BFA593331594}"/>
          </ac:spMkLst>
        </pc:spChg>
        <pc:picChg chg="add mod">
          <ac:chgData name="Thomas Chlibec" userId="c87dddfd14196b94" providerId="LiveId" clId="{96FB21C3-1EAB-4E2C-B7E2-A79B5418AF92}" dt="2021-11-14T17:14:19.237" v="139" actId="1076"/>
          <ac:picMkLst>
            <pc:docMk/>
            <pc:sldMk cId="55266956" sldId="365"/>
            <ac:picMk id="6" creationId="{66A8B20B-4A96-4146-8F10-363DE9159B3B}"/>
          </ac:picMkLst>
        </pc:picChg>
        <pc:picChg chg="add mod">
          <ac:chgData name="Thomas Chlibec" userId="c87dddfd14196b94" providerId="LiveId" clId="{96FB21C3-1EAB-4E2C-B7E2-A79B5418AF92}" dt="2021-11-14T17:14:21.504" v="140" actId="1076"/>
          <ac:picMkLst>
            <pc:docMk/>
            <pc:sldMk cId="55266956" sldId="365"/>
            <ac:picMk id="8" creationId="{44DE15C5-A323-4CD1-8122-9B795D42CEE0}"/>
          </ac:picMkLst>
        </pc:picChg>
        <pc:picChg chg="add del mod">
          <ac:chgData name="Thomas Chlibec" userId="c87dddfd14196b94" providerId="LiveId" clId="{96FB21C3-1EAB-4E2C-B7E2-A79B5418AF92}" dt="2021-11-14T17:15:16.853" v="142" actId="21"/>
          <ac:picMkLst>
            <pc:docMk/>
            <pc:sldMk cId="55266956" sldId="365"/>
            <ac:picMk id="10" creationId="{9CEA943F-DDAE-4C36-82D1-37C5A617A04A}"/>
          </ac:picMkLst>
        </pc:picChg>
      </pc:sldChg>
      <pc:sldChg chg="addSp delSp modSp new mod modClrScheme chgLayout">
        <pc:chgData name="Thomas Chlibec" userId="c87dddfd14196b94" providerId="LiveId" clId="{96FB21C3-1EAB-4E2C-B7E2-A79B5418AF92}" dt="2021-11-14T17:45:34.381" v="500" actId="5793"/>
        <pc:sldMkLst>
          <pc:docMk/>
          <pc:sldMk cId="140665038" sldId="366"/>
        </pc:sldMkLst>
        <pc:spChg chg="mod">
          <ac:chgData name="Thomas Chlibec" userId="c87dddfd14196b94" providerId="LiveId" clId="{96FB21C3-1EAB-4E2C-B7E2-A79B5418AF92}" dt="2021-11-14T17:18:30.706" v="201" actId="20577"/>
          <ac:spMkLst>
            <pc:docMk/>
            <pc:sldMk cId="140665038" sldId="366"/>
            <ac:spMk id="2" creationId="{FAC90FAC-2A8B-4597-B60A-B2D452AAB8E5}"/>
          </ac:spMkLst>
        </pc:spChg>
        <pc:spChg chg="del">
          <ac:chgData name="Thomas Chlibec" userId="c87dddfd14196b94" providerId="LiveId" clId="{96FB21C3-1EAB-4E2C-B7E2-A79B5418AF92}" dt="2021-11-14T17:15:23.972" v="143"/>
          <ac:spMkLst>
            <pc:docMk/>
            <pc:sldMk cId="140665038" sldId="366"/>
            <ac:spMk id="3" creationId="{1F5CF6AB-3487-49DF-9D88-700B54BE957D}"/>
          </ac:spMkLst>
        </pc:spChg>
        <pc:spChg chg="mod ord">
          <ac:chgData name="Thomas Chlibec" userId="c87dddfd14196b94" providerId="LiveId" clId="{96FB21C3-1EAB-4E2C-B7E2-A79B5418AF92}" dt="2021-11-14T17:15:26.312" v="144" actId="26606"/>
          <ac:spMkLst>
            <pc:docMk/>
            <pc:sldMk cId="140665038" sldId="366"/>
            <ac:spMk id="4" creationId="{DAE529C4-7043-44B1-B82E-D61DBBA963A4}"/>
          </ac:spMkLst>
        </pc:spChg>
        <pc:spChg chg="add mod">
          <ac:chgData name="Thomas Chlibec" userId="c87dddfd14196b94" providerId="LiveId" clId="{96FB21C3-1EAB-4E2C-B7E2-A79B5418AF92}" dt="2021-11-14T17:45:34.381" v="500" actId="5793"/>
          <ac:spMkLst>
            <pc:docMk/>
            <pc:sldMk cId="140665038" sldId="366"/>
            <ac:spMk id="10" creationId="{06A68871-C77A-4763-A00F-8F7874F54251}"/>
          </ac:spMkLst>
        </pc:spChg>
        <pc:picChg chg="add mod">
          <ac:chgData name="Thomas Chlibec" userId="c87dddfd14196b94" providerId="LiveId" clId="{96FB21C3-1EAB-4E2C-B7E2-A79B5418AF92}" dt="2021-11-14T17:15:26.312" v="144" actId="26606"/>
          <ac:picMkLst>
            <pc:docMk/>
            <pc:sldMk cId="140665038" sldId="366"/>
            <ac:picMk id="5" creationId="{1AE8208B-1BF3-4824-A588-C56EC9A3721B}"/>
          </ac:picMkLst>
        </pc:picChg>
        <pc:picChg chg="add mod">
          <ac:chgData name="Thomas Chlibec" userId="c87dddfd14196b94" providerId="LiveId" clId="{96FB21C3-1EAB-4E2C-B7E2-A79B5418AF92}" dt="2021-11-14T17:22:30.543" v="270" actId="1076"/>
          <ac:picMkLst>
            <pc:docMk/>
            <pc:sldMk cId="140665038" sldId="366"/>
            <ac:picMk id="7" creationId="{66E6CE0B-246A-4538-BEAE-DF0D8FF0FB87}"/>
          </ac:picMkLst>
        </pc:picChg>
      </pc:sldChg>
      <pc:sldChg chg="addSp delSp modSp new mod">
        <pc:chgData name="Thomas Chlibec" userId="c87dddfd14196b94" providerId="LiveId" clId="{96FB21C3-1EAB-4E2C-B7E2-A79B5418AF92}" dt="2021-11-15T20:06:40.652" v="935" actId="20577"/>
        <pc:sldMkLst>
          <pc:docMk/>
          <pc:sldMk cId="1989351816" sldId="367"/>
        </pc:sldMkLst>
        <pc:spChg chg="mod">
          <ac:chgData name="Thomas Chlibec" userId="c87dddfd14196b94" providerId="LiveId" clId="{96FB21C3-1EAB-4E2C-B7E2-A79B5418AF92}" dt="2021-11-15T20:06:40.652" v="935" actId="20577"/>
          <ac:spMkLst>
            <pc:docMk/>
            <pc:sldMk cId="1989351816" sldId="367"/>
            <ac:spMk id="2" creationId="{8D0CB324-7288-478D-A7EB-2298BF400FEA}"/>
          </ac:spMkLst>
        </pc:spChg>
        <pc:spChg chg="del">
          <ac:chgData name="Thomas Chlibec" userId="c87dddfd14196b94" providerId="LiveId" clId="{96FB21C3-1EAB-4E2C-B7E2-A79B5418AF92}" dt="2021-11-15T20:06:12.879" v="923"/>
          <ac:spMkLst>
            <pc:docMk/>
            <pc:sldMk cId="1989351816" sldId="367"/>
            <ac:spMk id="3" creationId="{B189AC31-96CC-431D-A1DF-DAD1F46322E3}"/>
          </ac:spMkLst>
        </pc:spChg>
        <pc:picChg chg="add mod">
          <ac:chgData name="Thomas Chlibec" userId="c87dddfd14196b94" providerId="LiveId" clId="{96FB21C3-1EAB-4E2C-B7E2-A79B5418AF92}" dt="2021-11-15T20:06:23.940" v="931" actId="14100"/>
          <ac:picMkLst>
            <pc:docMk/>
            <pc:sldMk cId="1989351816" sldId="367"/>
            <ac:picMk id="6" creationId="{8D1A85E5-8312-4B38-B291-32CA5BC219A5}"/>
          </ac:picMkLst>
        </pc:picChg>
        <pc:picChg chg="add mod">
          <ac:chgData name="Thomas Chlibec" userId="c87dddfd14196b94" providerId="LiveId" clId="{96FB21C3-1EAB-4E2C-B7E2-A79B5418AF92}" dt="2021-11-15T20:06:28.846" v="933" actId="14100"/>
          <ac:picMkLst>
            <pc:docMk/>
            <pc:sldMk cId="1989351816" sldId="367"/>
            <ac:picMk id="8" creationId="{FAAD4585-1092-4004-BE10-7D4241301C84}"/>
          </ac:picMkLst>
        </pc:picChg>
      </pc:sldChg>
      <pc:sldChg chg="addSp delSp modSp add mod">
        <pc:chgData name="Thomas Chlibec" userId="c87dddfd14196b94" providerId="LiveId" clId="{96FB21C3-1EAB-4E2C-B7E2-A79B5418AF92}" dt="2021-11-15T20:25:27.428" v="955" actId="20577"/>
        <pc:sldMkLst>
          <pc:docMk/>
          <pc:sldMk cId="2598216572" sldId="368"/>
        </pc:sldMkLst>
        <pc:spChg chg="mod">
          <ac:chgData name="Thomas Chlibec" userId="c87dddfd14196b94" providerId="LiveId" clId="{96FB21C3-1EAB-4E2C-B7E2-A79B5418AF92}" dt="2021-11-15T20:25:27.428" v="955" actId="20577"/>
          <ac:spMkLst>
            <pc:docMk/>
            <pc:sldMk cId="2598216572" sldId="368"/>
            <ac:spMk id="2" creationId="{8D0CB324-7288-478D-A7EB-2298BF400FEA}"/>
          </ac:spMkLst>
        </pc:spChg>
        <pc:spChg chg="del">
          <ac:chgData name="Thomas Chlibec" userId="c87dddfd14196b94" providerId="LiveId" clId="{96FB21C3-1EAB-4E2C-B7E2-A79B5418AF92}" dt="2021-11-15T20:24:56.004" v="943"/>
          <ac:spMkLst>
            <pc:docMk/>
            <pc:sldMk cId="2598216572" sldId="368"/>
            <ac:spMk id="3" creationId="{B189AC31-96CC-431D-A1DF-DAD1F46322E3}"/>
          </ac:spMkLst>
        </pc:spChg>
        <pc:picChg chg="add mod">
          <ac:chgData name="Thomas Chlibec" userId="c87dddfd14196b94" providerId="LiveId" clId="{96FB21C3-1EAB-4E2C-B7E2-A79B5418AF92}" dt="2021-11-15T20:25:11.876" v="950" actId="14100"/>
          <ac:picMkLst>
            <pc:docMk/>
            <pc:sldMk cId="2598216572" sldId="368"/>
            <ac:picMk id="6" creationId="{71CA623B-C285-44B0-8336-74EF5B2E8C36}"/>
          </ac:picMkLst>
        </pc:picChg>
        <pc:picChg chg="add mod">
          <ac:chgData name="Thomas Chlibec" userId="c87dddfd14196b94" providerId="LiveId" clId="{96FB21C3-1EAB-4E2C-B7E2-A79B5418AF92}" dt="2021-11-15T20:25:17.283" v="952" actId="1076"/>
          <ac:picMkLst>
            <pc:docMk/>
            <pc:sldMk cId="2598216572" sldId="368"/>
            <ac:picMk id="8" creationId="{EC3DD3F6-9335-4A53-9E97-72E57882BF96}"/>
          </ac:picMkLst>
        </pc:picChg>
      </pc:sldChg>
      <pc:sldChg chg="addSp delSp modSp add mod">
        <pc:chgData name="Thomas Chlibec" userId="c87dddfd14196b94" providerId="LiveId" clId="{96FB21C3-1EAB-4E2C-B7E2-A79B5418AF92}" dt="2021-11-15T20:26:24.576" v="975" actId="166"/>
        <pc:sldMkLst>
          <pc:docMk/>
          <pc:sldMk cId="1344134716" sldId="369"/>
        </pc:sldMkLst>
        <pc:spChg chg="mod">
          <ac:chgData name="Thomas Chlibec" userId="c87dddfd14196b94" providerId="LiveId" clId="{96FB21C3-1EAB-4E2C-B7E2-A79B5418AF92}" dt="2021-11-15T20:25:44.236" v="964" actId="20577"/>
          <ac:spMkLst>
            <pc:docMk/>
            <pc:sldMk cId="1344134716" sldId="369"/>
            <ac:spMk id="2" creationId="{8D0CB324-7288-478D-A7EB-2298BF400FEA}"/>
          </ac:spMkLst>
        </pc:spChg>
        <pc:spChg chg="del">
          <ac:chgData name="Thomas Chlibec" userId="c87dddfd14196b94" providerId="LiveId" clId="{96FB21C3-1EAB-4E2C-B7E2-A79B5418AF92}" dt="2021-11-15T20:25:53.568" v="965"/>
          <ac:spMkLst>
            <pc:docMk/>
            <pc:sldMk cId="1344134716" sldId="369"/>
            <ac:spMk id="3" creationId="{B189AC31-96CC-431D-A1DF-DAD1F46322E3}"/>
          </ac:spMkLst>
        </pc:spChg>
        <pc:picChg chg="add mod ord">
          <ac:chgData name="Thomas Chlibec" userId="c87dddfd14196b94" providerId="LiveId" clId="{96FB21C3-1EAB-4E2C-B7E2-A79B5418AF92}" dt="2021-11-15T20:26:24.576" v="975" actId="166"/>
          <ac:picMkLst>
            <pc:docMk/>
            <pc:sldMk cId="1344134716" sldId="369"/>
            <ac:picMk id="6" creationId="{C4CC7363-367D-44CF-9C85-FD0BC05B5317}"/>
          </ac:picMkLst>
        </pc:picChg>
        <pc:picChg chg="add mod ord">
          <ac:chgData name="Thomas Chlibec" userId="c87dddfd14196b94" providerId="LiveId" clId="{96FB21C3-1EAB-4E2C-B7E2-A79B5418AF92}" dt="2021-11-15T20:26:21.092" v="974" actId="14100"/>
          <ac:picMkLst>
            <pc:docMk/>
            <pc:sldMk cId="1344134716" sldId="369"/>
            <ac:picMk id="8" creationId="{FBDA4EBF-BA6D-488B-B272-9FC0CB9D0004}"/>
          </ac:picMkLst>
        </pc:picChg>
      </pc:sldChg>
      <pc:sldChg chg="addSp delSp modSp add mod">
        <pc:chgData name="Thomas Chlibec" userId="c87dddfd14196b94" providerId="LiveId" clId="{96FB21C3-1EAB-4E2C-B7E2-A79B5418AF92}" dt="2021-11-15T21:43:09.319" v="1507" actId="20577"/>
        <pc:sldMkLst>
          <pc:docMk/>
          <pc:sldMk cId="1835463880" sldId="370"/>
        </pc:sldMkLst>
        <pc:spChg chg="del mod">
          <ac:chgData name="Thomas Chlibec" userId="c87dddfd14196b94" providerId="LiveId" clId="{96FB21C3-1EAB-4E2C-B7E2-A79B5418AF92}" dt="2021-11-14T18:26:43.019" v="762" actId="21"/>
          <ac:spMkLst>
            <pc:docMk/>
            <pc:sldMk cId="1835463880" sldId="370"/>
            <ac:spMk id="3" creationId="{B189AC31-96CC-431D-A1DF-DAD1F46322E3}"/>
          </ac:spMkLst>
        </pc:spChg>
        <pc:spChg chg="add mod">
          <ac:chgData name="Thomas Chlibec" userId="c87dddfd14196b94" providerId="LiveId" clId="{96FB21C3-1EAB-4E2C-B7E2-A79B5418AF92}" dt="2021-11-15T21:43:09.319" v="1507" actId="20577"/>
          <ac:spMkLst>
            <pc:docMk/>
            <pc:sldMk cId="1835463880" sldId="370"/>
            <ac:spMk id="6" creationId="{A4FE6C69-5BC5-4089-93B9-F4FB039C49A2}"/>
          </ac:spMkLst>
        </pc:spChg>
        <pc:spChg chg="add del mod">
          <ac:chgData name="Thomas Chlibec" userId="c87dddfd14196b94" providerId="LiveId" clId="{96FB21C3-1EAB-4E2C-B7E2-A79B5418AF92}" dt="2021-11-14T18:26:54.170" v="764" actId="21"/>
          <ac:spMkLst>
            <pc:docMk/>
            <pc:sldMk cId="1835463880" sldId="370"/>
            <ac:spMk id="8" creationId="{51BA2115-5A9A-4ED0-AC9C-F3BE1AE2DDBD}"/>
          </ac:spMkLst>
        </pc:spChg>
      </pc:sldChg>
      <pc:sldChg chg="addSp delSp modSp add mod">
        <pc:chgData name="Thomas Chlibec" userId="c87dddfd14196b94" providerId="LiveId" clId="{96FB21C3-1EAB-4E2C-B7E2-A79B5418AF92}" dt="2021-11-15T20:58:53.622" v="1123" actId="1076"/>
        <pc:sldMkLst>
          <pc:docMk/>
          <pc:sldMk cId="3718642080" sldId="371"/>
        </pc:sldMkLst>
        <pc:spChg chg="del">
          <ac:chgData name="Thomas Chlibec" userId="c87dddfd14196b94" providerId="LiveId" clId="{96FB21C3-1EAB-4E2C-B7E2-A79B5418AF92}" dt="2021-11-15T20:58:40.669" v="1115"/>
          <ac:spMkLst>
            <pc:docMk/>
            <pc:sldMk cId="3718642080" sldId="371"/>
            <ac:spMk id="7" creationId="{BE253A5D-5B96-4644-ADFB-6E9EA732BED0}"/>
          </ac:spMkLst>
        </pc:spChg>
        <pc:picChg chg="add mod">
          <ac:chgData name="Thomas Chlibec" userId="c87dddfd14196b94" providerId="LiveId" clId="{96FB21C3-1EAB-4E2C-B7E2-A79B5418AF92}" dt="2021-11-15T20:58:50.738" v="1122" actId="1076"/>
          <ac:picMkLst>
            <pc:docMk/>
            <pc:sldMk cId="3718642080" sldId="371"/>
            <ac:picMk id="5" creationId="{564C827A-952A-4AC4-85C0-11E9F54828CF}"/>
          </ac:picMkLst>
        </pc:picChg>
        <pc:picChg chg="add mod">
          <ac:chgData name="Thomas Chlibec" userId="c87dddfd14196b94" providerId="LiveId" clId="{96FB21C3-1EAB-4E2C-B7E2-A79B5418AF92}" dt="2021-11-15T20:58:53.622" v="1123" actId="1076"/>
          <ac:picMkLst>
            <pc:docMk/>
            <pc:sldMk cId="3718642080" sldId="371"/>
            <ac:picMk id="8" creationId="{D2285F93-3DCE-4A63-BF4C-A5C5D0132653}"/>
          </ac:picMkLst>
        </pc:picChg>
      </pc:sldChg>
      <pc:sldChg chg="addSp delSp modSp add modAnim">
        <pc:chgData name="Thomas Chlibec" userId="c87dddfd14196b94" providerId="LiveId" clId="{96FB21C3-1EAB-4E2C-B7E2-A79B5418AF92}" dt="2021-11-17T19:40:40.883" v="1520"/>
        <pc:sldMkLst>
          <pc:docMk/>
          <pc:sldMk cId="3144372506" sldId="372"/>
        </pc:sldMkLst>
        <pc:spChg chg="del">
          <ac:chgData name="Thomas Chlibec" userId="c87dddfd14196b94" providerId="LiveId" clId="{96FB21C3-1EAB-4E2C-B7E2-A79B5418AF92}" dt="2021-11-15T20:59:26.781" v="1124"/>
          <ac:spMkLst>
            <pc:docMk/>
            <pc:sldMk cId="3144372506" sldId="372"/>
            <ac:spMk id="7" creationId="{BE253A5D-5B96-4644-ADFB-6E9EA732BED0}"/>
          </ac:spMkLst>
        </pc:spChg>
        <pc:picChg chg="add mod">
          <ac:chgData name="Thomas Chlibec" userId="c87dddfd14196b94" providerId="LiveId" clId="{96FB21C3-1EAB-4E2C-B7E2-A79B5418AF92}" dt="2021-11-15T20:59:26.781" v="1124"/>
          <ac:picMkLst>
            <pc:docMk/>
            <pc:sldMk cId="3144372506" sldId="372"/>
            <ac:picMk id="3" creationId="{DA762F56-5AA0-4FFD-895F-CACED0D4EFD4}"/>
          </ac:picMkLst>
        </pc:picChg>
      </pc:sldChg>
      <pc:sldChg chg="addSp delSp modSp add modAnim">
        <pc:chgData name="Thomas Chlibec" userId="c87dddfd14196b94" providerId="LiveId" clId="{96FB21C3-1EAB-4E2C-B7E2-A79B5418AF92}" dt="2021-11-17T19:40:50.267" v="1521"/>
        <pc:sldMkLst>
          <pc:docMk/>
          <pc:sldMk cId="4196605853" sldId="373"/>
        </pc:sldMkLst>
        <pc:spChg chg="del">
          <ac:chgData name="Thomas Chlibec" userId="c87dddfd14196b94" providerId="LiveId" clId="{96FB21C3-1EAB-4E2C-B7E2-A79B5418AF92}" dt="2021-11-15T21:00:08.164" v="1125"/>
          <ac:spMkLst>
            <pc:docMk/>
            <pc:sldMk cId="4196605853" sldId="373"/>
            <ac:spMk id="7" creationId="{BE253A5D-5B96-4644-ADFB-6E9EA732BED0}"/>
          </ac:spMkLst>
        </pc:spChg>
        <pc:picChg chg="add mod">
          <ac:chgData name="Thomas Chlibec" userId="c87dddfd14196b94" providerId="LiveId" clId="{96FB21C3-1EAB-4E2C-B7E2-A79B5418AF92}" dt="2021-11-15T21:00:08.164" v="1125"/>
          <ac:picMkLst>
            <pc:docMk/>
            <pc:sldMk cId="4196605853" sldId="373"/>
            <ac:picMk id="3" creationId="{5E591ACE-60E4-4C42-B45E-D2AE20C17781}"/>
          </ac:picMkLst>
        </pc:picChg>
      </pc:sldChg>
      <pc:sldChg chg="addSp delSp modSp new mod">
        <pc:chgData name="Thomas Chlibec" userId="c87dddfd14196b94" providerId="LiveId" clId="{96FB21C3-1EAB-4E2C-B7E2-A79B5418AF92}" dt="2021-11-15T19:26:27.826" v="800" actId="14100"/>
        <pc:sldMkLst>
          <pc:docMk/>
          <pc:sldMk cId="2852346204" sldId="374"/>
        </pc:sldMkLst>
        <pc:spChg chg="mod">
          <ac:chgData name="Thomas Chlibec" userId="c87dddfd14196b94" providerId="LiveId" clId="{96FB21C3-1EAB-4E2C-B7E2-A79B5418AF92}" dt="2021-11-14T17:33:27.041" v="428" actId="20577"/>
          <ac:spMkLst>
            <pc:docMk/>
            <pc:sldMk cId="2852346204" sldId="374"/>
            <ac:spMk id="2" creationId="{7B6B62B6-3FCD-4DBD-9ED5-91847E014346}"/>
          </ac:spMkLst>
        </pc:spChg>
        <pc:spChg chg="del">
          <ac:chgData name="Thomas Chlibec" userId="c87dddfd14196b94" providerId="LiveId" clId="{96FB21C3-1EAB-4E2C-B7E2-A79B5418AF92}" dt="2021-11-15T19:24:57.940" v="777"/>
          <ac:spMkLst>
            <pc:docMk/>
            <pc:sldMk cId="2852346204" sldId="374"/>
            <ac:spMk id="3" creationId="{68FF5384-E09D-4643-B90A-656E26E37BB7}"/>
          </ac:spMkLst>
        </pc:spChg>
        <pc:spChg chg="del">
          <ac:chgData name="Thomas Chlibec" userId="c87dddfd14196b94" providerId="LiveId" clId="{96FB21C3-1EAB-4E2C-B7E2-A79B5418AF92}" dt="2021-11-15T19:25:10.370" v="779"/>
          <ac:spMkLst>
            <pc:docMk/>
            <pc:sldMk cId="2852346204" sldId="374"/>
            <ac:spMk id="4" creationId="{71DD6378-61DC-4BB6-9739-C31A1111FBC8}"/>
          </ac:spMkLst>
        </pc:spChg>
        <pc:spChg chg="add del mod">
          <ac:chgData name="Thomas Chlibec" userId="c87dddfd14196b94" providerId="LiveId" clId="{96FB21C3-1EAB-4E2C-B7E2-A79B5418AF92}" dt="2021-11-15T19:26:02.462" v="793"/>
          <ac:spMkLst>
            <pc:docMk/>
            <pc:sldMk cId="2852346204" sldId="374"/>
            <ac:spMk id="15" creationId="{C01CD65E-5E0E-44B3-B5F5-C7EA759A1390}"/>
          </ac:spMkLst>
        </pc:spChg>
        <pc:picChg chg="add mod">
          <ac:chgData name="Thomas Chlibec" userId="c87dddfd14196b94" providerId="LiveId" clId="{96FB21C3-1EAB-4E2C-B7E2-A79B5418AF92}" dt="2021-11-15T19:26:20.783" v="799" actId="14100"/>
          <ac:picMkLst>
            <pc:docMk/>
            <pc:sldMk cId="2852346204" sldId="374"/>
            <ac:picMk id="7" creationId="{B230F812-8728-45AA-951A-850140083A64}"/>
          </ac:picMkLst>
        </pc:picChg>
        <pc:picChg chg="add del mod">
          <ac:chgData name="Thomas Chlibec" userId="c87dddfd14196b94" providerId="LiveId" clId="{96FB21C3-1EAB-4E2C-B7E2-A79B5418AF92}" dt="2021-11-15T19:25:58.091" v="792" actId="21"/>
          <ac:picMkLst>
            <pc:docMk/>
            <pc:sldMk cId="2852346204" sldId="374"/>
            <ac:picMk id="9" creationId="{B4753352-62DF-4FE6-8ABA-6B77D2618E0D}"/>
          </ac:picMkLst>
        </pc:picChg>
        <pc:picChg chg="add mod">
          <ac:chgData name="Thomas Chlibec" userId="c87dddfd14196b94" providerId="LiveId" clId="{96FB21C3-1EAB-4E2C-B7E2-A79B5418AF92}" dt="2021-11-15T19:25:38.167" v="790" actId="14100"/>
          <ac:picMkLst>
            <pc:docMk/>
            <pc:sldMk cId="2852346204" sldId="374"/>
            <ac:picMk id="11" creationId="{E3F1D700-F024-4C16-8263-5BD67C0E910D}"/>
          </ac:picMkLst>
        </pc:picChg>
        <pc:picChg chg="add mod">
          <ac:chgData name="Thomas Chlibec" userId="c87dddfd14196b94" providerId="LiveId" clId="{96FB21C3-1EAB-4E2C-B7E2-A79B5418AF92}" dt="2021-11-15T19:25:40.684" v="791" actId="1076"/>
          <ac:picMkLst>
            <pc:docMk/>
            <pc:sldMk cId="2852346204" sldId="374"/>
            <ac:picMk id="13" creationId="{A11ED8FA-DCFE-4B96-BE0A-32ED6DD4FD7D}"/>
          </ac:picMkLst>
        </pc:picChg>
        <pc:picChg chg="add mod">
          <ac:chgData name="Thomas Chlibec" userId="c87dddfd14196b94" providerId="LiveId" clId="{96FB21C3-1EAB-4E2C-B7E2-A79B5418AF92}" dt="2021-11-15T19:26:27.826" v="800" actId="14100"/>
          <ac:picMkLst>
            <pc:docMk/>
            <pc:sldMk cId="2852346204" sldId="374"/>
            <ac:picMk id="17" creationId="{F04AEF53-8DAF-4740-AE33-7B2650EB04BB}"/>
          </ac:picMkLst>
        </pc:picChg>
      </pc:sldChg>
      <pc:sldChg chg="addSp delSp modSp add mod">
        <pc:chgData name="Thomas Chlibec" userId="c87dddfd14196b94" providerId="LiveId" clId="{96FB21C3-1EAB-4E2C-B7E2-A79B5418AF92}" dt="2021-11-15T19:28:04.791" v="811" actId="14100"/>
        <pc:sldMkLst>
          <pc:docMk/>
          <pc:sldMk cId="2376735572" sldId="375"/>
        </pc:sldMkLst>
        <pc:spChg chg="mod">
          <ac:chgData name="Thomas Chlibec" userId="c87dddfd14196b94" providerId="LiveId" clId="{96FB21C3-1EAB-4E2C-B7E2-A79B5418AF92}" dt="2021-11-14T17:33:33.562" v="440" actId="20577"/>
          <ac:spMkLst>
            <pc:docMk/>
            <pc:sldMk cId="2376735572" sldId="375"/>
            <ac:spMk id="2" creationId="{7B6B62B6-3FCD-4DBD-9ED5-91847E014346}"/>
          </ac:spMkLst>
        </pc:spChg>
        <pc:spChg chg="del">
          <ac:chgData name="Thomas Chlibec" userId="c87dddfd14196b94" providerId="LiveId" clId="{96FB21C3-1EAB-4E2C-B7E2-A79B5418AF92}" dt="2021-11-15T19:24:14.322" v="769"/>
          <ac:spMkLst>
            <pc:docMk/>
            <pc:sldMk cId="2376735572" sldId="375"/>
            <ac:spMk id="3" creationId="{68FF5384-E09D-4643-B90A-656E26E37BB7}"/>
          </ac:spMkLst>
        </pc:spChg>
        <pc:spChg chg="del">
          <ac:chgData name="Thomas Chlibec" userId="c87dddfd14196b94" providerId="LiveId" clId="{96FB21C3-1EAB-4E2C-B7E2-A79B5418AF92}" dt="2021-11-15T19:24:18.356" v="770"/>
          <ac:spMkLst>
            <pc:docMk/>
            <pc:sldMk cId="2376735572" sldId="375"/>
            <ac:spMk id="4" creationId="{71DD6378-61DC-4BB6-9739-C31A1111FBC8}"/>
          </ac:spMkLst>
        </pc:spChg>
        <pc:picChg chg="add mod">
          <ac:chgData name="Thomas Chlibec" userId="c87dddfd14196b94" providerId="LiveId" clId="{96FB21C3-1EAB-4E2C-B7E2-A79B5418AF92}" dt="2021-11-15T19:27:27.708" v="803" actId="1076"/>
          <ac:picMkLst>
            <pc:docMk/>
            <pc:sldMk cId="2376735572" sldId="375"/>
            <ac:picMk id="7" creationId="{2A6696D2-C95A-4BBB-BBFD-61B6FFF42C2C}"/>
          </ac:picMkLst>
        </pc:picChg>
        <pc:picChg chg="add mod">
          <ac:chgData name="Thomas Chlibec" userId="c87dddfd14196b94" providerId="LiveId" clId="{96FB21C3-1EAB-4E2C-B7E2-A79B5418AF92}" dt="2021-11-15T19:28:04.791" v="811" actId="14100"/>
          <ac:picMkLst>
            <pc:docMk/>
            <pc:sldMk cId="2376735572" sldId="375"/>
            <ac:picMk id="9" creationId="{8FECC0B3-D1C2-4E72-AC46-F6FAD927C1B4}"/>
          </ac:picMkLst>
        </pc:picChg>
        <pc:picChg chg="add mod ord">
          <ac:chgData name="Thomas Chlibec" userId="c87dddfd14196b94" providerId="LiveId" clId="{96FB21C3-1EAB-4E2C-B7E2-A79B5418AF92}" dt="2021-11-15T19:27:46.303" v="806" actId="14100"/>
          <ac:picMkLst>
            <pc:docMk/>
            <pc:sldMk cId="2376735572" sldId="375"/>
            <ac:picMk id="11" creationId="{3501C5F6-132E-4E7D-8A43-20DEF2DEC2ED}"/>
          </ac:picMkLst>
        </pc:picChg>
        <pc:picChg chg="add mod ord">
          <ac:chgData name="Thomas Chlibec" userId="c87dddfd14196b94" providerId="LiveId" clId="{96FB21C3-1EAB-4E2C-B7E2-A79B5418AF92}" dt="2021-11-15T19:28:01.718" v="810" actId="14100"/>
          <ac:picMkLst>
            <pc:docMk/>
            <pc:sldMk cId="2376735572" sldId="375"/>
            <ac:picMk id="13" creationId="{8F1E5F03-96A7-49F5-9E9C-2DA67C90362A}"/>
          </ac:picMkLst>
        </pc:picChg>
      </pc:sldChg>
      <pc:sldChg chg="add del">
        <pc:chgData name="Thomas Chlibec" userId="c87dddfd14196b94" providerId="LiveId" clId="{96FB21C3-1EAB-4E2C-B7E2-A79B5418AF92}" dt="2021-11-15T20:02:18.650" v="922" actId="2696"/>
        <pc:sldMkLst>
          <pc:docMk/>
          <pc:sldMk cId="2281519927" sldId="376"/>
        </pc:sldMkLst>
      </pc:sldChg>
      <pc:sldChg chg="addSp delSp modSp add del mod">
        <pc:chgData name="Thomas Chlibec" userId="c87dddfd14196b94" providerId="LiveId" clId="{96FB21C3-1EAB-4E2C-B7E2-A79B5418AF92}" dt="2021-11-15T20:00:48.430" v="911" actId="2696"/>
        <pc:sldMkLst>
          <pc:docMk/>
          <pc:sldMk cId="1219524785" sldId="377"/>
        </pc:sldMkLst>
        <pc:spChg chg="mod">
          <ac:chgData name="Thomas Chlibec" userId="c87dddfd14196b94" providerId="LiveId" clId="{96FB21C3-1EAB-4E2C-B7E2-A79B5418AF92}" dt="2021-11-14T17:43:40.690" v="451" actId="20577"/>
          <ac:spMkLst>
            <pc:docMk/>
            <pc:sldMk cId="1219524785" sldId="377"/>
            <ac:spMk id="2" creationId="{7B6B62B6-3FCD-4DBD-9ED5-91847E014346}"/>
          </ac:spMkLst>
        </pc:spChg>
        <pc:spChg chg="del mod">
          <ac:chgData name="Thomas Chlibec" userId="c87dddfd14196b94" providerId="LiveId" clId="{96FB21C3-1EAB-4E2C-B7E2-A79B5418AF92}" dt="2021-11-14T18:24:32.554" v="701"/>
          <ac:spMkLst>
            <pc:docMk/>
            <pc:sldMk cId="1219524785" sldId="377"/>
            <ac:spMk id="3" creationId="{68FF5384-E09D-4643-B90A-656E26E37BB7}"/>
          </ac:spMkLst>
        </pc:spChg>
        <pc:spChg chg="mod">
          <ac:chgData name="Thomas Chlibec" userId="c87dddfd14196b94" providerId="LiveId" clId="{96FB21C3-1EAB-4E2C-B7E2-A79B5418AF92}" dt="2021-11-14T18:25:35.613" v="755" actId="27636"/>
          <ac:spMkLst>
            <pc:docMk/>
            <pc:sldMk cId="1219524785" sldId="377"/>
            <ac:spMk id="4" creationId="{71DD6378-61DC-4BB6-9739-C31A1111FBC8}"/>
          </ac:spMkLst>
        </pc:spChg>
        <pc:spChg chg="add mod">
          <ac:chgData name="Thomas Chlibec" userId="c87dddfd14196b94" providerId="LiveId" clId="{96FB21C3-1EAB-4E2C-B7E2-A79B5418AF92}" dt="2021-11-15T19:42:27.776" v="843" actId="1076"/>
          <ac:spMkLst>
            <pc:docMk/>
            <pc:sldMk cId="1219524785" sldId="377"/>
            <ac:spMk id="8" creationId="{4CA78097-B35A-422D-A6CD-52FFC0F2A47A}"/>
          </ac:spMkLst>
        </pc:spChg>
        <pc:picChg chg="add mod">
          <ac:chgData name="Thomas Chlibec" userId="c87dddfd14196b94" providerId="LiveId" clId="{96FB21C3-1EAB-4E2C-B7E2-A79B5418AF92}" dt="2021-11-15T19:42:14.718" v="840" actId="1076"/>
          <ac:picMkLst>
            <pc:docMk/>
            <pc:sldMk cId="1219524785" sldId="377"/>
            <ac:picMk id="6" creationId="{252B9EB4-8A67-4833-8354-40E82DA6367E}"/>
          </ac:picMkLst>
        </pc:picChg>
        <pc:picChg chg="add mod">
          <ac:chgData name="Thomas Chlibec" userId="c87dddfd14196b94" providerId="LiveId" clId="{96FB21C3-1EAB-4E2C-B7E2-A79B5418AF92}" dt="2021-11-15T19:42:21.720" v="842" actId="1076"/>
          <ac:picMkLst>
            <pc:docMk/>
            <pc:sldMk cId="1219524785" sldId="377"/>
            <ac:picMk id="7" creationId="{7D5B9D02-F257-4A3F-98D7-78C784AFF205}"/>
          </ac:picMkLst>
        </pc:picChg>
      </pc:sldChg>
      <pc:sldChg chg="addSp delSp modSp new mod modAnim">
        <pc:chgData name="Thomas Chlibec" userId="c87dddfd14196b94" providerId="LiveId" clId="{96FB21C3-1EAB-4E2C-B7E2-A79B5418AF92}" dt="2021-11-17T19:43:23.236" v="1523"/>
        <pc:sldMkLst>
          <pc:docMk/>
          <pc:sldMk cId="565317225" sldId="378"/>
        </pc:sldMkLst>
        <pc:spChg chg="mod">
          <ac:chgData name="Thomas Chlibec" userId="c87dddfd14196b94" providerId="LiveId" clId="{96FB21C3-1EAB-4E2C-B7E2-A79B5418AF92}" dt="2021-11-15T19:29:50.688" v="829" actId="20577"/>
          <ac:spMkLst>
            <pc:docMk/>
            <pc:sldMk cId="565317225" sldId="378"/>
            <ac:spMk id="2" creationId="{42463AD6-0FA1-4D6E-86AA-BC16E6E97EF3}"/>
          </ac:spMkLst>
        </pc:spChg>
        <pc:spChg chg="del">
          <ac:chgData name="Thomas Chlibec" userId="c87dddfd14196b94" providerId="LiveId" clId="{96FB21C3-1EAB-4E2C-B7E2-A79B5418AF92}" dt="2021-11-15T19:38:30.982" v="831"/>
          <ac:spMkLst>
            <pc:docMk/>
            <pc:sldMk cId="565317225" sldId="378"/>
            <ac:spMk id="4" creationId="{91AE8248-18BB-473D-AE48-FA6D7E912242}"/>
          </ac:spMkLst>
        </pc:spChg>
        <pc:picChg chg="mod">
          <ac:chgData name="Thomas Chlibec" userId="c87dddfd14196b94" providerId="LiveId" clId="{96FB21C3-1EAB-4E2C-B7E2-A79B5418AF92}" dt="2021-11-15T19:39:31.542" v="836" actId="14100"/>
          <ac:picMkLst>
            <pc:docMk/>
            <pc:sldMk cId="565317225" sldId="378"/>
            <ac:picMk id="6" creationId="{711B850E-86B1-48BE-AD14-3FBF9151EADC}"/>
          </ac:picMkLst>
        </pc:picChg>
        <pc:picChg chg="add mod">
          <ac:chgData name="Thomas Chlibec" userId="c87dddfd14196b94" providerId="LiveId" clId="{96FB21C3-1EAB-4E2C-B7E2-A79B5418AF92}" dt="2021-11-15T19:39:36.981" v="837" actId="14100"/>
          <ac:picMkLst>
            <pc:docMk/>
            <pc:sldMk cId="565317225" sldId="378"/>
            <ac:picMk id="7" creationId="{C81A8299-EA61-420F-90BF-3720A04FDE6A}"/>
          </ac:picMkLst>
        </pc:picChg>
      </pc:sldChg>
      <pc:sldChg chg="addSp delSp modSp new mod">
        <pc:chgData name="Thomas Chlibec" userId="c87dddfd14196b94" providerId="LiveId" clId="{96FB21C3-1EAB-4E2C-B7E2-A79B5418AF92}" dt="2021-11-15T20:00:25.131" v="910" actId="1076"/>
        <pc:sldMkLst>
          <pc:docMk/>
          <pc:sldMk cId="3281368224" sldId="379"/>
        </pc:sldMkLst>
        <pc:spChg chg="mod">
          <ac:chgData name="Thomas Chlibec" userId="c87dddfd14196b94" providerId="LiveId" clId="{96FB21C3-1EAB-4E2C-B7E2-A79B5418AF92}" dt="2021-11-15T19:55:50.790" v="868" actId="20577"/>
          <ac:spMkLst>
            <pc:docMk/>
            <pc:sldMk cId="3281368224" sldId="379"/>
            <ac:spMk id="2" creationId="{32CD811C-A83A-4039-A639-FC452A5E2D76}"/>
          </ac:spMkLst>
        </pc:spChg>
        <pc:spChg chg="del">
          <ac:chgData name="Thomas Chlibec" userId="c87dddfd14196b94" providerId="LiveId" clId="{96FB21C3-1EAB-4E2C-B7E2-A79B5418AF92}" dt="2021-11-15T19:56:43.756" v="869"/>
          <ac:spMkLst>
            <pc:docMk/>
            <pc:sldMk cId="3281368224" sldId="379"/>
            <ac:spMk id="3" creationId="{53F2A676-4804-4180-8546-4AA43B1CE98C}"/>
          </ac:spMkLst>
        </pc:spChg>
        <pc:spChg chg="del">
          <ac:chgData name="Thomas Chlibec" userId="c87dddfd14196b94" providerId="LiveId" clId="{96FB21C3-1EAB-4E2C-B7E2-A79B5418AF92}" dt="2021-11-15T19:56:49.222" v="870"/>
          <ac:spMkLst>
            <pc:docMk/>
            <pc:sldMk cId="3281368224" sldId="379"/>
            <ac:spMk id="4" creationId="{37320131-67C5-4D35-9415-DD994245926B}"/>
          </ac:spMkLst>
        </pc:spChg>
        <pc:spChg chg="add mod">
          <ac:chgData name="Thomas Chlibec" userId="c87dddfd14196b94" providerId="LiveId" clId="{96FB21C3-1EAB-4E2C-B7E2-A79B5418AF92}" dt="2021-11-15T19:59:21.726" v="892" actId="1076"/>
          <ac:spMkLst>
            <pc:docMk/>
            <pc:sldMk cId="3281368224" sldId="379"/>
            <ac:spMk id="11" creationId="{AC646E66-8056-4A78-A799-2629F9DE6BF6}"/>
          </ac:spMkLst>
        </pc:spChg>
        <pc:spChg chg="add mod">
          <ac:chgData name="Thomas Chlibec" userId="c87dddfd14196b94" providerId="LiveId" clId="{96FB21C3-1EAB-4E2C-B7E2-A79B5418AF92}" dt="2021-11-15T20:00:25.131" v="910" actId="1076"/>
          <ac:spMkLst>
            <pc:docMk/>
            <pc:sldMk cId="3281368224" sldId="379"/>
            <ac:spMk id="12" creationId="{162AD4B7-68C5-43E1-BB6E-F967D4C0CD7E}"/>
          </ac:spMkLst>
        </pc:spChg>
        <pc:picChg chg="add mod ord">
          <ac:chgData name="Thomas Chlibec" userId="c87dddfd14196b94" providerId="LiveId" clId="{96FB21C3-1EAB-4E2C-B7E2-A79B5418AF92}" dt="2021-11-15T20:00:08.070" v="905" actId="1076"/>
          <ac:picMkLst>
            <pc:docMk/>
            <pc:sldMk cId="3281368224" sldId="379"/>
            <ac:picMk id="7" creationId="{9288B3C1-2E45-4968-8DAE-5172D39F643D}"/>
          </ac:picMkLst>
        </pc:picChg>
        <pc:picChg chg="add mod ord">
          <ac:chgData name="Thomas Chlibec" userId="c87dddfd14196b94" providerId="LiveId" clId="{96FB21C3-1EAB-4E2C-B7E2-A79B5418AF92}" dt="2021-11-15T20:00:10.302" v="906" actId="1076"/>
          <ac:picMkLst>
            <pc:docMk/>
            <pc:sldMk cId="3281368224" sldId="379"/>
            <ac:picMk id="9" creationId="{5A74AAA0-1602-47B7-89A0-75CA0266ED26}"/>
          </ac:picMkLst>
        </pc:picChg>
        <pc:picChg chg="add mod">
          <ac:chgData name="Thomas Chlibec" userId="c87dddfd14196b94" providerId="LiveId" clId="{96FB21C3-1EAB-4E2C-B7E2-A79B5418AF92}" dt="2021-11-15T19:59:25.627" v="893" actId="1076"/>
          <ac:picMkLst>
            <pc:docMk/>
            <pc:sldMk cId="3281368224" sldId="379"/>
            <ac:picMk id="10" creationId="{AFC9375C-B38D-4D74-B287-813AE5406970}"/>
          </ac:picMkLst>
        </pc:picChg>
      </pc:sldChg>
      <pc:sldChg chg="addSp delSp modSp new del mod delAnim modAnim">
        <pc:chgData name="Thomas Chlibec" userId="c87dddfd14196b94" providerId="LiveId" clId="{96FB21C3-1EAB-4E2C-B7E2-A79B5418AF92}" dt="2021-11-15T20:44:10.133" v="1099" actId="2696"/>
        <pc:sldMkLst>
          <pc:docMk/>
          <pc:sldMk cId="282019754" sldId="380"/>
        </pc:sldMkLst>
        <pc:spChg chg="mod">
          <ac:chgData name="Thomas Chlibec" userId="c87dddfd14196b94" providerId="LiveId" clId="{96FB21C3-1EAB-4E2C-B7E2-A79B5418AF92}" dt="2021-11-15T20:33:40.761" v="994" actId="20577"/>
          <ac:spMkLst>
            <pc:docMk/>
            <pc:sldMk cId="282019754" sldId="380"/>
            <ac:spMk id="2" creationId="{64809CD1-EBF8-4988-AC0E-0D6F5072CDF2}"/>
          </ac:spMkLst>
        </pc:spChg>
        <pc:spChg chg="del">
          <ac:chgData name="Thomas Chlibec" userId="c87dddfd14196b94" providerId="LiveId" clId="{96FB21C3-1EAB-4E2C-B7E2-A79B5418AF92}" dt="2021-11-15T20:33:55.810" v="995"/>
          <ac:spMkLst>
            <pc:docMk/>
            <pc:sldMk cId="282019754" sldId="380"/>
            <ac:spMk id="3" creationId="{C0A5E799-C952-4231-BAA2-D5BFFE1C9461}"/>
          </ac:spMkLst>
        </pc:spChg>
        <pc:picChg chg="add mod">
          <ac:chgData name="Thomas Chlibec" userId="c87dddfd14196b94" providerId="LiveId" clId="{96FB21C3-1EAB-4E2C-B7E2-A79B5418AF92}" dt="2021-11-15T20:34:03.409" v="997" actId="14100"/>
          <ac:picMkLst>
            <pc:docMk/>
            <pc:sldMk cId="282019754" sldId="380"/>
            <ac:picMk id="6" creationId="{2490961F-FA81-4A8A-8254-E6F3C68637F0}"/>
          </ac:picMkLst>
        </pc:picChg>
        <pc:picChg chg="add del mod">
          <ac:chgData name="Thomas Chlibec" userId="c87dddfd14196b94" providerId="LiveId" clId="{96FB21C3-1EAB-4E2C-B7E2-A79B5418AF92}" dt="2021-11-15T20:41:34.174" v="1063" actId="21"/>
          <ac:picMkLst>
            <pc:docMk/>
            <pc:sldMk cId="282019754" sldId="380"/>
            <ac:picMk id="7" creationId="{ADAF997A-3860-4A73-9D56-177F3D5B5353}"/>
          </ac:picMkLst>
        </pc:picChg>
        <pc:picChg chg="add mod">
          <ac:chgData name="Thomas Chlibec" userId="c87dddfd14196b94" providerId="LiveId" clId="{96FB21C3-1EAB-4E2C-B7E2-A79B5418AF92}" dt="2021-11-15T20:41:53.482" v="1065"/>
          <ac:picMkLst>
            <pc:docMk/>
            <pc:sldMk cId="282019754" sldId="380"/>
            <ac:picMk id="8" creationId="{45FB90F1-FD62-41CC-93D6-535467FE4591}"/>
          </ac:picMkLst>
        </pc:picChg>
      </pc:sldChg>
      <pc:sldChg chg="addSp delSp modSp new mod modAnim">
        <pc:chgData name="Thomas Chlibec" userId="c87dddfd14196b94" providerId="LiveId" clId="{96FB21C3-1EAB-4E2C-B7E2-A79B5418AF92}" dt="2021-11-17T19:44:28.953" v="1524"/>
        <pc:sldMkLst>
          <pc:docMk/>
          <pc:sldMk cId="2638044347" sldId="381"/>
        </pc:sldMkLst>
        <pc:spChg chg="mod">
          <ac:chgData name="Thomas Chlibec" userId="c87dddfd14196b94" providerId="LiveId" clId="{96FB21C3-1EAB-4E2C-B7E2-A79B5418AF92}" dt="2021-11-15T20:44:16.104" v="1106" actId="20577"/>
          <ac:spMkLst>
            <pc:docMk/>
            <pc:sldMk cId="2638044347" sldId="381"/>
            <ac:spMk id="2" creationId="{C7BB4A18-C0C4-4D2D-B5FB-E9368690B905}"/>
          </ac:spMkLst>
        </pc:spChg>
        <pc:spChg chg="del">
          <ac:chgData name="Thomas Chlibec" userId="c87dddfd14196b94" providerId="LiveId" clId="{96FB21C3-1EAB-4E2C-B7E2-A79B5418AF92}" dt="2021-11-15T20:42:26.004" v="1067"/>
          <ac:spMkLst>
            <pc:docMk/>
            <pc:sldMk cId="2638044347" sldId="381"/>
            <ac:spMk id="3" creationId="{A2395CB8-C884-4B9F-A82F-4C3451E024C3}"/>
          </ac:spMkLst>
        </pc:spChg>
        <pc:picChg chg="add mod">
          <ac:chgData name="Thomas Chlibec" userId="c87dddfd14196b94" providerId="LiveId" clId="{96FB21C3-1EAB-4E2C-B7E2-A79B5418AF92}" dt="2021-11-15T20:43:53.906" v="1097" actId="1076"/>
          <ac:picMkLst>
            <pc:docMk/>
            <pc:sldMk cId="2638044347" sldId="381"/>
            <ac:picMk id="5" creationId="{2C70B1AD-DFC5-4489-9304-60774D51B5F7}"/>
          </ac:picMkLst>
        </pc:picChg>
        <pc:picChg chg="add mod">
          <ac:chgData name="Thomas Chlibec" userId="c87dddfd14196b94" providerId="LiveId" clId="{96FB21C3-1EAB-4E2C-B7E2-A79B5418AF92}" dt="2021-11-15T20:43:58.489" v="1098" actId="14100"/>
          <ac:picMkLst>
            <pc:docMk/>
            <pc:sldMk cId="2638044347" sldId="381"/>
            <ac:picMk id="6" creationId="{E992DA08-DADC-4D1C-AF20-1D35A1D970A6}"/>
          </ac:picMkLst>
        </pc:picChg>
      </pc:sldChg>
      <pc:sldChg chg="addSp modSp new mod">
        <pc:chgData name="Thomas Chlibec" userId="c87dddfd14196b94" providerId="LiveId" clId="{96FB21C3-1EAB-4E2C-B7E2-A79B5418AF92}" dt="2021-11-15T21:12:07.820" v="1214" actId="1076"/>
        <pc:sldMkLst>
          <pc:docMk/>
          <pc:sldMk cId="4273796708" sldId="382"/>
        </pc:sldMkLst>
        <pc:spChg chg="mod">
          <ac:chgData name="Thomas Chlibec" userId="c87dddfd14196b94" providerId="LiveId" clId="{96FB21C3-1EAB-4E2C-B7E2-A79B5418AF92}" dt="2021-11-15T21:06:14.252" v="1151" actId="20577"/>
          <ac:spMkLst>
            <pc:docMk/>
            <pc:sldMk cId="4273796708" sldId="382"/>
            <ac:spMk id="2" creationId="{CE5B1564-2960-41A0-BE74-EE98D739F263}"/>
          </ac:spMkLst>
        </pc:spChg>
        <pc:spChg chg="mod">
          <ac:chgData name="Thomas Chlibec" userId="c87dddfd14196b94" providerId="LiveId" clId="{96FB21C3-1EAB-4E2C-B7E2-A79B5418AF92}" dt="2021-11-15T21:12:07.820" v="1214" actId="1076"/>
          <ac:spMkLst>
            <pc:docMk/>
            <pc:sldMk cId="4273796708" sldId="382"/>
            <ac:spMk id="3" creationId="{27A354EE-A103-4C13-BBF1-860EAE568627}"/>
          </ac:spMkLst>
        </pc:spChg>
        <pc:spChg chg="add mod">
          <ac:chgData name="Thomas Chlibec" userId="c87dddfd14196b94" providerId="LiveId" clId="{96FB21C3-1EAB-4E2C-B7E2-A79B5418AF92}" dt="2021-11-15T21:12:01.983" v="1213"/>
          <ac:spMkLst>
            <pc:docMk/>
            <pc:sldMk cId="4273796708" sldId="382"/>
            <ac:spMk id="5" creationId="{A777BE8F-DAF7-4A47-B035-F06AB625CEE4}"/>
          </ac:spMkLst>
        </pc:spChg>
      </pc:sldChg>
      <pc:sldChg chg="addSp modSp new mod">
        <pc:chgData name="Thomas Chlibec" userId="c87dddfd14196b94" providerId="LiveId" clId="{96FB21C3-1EAB-4E2C-B7E2-A79B5418AF92}" dt="2021-11-15T21:11:51.813" v="1212" actId="1076"/>
        <pc:sldMkLst>
          <pc:docMk/>
          <pc:sldMk cId="2241073796" sldId="383"/>
        </pc:sldMkLst>
        <pc:spChg chg="mod">
          <ac:chgData name="Thomas Chlibec" userId="c87dddfd14196b94" providerId="LiveId" clId="{96FB21C3-1EAB-4E2C-B7E2-A79B5418AF92}" dt="2021-11-15T21:10:23.809" v="1196" actId="20577"/>
          <ac:spMkLst>
            <pc:docMk/>
            <pc:sldMk cId="2241073796" sldId="383"/>
            <ac:spMk id="2" creationId="{06D3D212-7CC7-41FA-BCD6-EB292E84D5E4}"/>
          </ac:spMkLst>
        </pc:spChg>
        <pc:spChg chg="mod">
          <ac:chgData name="Thomas Chlibec" userId="c87dddfd14196b94" providerId="LiveId" clId="{96FB21C3-1EAB-4E2C-B7E2-A79B5418AF92}" dt="2021-11-15T21:10:10.117" v="1183" actId="5793"/>
          <ac:spMkLst>
            <pc:docMk/>
            <pc:sldMk cId="2241073796" sldId="383"/>
            <ac:spMk id="3" creationId="{EEC24E90-CCBE-483A-901C-32942162AA7E}"/>
          </ac:spMkLst>
        </pc:spChg>
        <pc:spChg chg="add mod">
          <ac:chgData name="Thomas Chlibec" userId="c87dddfd14196b94" providerId="LiveId" clId="{96FB21C3-1EAB-4E2C-B7E2-A79B5418AF92}" dt="2021-11-15T21:11:51.813" v="1212" actId="1076"/>
          <ac:spMkLst>
            <pc:docMk/>
            <pc:sldMk cId="2241073796" sldId="383"/>
            <ac:spMk id="5" creationId="{817DE52B-2229-4658-9B2A-96717AB027C5}"/>
          </ac:spMkLst>
        </pc:spChg>
      </pc:sldChg>
      <pc:sldChg chg="modSp new mod">
        <pc:chgData name="Thomas Chlibec" userId="c87dddfd14196b94" providerId="LiveId" clId="{96FB21C3-1EAB-4E2C-B7E2-A79B5418AF92}" dt="2021-11-15T21:12:42.716" v="1222" actId="20577"/>
        <pc:sldMkLst>
          <pc:docMk/>
          <pc:sldMk cId="3068768169" sldId="384"/>
        </pc:sldMkLst>
        <pc:spChg chg="mod">
          <ac:chgData name="Thomas Chlibec" userId="c87dddfd14196b94" providerId="LiveId" clId="{96FB21C3-1EAB-4E2C-B7E2-A79B5418AF92}" dt="2021-11-15T21:12:42.716" v="1222" actId="20577"/>
          <ac:spMkLst>
            <pc:docMk/>
            <pc:sldMk cId="3068768169" sldId="384"/>
            <ac:spMk id="2" creationId="{D108D6B1-4E02-4861-8DCF-0572C55749F0}"/>
          </ac:spMkLst>
        </pc:spChg>
      </pc:sldChg>
      <pc:sldChg chg="addSp delSp modSp new mod">
        <pc:chgData name="Thomas Chlibec" userId="c87dddfd14196b94" providerId="LiveId" clId="{96FB21C3-1EAB-4E2C-B7E2-A79B5418AF92}" dt="2021-11-15T21:45:32.931" v="1512" actId="1076"/>
        <pc:sldMkLst>
          <pc:docMk/>
          <pc:sldMk cId="639885742" sldId="385"/>
        </pc:sldMkLst>
        <pc:spChg chg="mod">
          <ac:chgData name="Thomas Chlibec" userId="c87dddfd14196b94" providerId="LiveId" clId="{96FB21C3-1EAB-4E2C-B7E2-A79B5418AF92}" dt="2021-11-15T21:18:46.499" v="1248" actId="20577"/>
          <ac:spMkLst>
            <pc:docMk/>
            <pc:sldMk cId="639885742" sldId="385"/>
            <ac:spMk id="2" creationId="{3C5F63DB-90C5-4094-A63D-8EC7B95A3733}"/>
          </ac:spMkLst>
        </pc:spChg>
        <pc:spChg chg="mod">
          <ac:chgData name="Thomas Chlibec" userId="c87dddfd14196b94" providerId="LiveId" clId="{96FB21C3-1EAB-4E2C-B7E2-A79B5418AF92}" dt="2021-11-15T21:45:32.931" v="1512" actId="1076"/>
          <ac:spMkLst>
            <pc:docMk/>
            <pc:sldMk cId="639885742" sldId="385"/>
            <ac:spMk id="3" creationId="{5B8CE4AF-401E-4FF0-86A8-FD99FDE8AEA0}"/>
          </ac:spMkLst>
        </pc:spChg>
        <pc:spChg chg="add mod ord">
          <ac:chgData name="Thomas Chlibec" userId="c87dddfd14196b94" providerId="LiveId" clId="{96FB21C3-1EAB-4E2C-B7E2-A79B5418AF92}" dt="2021-11-15T21:45:28.232" v="1511" actId="1076"/>
          <ac:spMkLst>
            <pc:docMk/>
            <pc:sldMk cId="639885742" sldId="385"/>
            <ac:spMk id="6" creationId="{C85403F1-E59B-476F-AB49-A14BDB3BCE42}"/>
          </ac:spMkLst>
        </pc:spChg>
        <pc:picChg chg="add del mod">
          <ac:chgData name="Thomas Chlibec" userId="c87dddfd14196b94" providerId="LiveId" clId="{96FB21C3-1EAB-4E2C-B7E2-A79B5418AF92}" dt="2021-11-15T21:35:49.631" v="1394" actId="21"/>
          <ac:picMkLst>
            <pc:docMk/>
            <pc:sldMk cId="639885742" sldId="385"/>
            <ac:picMk id="5" creationId="{920F4C06-7D49-4D4A-B9CB-999A87728B68}"/>
          </ac:picMkLst>
        </pc:picChg>
        <pc:picChg chg="add mod">
          <ac:chgData name="Thomas Chlibec" userId="c87dddfd14196b94" providerId="LiveId" clId="{96FB21C3-1EAB-4E2C-B7E2-A79B5418AF92}" dt="2021-11-15T21:45:20.366" v="1510" actId="1076"/>
          <ac:picMkLst>
            <pc:docMk/>
            <pc:sldMk cId="639885742" sldId="385"/>
            <ac:picMk id="8" creationId="{B6AFBCE4-C30B-4A50-A742-2E99359F3E83}"/>
          </ac:picMkLst>
        </pc:picChg>
      </pc:sldChg>
      <pc:sldChg chg="addSp delSp modSp new del mod">
        <pc:chgData name="Thomas Chlibec" userId="c87dddfd14196b94" providerId="LiveId" clId="{96FB21C3-1EAB-4E2C-B7E2-A79B5418AF92}" dt="2021-11-15T21:33:49.689" v="1367" actId="2696"/>
        <pc:sldMkLst>
          <pc:docMk/>
          <pc:sldMk cId="2446006111" sldId="386"/>
        </pc:sldMkLst>
        <pc:spChg chg="mod">
          <ac:chgData name="Thomas Chlibec" userId="c87dddfd14196b94" providerId="LiveId" clId="{96FB21C3-1EAB-4E2C-B7E2-A79B5418AF92}" dt="2021-11-15T21:32:20.859" v="1341" actId="20577"/>
          <ac:spMkLst>
            <pc:docMk/>
            <pc:sldMk cId="2446006111" sldId="386"/>
            <ac:spMk id="2" creationId="{28AA0DB1-E2DB-44F1-918A-3BF345713E8D}"/>
          </ac:spMkLst>
        </pc:spChg>
        <pc:spChg chg="del">
          <ac:chgData name="Thomas Chlibec" userId="c87dddfd14196b94" providerId="LiveId" clId="{96FB21C3-1EAB-4E2C-B7E2-A79B5418AF92}" dt="2021-11-15T21:32:10.888" v="1326"/>
          <ac:spMkLst>
            <pc:docMk/>
            <pc:sldMk cId="2446006111" sldId="386"/>
            <ac:spMk id="3" creationId="{A58334A5-71FC-4278-9AFA-2B4BEB11897C}"/>
          </ac:spMkLst>
        </pc:spChg>
        <pc:spChg chg="add mod">
          <ac:chgData name="Thomas Chlibec" userId="c87dddfd14196b94" providerId="LiveId" clId="{96FB21C3-1EAB-4E2C-B7E2-A79B5418AF92}" dt="2021-11-15T21:33:29.053" v="1365" actId="21"/>
          <ac:spMkLst>
            <pc:docMk/>
            <pc:sldMk cId="2446006111" sldId="386"/>
            <ac:spMk id="8" creationId="{FE980AD2-24C3-4F2C-B409-5718F14F34D7}"/>
          </ac:spMkLst>
        </pc:spChg>
        <pc:picChg chg="add del mod">
          <ac:chgData name="Thomas Chlibec" userId="c87dddfd14196b94" providerId="LiveId" clId="{96FB21C3-1EAB-4E2C-B7E2-A79B5418AF92}" dt="2021-11-15T21:33:29.053" v="1365" actId="21"/>
          <ac:picMkLst>
            <pc:docMk/>
            <pc:sldMk cId="2446006111" sldId="386"/>
            <ac:picMk id="6" creationId="{7FC534D5-4E86-4C8F-823D-2E5C9F776437}"/>
          </ac:picMkLst>
        </pc:picChg>
      </pc:sldChg>
      <pc:sldChg chg="addSp delSp modSp new mod">
        <pc:chgData name="Thomas Chlibec" userId="c87dddfd14196b94" providerId="LiveId" clId="{96FB21C3-1EAB-4E2C-B7E2-A79B5418AF92}" dt="2021-11-17T19:39:21.224" v="1519" actId="20577"/>
        <pc:sldMkLst>
          <pc:docMk/>
          <pc:sldMk cId="560852464" sldId="387"/>
        </pc:sldMkLst>
        <pc:spChg chg="mod">
          <ac:chgData name="Thomas Chlibec" userId="c87dddfd14196b94" providerId="LiveId" clId="{96FB21C3-1EAB-4E2C-B7E2-A79B5418AF92}" dt="2021-11-17T19:39:21.224" v="1519" actId="20577"/>
          <ac:spMkLst>
            <pc:docMk/>
            <pc:sldMk cId="560852464" sldId="387"/>
            <ac:spMk id="2" creationId="{87E62F94-2AEA-4462-A934-6E43167BA9D2}"/>
          </ac:spMkLst>
        </pc:spChg>
        <pc:spChg chg="del">
          <ac:chgData name="Thomas Chlibec" userId="c87dddfd14196b94" providerId="LiveId" clId="{96FB21C3-1EAB-4E2C-B7E2-A79B5418AF92}" dt="2021-11-15T21:33:36.230" v="1366"/>
          <ac:spMkLst>
            <pc:docMk/>
            <pc:sldMk cId="560852464" sldId="387"/>
            <ac:spMk id="3" creationId="{E39E0431-C3E5-4399-8D57-2B3D81543994}"/>
          </ac:spMkLst>
        </pc:spChg>
        <pc:picChg chg="add mod">
          <ac:chgData name="Thomas Chlibec" userId="c87dddfd14196b94" providerId="LiveId" clId="{96FB21C3-1EAB-4E2C-B7E2-A79B5418AF92}" dt="2021-11-15T21:33:36.230" v="1366"/>
          <ac:picMkLst>
            <pc:docMk/>
            <pc:sldMk cId="560852464" sldId="387"/>
            <ac:picMk id="5" creationId="{10E300A7-4DEF-4EDE-8A05-BFCB1E23EFBB}"/>
          </ac:picMkLst>
        </pc:picChg>
      </pc:sldChg>
      <pc:sldChg chg="addSp delSp modSp new mod">
        <pc:chgData name="Thomas Chlibec" userId="c87dddfd14196b94" providerId="LiveId" clId="{96FB21C3-1EAB-4E2C-B7E2-A79B5418AF92}" dt="2021-11-15T21:35:11.992" v="1393"/>
        <pc:sldMkLst>
          <pc:docMk/>
          <pc:sldMk cId="1443937644" sldId="388"/>
        </pc:sldMkLst>
        <pc:spChg chg="mod">
          <ac:chgData name="Thomas Chlibec" userId="c87dddfd14196b94" providerId="LiveId" clId="{96FB21C3-1EAB-4E2C-B7E2-A79B5418AF92}" dt="2021-11-15T21:35:06.349" v="1392" actId="20577"/>
          <ac:spMkLst>
            <pc:docMk/>
            <pc:sldMk cId="1443937644" sldId="388"/>
            <ac:spMk id="2" creationId="{16156ADC-BDF2-46E9-8587-F1022911BB90}"/>
          </ac:spMkLst>
        </pc:spChg>
        <pc:spChg chg="del">
          <ac:chgData name="Thomas Chlibec" userId="c87dddfd14196b94" providerId="LiveId" clId="{96FB21C3-1EAB-4E2C-B7E2-A79B5418AF92}" dt="2021-11-15T21:35:11.992" v="1393"/>
          <ac:spMkLst>
            <pc:docMk/>
            <pc:sldMk cId="1443937644" sldId="388"/>
            <ac:spMk id="3" creationId="{F24EA79B-58C1-4CB1-B574-FAF8D74C9EF6}"/>
          </ac:spMkLst>
        </pc:spChg>
        <pc:picChg chg="add mod">
          <ac:chgData name="Thomas Chlibec" userId="c87dddfd14196b94" providerId="LiveId" clId="{96FB21C3-1EAB-4E2C-B7E2-A79B5418AF92}" dt="2021-11-15T21:35:11.992" v="1393"/>
          <ac:picMkLst>
            <pc:docMk/>
            <pc:sldMk cId="1443937644" sldId="388"/>
            <ac:picMk id="6" creationId="{36849B50-A8E4-44B3-B880-3F19C3CB99A5}"/>
          </ac:picMkLst>
        </pc:picChg>
      </pc:sldChg>
    </pc:docChg>
  </pc:docChgLst>
  <pc:docChgLst>
    <pc:chgData name="Thomas Chlibec" userId="c87dddfd14196b94" providerId="LiveId" clId="{EC0B67C3-5083-4FCB-A3BA-0642B8F25155}"/>
    <pc:docChg chg="custSel modSld">
      <pc:chgData name="Thomas Chlibec" userId="c87dddfd14196b94" providerId="LiveId" clId="{EC0B67C3-5083-4FCB-A3BA-0642B8F25155}" dt="2023-10-17T06:02:28.501" v="65" actId="20577"/>
      <pc:docMkLst>
        <pc:docMk/>
      </pc:docMkLst>
      <pc:sldChg chg="addSp modSp mod">
        <pc:chgData name="Thomas Chlibec" userId="c87dddfd14196b94" providerId="LiveId" clId="{EC0B67C3-5083-4FCB-A3BA-0642B8F25155}" dt="2023-10-17T05:57:23.654" v="29" actId="20577"/>
        <pc:sldMkLst>
          <pc:docMk/>
          <pc:sldMk cId="1773735958" sldId="256"/>
        </pc:sldMkLst>
        <pc:spChg chg="mod">
          <ac:chgData name="Thomas Chlibec" userId="c87dddfd14196b94" providerId="LiveId" clId="{EC0B67C3-5083-4FCB-A3BA-0642B8F25155}" dt="2023-10-17T05:57:23.654" v="29" actId="20577"/>
          <ac:spMkLst>
            <pc:docMk/>
            <pc:sldMk cId="1773735958" sldId="256"/>
            <ac:spMk id="2" creationId="{00000000-0000-0000-0000-000000000000}"/>
          </ac:spMkLst>
        </pc:spChg>
        <pc:spChg chg="mod">
          <ac:chgData name="Thomas Chlibec" userId="c87dddfd14196b94" providerId="LiveId" clId="{EC0B67C3-5083-4FCB-A3BA-0642B8F25155}" dt="2023-10-17T05:45:38.231" v="7" actId="1076"/>
          <ac:spMkLst>
            <pc:docMk/>
            <pc:sldMk cId="1773735958" sldId="256"/>
            <ac:spMk id="3" creationId="{00000000-0000-0000-0000-000000000000}"/>
          </ac:spMkLst>
        </pc:spChg>
        <pc:picChg chg="add mod">
          <ac:chgData name="Thomas Chlibec" userId="c87dddfd14196b94" providerId="LiveId" clId="{EC0B67C3-5083-4FCB-A3BA-0642B8F25155}" dt="2023-10-17T05:45:45.487" v="8" actId="1076"/>
          <ac:picMkLst>
            <pc:docMk/>
            <pc:sldMk cId="1773735958" sldId="256"/>
            <ac:picMk id="4" creationId="{C6E9AE18-085E-DBC0-EC74-6996A60DF720}"/>
          </ac:picMkLst>
        </pc:picChg>
        <pc:picChg chg="mod">
          <ac:chgData name="Thomas Chlibec" userId="c87dddfd14196b94" providerId="LiveId" clId="{EC0B67C3-5083-4FCB-A3BA-0642B8F25155}" dt="2023-10-17T05:45:20.016" v="4" actId="1076"/>
          <ac:picMkLst>
            <pc:docMk/>
            <pc:sldMk cId="1773735958" sldId="256"/>
            <ac:picMk id="8" creationId="{DA6C2E45-E96E-459A-8663-2E57710CFEFB}"/>
          </ac:picMkLst>
        </pc:picChg>
        <pc:picChg chg="mod">
          <ac:chgData name="Thomas Chlibec" userId="c87dddfd14196b94" providerId="LiveId" clId="{EC0B67C3-5083-4FCB-A3BA-0642B8F25155}" dt="2023-10-17T05:45:17.982" v="3" actId="1076"/>
          <ac:picMkLst>
            <pc:docMk/>
            <pc:sldMk cId="1773735958" sldId="256"/>
            <ac:picMk id="9" creationId="{8BF4943B-AD6E-4670-8D51-CCAE38F84B3C}"/>
          </ac:picMkLst>
        </pc:picChg>
      </pc:sldChg>
      <pc:sldChg chg="addSp delSp modSp mod">
        <pc:chgData name="Thomas Chlibec" userId="c87dddfd14196b94" providerId="LiveId" clId="{EC0B67C3-5083-4FCB-A3BA-0642B8F25155}" dt="2023-10-17T06:01:34.643" v="50" actId="1076"/>
        <pc:sldMkLst>
          <pc:docMk/>
          <pc:sldMk cId="55266956" sldId="365"/>
        </pc:sldMkLst>
        <pc:spChg chg="mod">
          <ac:chgData name="Thomas Chlibec" userId="c87dddfd14196b94" providerId="LiveId" clId="{EC0B67C3-5083-4FCB-A3BA-0642B8F25155}" dt="2023-10-17T06:00:28.086" v="41" actId="20577"/>
          <ac:spMkLst>
            <pc:docMk/>
            <pc:sldMk cId="55266956" sldId="365"/>
            <ac:spMk id="2" creationId="{61B7CE3D-E019-468B-B953-7AC5D20059AC}"/>
          </ac:spMkLst>
        </pc:spChg>
        <pc:picChg chg="add mod">
          <ac:chgData name="Thomas Chlibec" userId="c87dddfd14196b94" providerId="LiveId" clId="{EC0B67C3-5083-4FCB-A3BA-0642B8F25155}" dt="2023-10-17T06:01:34.643" v="50" actId="1076"/>
          <ac:picMkLst>
            <pc:docMk/>
            <pc:sldMk cId="55266956" sldId="365"/>
            <ac:picMk id="3" creationId="{85E65949-67B3-F75C-411E-B7E553ECABB6}"/>
          </ac:picMkLst>
        </pc:picChg>
        <pc:picChg chg="add mod">
          <ac:chgData name="Thomas Chlibec" userId="c87dddfd14196b94" providerId="LiveId" clId="{EC0B67C3-5083-4FCB-A3BA-0642B8F25155}" dt="2023-10-17T06:01:31.549" v="49" actId="1076"/>
          <ac:picMkLst>
            <pc:docMk/>
            <pc:sldMk cId="55266956" sldId="365"/>
            <ac:picMk id="5" creationId="{5365614C-190D-B386-E74C-0AB3A67CD5A4}"/>
          </ac:picMkLst>
        </pc:picChg>
        <pc:picChg chg="mod">
          <ac:chgData name="Thomas Chlibec" userId="c87dddfd14196b94" providerId="LiveId" clId="{EC0B67C3-5083-4FCB-A3BA-0642B8F25155}" dt="2023-10-17T06:01:15.684" v="46" actId="1076"/>
          <ac:picMkLst>
            <pc:docMk/>
            <pc:sldMk cId="55266956" sldId="365"/>
            <ac:picMk id="6" creationId="{66A8B20B-4A96-4146-8F10-363DE9159B3B}"/>
          </ac:picMkLst>
        </pc:picChg>
        <pc:picChg chg="del mod">
          <ac:chgData name="Thomas Chlibec" userId="c87dddfd14196b94" providerId="LiveId" clId="{EC0B67C3-5083-4FCB-A3BA-0642B8F25155}" dt="2023-10-17T06:00:55.646" v="42" actId="21"/>
          <ac:picMkLst>
            <pc:docMk/>
            <pc:sldMk cId="55266956" sldId="365"/>
            <ac:picMk id="8" creationId="{44DE15C5-A323-4CD1-8122-9B795D42CEE0}"/>
          </ac:picMkLst>
        </pc:picChg>
      </pc:sldChg>
      <pc:sldChg chg="modSp mod">
        <pc:chgData name="Thomas Chlibec" userId="c87dddfd14196b94" providerId="LiveId" clId="{EC0B67C3-5083-4FCB-A3BA-0642B8F25155}" dt="2023-10-17T06:02:28.501" v="65" actId="20577"/>
        <pc:sldMkLst>
          <pc:docMk/>
          <pc:sldMk cId="140665038" sldId="366"/>
        </pc:sldMkLst>
        <pc:spChg chg="mod">
          <ac:chgData name="Thomas Chlibec" userId="c87dddfd14196b94" providerId="LiveId" clId="{EC0B67C3-5083-4FCB-A3BA-0642B8F25155}" dt="2023-10-17T06:02:28.501" v="65" actId="20577"/>
          <ac:spMkLst>
            <pc:docMk/>
            <pc:sldMk cId="140665038" sldId="366"/>
            <ac:spMk id="2" creationId="{FAC90FAC-2A8B-4597-B60A-B2D452AAB8E5}"/>
          </ac:spMkLst>
        </pc:spChg>
      </pc:sldChg>
      <pc:sldChg chg="modSp mod">
        <pc:chgData name="Thomas Chlibec" userId="c87dddfd14196b94" providerId="LiveId" clId="{EC0B67C3-5083-4FCB-A3BA-0642B8F25155}" dt="2023-10-17T05:48:15.786" v="26" actId="20577"/>
        <pc:sldMkLst>
          <pc:docMk/>
          <pc:sldMk cId="1835463880" sldId="370"/>
        </pc:sldMkLst>
        <pc:spChg chg="mod">
          <ac:chgData name="Thomas Chlibec" userId="c87dddfd14196b94" providerId="LiveId" clId="{EC0B67C3-5083-4FCB-A3BA-0642B8F25155}" dt="2023-10-17T05:48:15.786" v="26" actId="20577"/>
          <ac:spMkLst>
            <pc:docMk/>
            <pc:sldMk cId="1835463880" sldId="370"/>
            <ac:spMk id="2" creationId="{8D0CB324-7288-478D-A7EB-2298BF400FE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A98AA-4FE5-1E43-8056-7FFA4A6DFD4A}" type="datetimeFigureOut">
              <a:rPr lang="de-CH" smtClean="0"/>
              <a:t>17.10.2023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E5C4-2711-2A49-AC40-5767100F3D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A333-192D-D943-B0D3-21FA8CA44DFC}" type="datetimeFigureOut">
              <a:rPr lang="de-CH" smtClean="0"/>
              <a:t>17.10.2023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606D7-7DC3-314E-AD39-7EA3AD16C509}" type="slidenum">
              <a:rPr lang="de-CH" smtClean="0"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8498B-1BE1-45D3-AAED-F4E6E34D1E4E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DAC22-A8D9-4E0A-A8A2-D76D2B84155F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D584A-8339-4DF0-A7CF-B40B1FBBC049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4EC8-1D21-4964-B8BA-0E7D99E1A914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0F04-EB79-4DE1-870A-DD76DF9EFE09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1ED5-DEBD-464B-B209-45ED7F835FF1}" type="datetime1">
              <a:rPr lang="de-CH" smtClean="0"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209C-8F2C-4376-88D1-620484D19165}" type="datetime1">
              <a:rPr lang="de-CH" smtClean="0"/>
              <a:t>17.10.2023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9E0F-513B-4987-83A7-A3DEA87CD2DE}" type="datetime1">
              <a:rPr lang="de-CH" smtClean="0"/>
              <a:t>17.10.2023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4DB3-0846-4FED-B984-D21A081D71D5}" type="datetime1">
              <a:rPr lang="de-CH" smtClean="0"/>
              <a:t>17.10.2023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BB9E-9D6C-4AA4-A017-BF50BA091A39}" type="datetime1">
              <a:rPr lang="de-CH" smtClean="0"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E0D0-E7F1-44C4-A255-186CB2D56CC7}" type="datetime1">
              <a:rPr lang="de-CH" smtClean="0"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EB27-72B2-4BE8-B0F8-82609C360384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A6BB-6210-B742-9BEE-7ECD073DB2BB}" type="slidenum">
              <a:rPr lang="de-CH" smtClean="0"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4826" y="2896662"/>
            <a:ext cx="7772400" cy="1470025"/>
          </a:xfrm>
        </p:spPr>
        <p:txBody>
          <a:bodyPr/>
          <a:lstStyle/>
          <a:p>
            <a:r>
              <a:rPr lang="de-CH" dirty="0"/>
              <a:t>Aorta II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30625" y="4102223"/>
            <a:ext cx="6400800" cy="1752600"/>
          </a:xfrm>
        </p:spPr>
        <p:txBody>
          <a:bodyPr/>
          <a:lstStyle/>
          <a:p>
            <a:r>
              <a:rPr lang="de-CH" sz="2000" dirty="0"/>
              <a:t>Thomas Chlibec – Ultraschallzentrum Rorschach</a:t>
            </a:r>
          </a:p>
          <a:p>
            <a:r>
              <a:rPr lang="de-CH" sz="2000" dirty="0"/>
              <a:t>www.swisssono.ch</a:t>
            </a:r>
          </a:p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6C2E45-E96E-459A-8663-2E57710CF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21" y="375147"/>
            <a:ext cx="3644608" cy="27619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F4943B-AD6E-4670-8D51-CCAE38F8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69" y="375147"/>
            <a:ext cx="2157122" cy="321682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6E9AE18-085E-DBC0-EC74-6996A60DF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37" y="4978523"/>
            <a:ext cx="1326377" cy="16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3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CB324-7288-478D-A7EB-2298BF40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Aortenaneurysma I</a:t>
            </a:r>
          </a:p>
        </p:txBody>
      </p:sp>
      <p:pic>
        <p:nvPicPr>
          <p:cNvPr id="6" name="Inhaltsplatzhalter 5" descr="Ein Bild, das Text, Monitor, Axt enthält.&#10;&#10;Automatisch generierte Beschreibung">
            <a:extLst>
              <a:ext uri="{FF2B5EF4-FFF2-40B4-BE49-F238E27FC236}">
                <a16:creationId xmlns:a16="http://schemas.microsoft.com/office/drawing/2014/main" id="{8D1A85E5-8312-4B38-B291-32CA5BC21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63" y="1060364"/>
            <a:ext cx="4999981" cy="3974344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987659-D560-490B-812C-F864C6E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Grafik 7" descr="Ein Bild, das Text, Monitor, drinnen, Computer enthält.&#10;&#10;Automatisch generierte Beschreibung">
            <a:extLst>
              <a:ext uri="{FF2B5EF4-FFF2-40B4-BE49-F238E27FC236}">
                <a16:creationId xmlns:a16="http://schemas.microsoft.com/office/drawing/2014/main" id="{FAAD4585-1092-4004-BE10-7D424130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99" y="2417199"/>
            <a:ext cx="5174017" cy="34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62F94-2AEA-4462-A934-6E43167B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Aortenaneurysma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CB8106-CA83-4924-9DC0-AA69C8AF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10E300A7-4DEF-4EDE-8A05-BFCB1E23E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112" y="2301081"/>
            <a:ext cx="7343775" cy="3124200"/>
          </a:xfrm>
        </p:spPr>
      </p:pic>
    </p:spTree>
    <p:extLst>
      <p:ext uri="{BB962C8B-B14F-4D97-AF65-F5344CB8AC3E}">
        <p14:creationId xmlns:p14="http://schemas.microsoft.com/office/powerpoint/2010/main" val="56085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CB324-7288-478D-A7EB-2298BF40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Aortenaneurysma II</a:t>
            </a:r>
          </a:p>
        </p:txBody>
      </p:sp>
      <p:pic>
        <p:nvPicPr>
          <p:cNvPr id="6" name="Inhaltsplatzhalter 5" descr="Ein Bild, das Text, Computer, drinnen, Monitor enthält.&#10;&#10;Automatisch generierte Beschreibung">
            <a:extLst>
              <a:ext uri="{FF2B5EF4-FFF2-40B4-BE49-F238E27FC236}">
                <a16:creationId xmlns:a16="http://schemas.microsoft.com/office/drawing/2014/main" id="{71CA623B-C285-44B0-8336-74EF5B2E8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164" y="981743"/>
            <a:ext cx="4742381" cy="410805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987659-D560-490B-812C-F864C6E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3DD3F6-9335-4A53-9E97-72E57882B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359" y="2701714"/>
            <a:ext cx="4206441" cy="35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1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CB324-7288-478D-A7EB-2298BF40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Aortenaneurysma </a:t>
            </a:r>
            <a:r>
              <a:rPr lang="de-DE"/>
              <a:t>III EVAR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987659-D560-490B-812C-F864C6E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Grafik 7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FBDA4EBF-BA6D-488B-B272-9FC0CB9D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0012"/>
            <a:ext cx="4618999" cy="3653680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4CC7363-367D-44CF-9C85-FD0BC05B5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3843" y="2758281"/>
            <a:ext cx="4855925" cy="3102692"/>
          </a:xfrm>
        </p:spPr>
      </p:pic>
    </p:spTree>
    <p:extLst>
      <p:ext uri="{BB962C8B-B14F-4D97-AF65-F5344CB8AC3E}">
        <p14:creationId xmlns:p14="http://schemas.microsoft.com/office/powerpoint/2010/main" val="1344134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B4A18-C0C4-4D2D-B5FB-E9368690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Endoleakkontrolle</a:t>
            </a:r>
            <a:r>
              <a:rPr lang="de-DE" dirty="0"/>
              <a:t> nach EVAR</a:t>
            </a:r>
          </a:p>
        </p:txBody>
      </p:sp>
      <p:pic>
        <p:nvPicPr>
          <p:cNvPr id="5" name="M202111120857128390001">
            <a:hlinkClick r:id="" action="ppaction://media"/>
            <a:extLst>
              <a:ext uri="{FF2B5EF4-FFF2-40B4-BE49-F238E27FC236}">
                <a16:creationId xmlns:a16="http://schemas.microsoft.com/office/drawing/2014/main" id="{2C70B1AD-DFC5-4489-9304-60774D51B5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2756" y="1830387"/>
            <a:ext cx="6034087" cy="4525963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2BEC12-316E-4316-A810-90EF10FF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992DA08-DADC-4D1C-AF20-1D35A1D97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31" y="788737"/>
            <a:ext cx="3452463" cy="248327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ECD6DC-2C5A-4647-8597-E7C57DE78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31" y="3429000"/>
            <a:ext cx="2030239" cy="29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4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CB324-7288-478D-A7EB-2298BF40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Aortenaneurysma, Durchmesser &gt;3cm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987659-D560-490B-812C-F864C6E1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FE6C69-5BC5-4089-93B9-F4FB039C49A2}"/>
              </a:ext>
            </a:extLst>
          </p:cNvPr>
          <p:cNvSpPr txBox="1"/>
          <p:nvPr/>
        </p:nvSpPr>
        <p:spPr>
          <a:xfrm>
            <a:off x="1808018" y="1527472"/>
            <a:ext cx="575656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Beteiligung der </a:t>
            </a:r>
            <a:r>
              <a:rPr lang="de-DE" sz="2800" dirty="0" err="1"/>
              <a:t>Gefässabgänge</a:t>
            </a:r>
            <a:r>
              <a:rPr lang="de-DE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sakkulär</a:t>
            </a:r>
            <a:r>
              <a:rPr lang="de-DE" sz="2800" dirty="0"/>
              <a:t> </a:t>
            </a:r>
            <a:r>
              <a:rPr lang="de-DE" sz="2800" dirty="0" err="1"/>
              <a:t>vs</a:t>
            </a:r>
            <a:r>
              <a:rPr lang="de-DE" sz="2800" dirty="0"/>
              <a:t> spindelförmig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Ausdehnung? </a:t>
            </a:r>
            <a:r>
              <a:rPr lang="de-DE" sz="2800" dirty="0" err="1"/>
              <a:t>Infrarenal</a:t>
            </a:r>
            <a:r>
              <a:rPr lang="de-DE" sz="2800" dirty="0"/>
              <a:t>? Bifurkation?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teilthrombosiert</a:t>
            </a:r>
            <a:r>
              <a:rPr lang="de-DE" sz="2800" dirty="0"/>
              <a:t>? Lumen?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OP Indikation: asymptomatisch &gt;5.5 cm oder Progression &gt;0.5cm/Jahr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Endoleakkontrolle</a:t>
            </a:r>
            <a:r>
              <a:rPr lang="de-DE" sz="2800" dirty="0"/>
              <a:t> nach EVAR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Kontrolle der </a:t>
            </a:r>
            <a:r>
              <a:rPr lang="de-DE" sz="2800" dirty="0" err="1"/>
              <a:t>Anschlussgefässe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546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B1564-2960-41A0-BE74-EE98D739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AAA Screening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A354EE-A103-4C13-BBF1-860EAE56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33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Einmaliges AAA-Screening wird empfohlen: </a:t>
            </a:r>
          </a:p>
          <a:p>
            <a:pPr marL="0" indent="0">
              <a:buNone/>
            </a:pPr>
            <a:r>
              <a:rPr lang="de-DE" sz="2800" dirty="0"/>
              <a:t>• bei männlichen Rauchern im Alter zwischen 65 und 75 J. </a:t>
            </a:r>
          </a:p>
          <a:p>
            <a:pPr marL="0" indent="0">
              <a:buNone/>
            </a:pPr>
            <a:r>
              <a:rPr lang="de-DE" sz="2800" dirty="0"/>
              <a:t>• bei Männern im Alter zwischen 65 und 75 J., die familiär belastet sind (ein </a:t>
            </a:r>
            <a:r>
              <a:rPr lang="de-DE" sz="2800" dirty="0" err="1"/>
              <a:t>erstgradig</a:t>
            </a:r>
            <a:r>
              <a:rPr lang="de-DE" sz="2800" dirty="0"/>
              <a:t> Verwandter mit AAA) – auch ohne Raucheranamnese. </a:t>
            </a:r>
          </a:p>
          <a:p>
            <a:pPr marL="0" indent="0">
              <a:buNone/>
            </a:pPr>
            <a:r>
              <a:rPr lang="de-DE" sz="2800" dirty="0"/>
              <a:t>• bei Frauen ist der Nutzen nicht hinreichend belegt. Bei Raucherinnen kann aber ein Screening zwischen 65 und 75 Jahre im Einzelfall erwogen werden.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814896-F50F-492E-905D-581C0A86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77BE8F-DAF7-4A47-B035-F06AB625CEE4}"/>
              </a:ext>
            </a:extLst>
          </p:cNvPr>
          <p:cNvSpPr txBox="1"/>
          <p:nvPr/>
        </p:nvSpPr>
        <p:spPr>
          <a:xfrm>
            <a:off x="3013364" y="5552301"/>
            <a:ext cx="3454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b="0" i="0" dirty="0" err="1">
                <a:effectLst/>
                <a:latin typeface="Roboto" panose="020B0604020202020204" pitchFamily="2" charset="0"/>
              </a:rPr>
              <a:t>mediX</a:t>
            </a:r>
            <a:r>
              <a:rPr lang="de-DE" sz="1200" b="0" i="0" dirty="0">
                <a:effectLst/>
                <a:latin typeface="Roboto" panose="020B0604020202020204" pitchFamily="2" charset="0"/>
              </a:rPr>
              <a:t> Guideline Aortenaneurysma 2015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796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3D212-7CC7-41FA-BCD6-EB292E84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AAA Screening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C24E90-CCBE-483A-901C-32942162A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Die rechtzeitige Diagnose ist wichtig, da eine Ruptur mit einer hohen Sterblichkeit einhergeht: 50% sterben bei der Notfall-</a:t>
            </a:r>
            <a:r>
              <a:rPr lang="de-DE" sz="2800" dirty="0" err="1"/>
              <a:t>Op</a:t>
            </a:r>
            <a:r>
              <a:rPr lang="de-DE" sz="2800" dirty="0"/>
              <a:t> (von den 40%, die überhaupt eine Klinik erreichen). Bei elektiver </a:t>
            </a:r>
            <a:r>
              <a:rPr lang="de-DE" sz="2800" dirty="0" err="1"/>
              <a:t>Op</a:t>
            </a:r>
            <a:r>
              <a:rPr lang="de-DE" sz="2800" dirty="0"/>
              <a:t> beträgt die Mortalität 1 – 5% (abhängig auch von Komorbiditäten und Art des </a:t>
            </a:r>
            <a:r>
              <a:rPr lang="de-DE" sz="2800" dirty="0" err="1"/>
              <a:t>Repair</a:t>
            </a:r>
            <a:r>
              <a:rPr lang="de-DE" sz="2800" dirty="0"/>
              <a:t>-Eingriffs). </a:t>
            </a:r>
          </a:p>
          <a:p>
            <a:pPr marL="0" indent="0">
              <a:buNone/>
            </a:pPr>
            <a:r>
              <a:rPr lang="de-DE" sz="2800" dirty="0"/>
              <a:t>• Abdominal-Sonographie ist ein hoch sensitives und spezifisches Screening-Verfahren (95-100%)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E4382C-F1CD-417B-9380-37CEB9BD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17DE52B-2229-4658-9B2A-96717AB027C5}"/>
              </a:ext>
            </a:extLst>
          </p:cNvPr>
          <p:cNvSpPr txBox="1"/>
          <p:nvPr/>
        </p:nvSpPr>
        <p:spPr>
          <a:xfrm>
            <a:off x="3013364" y="5552301"/>
            <a:ext cx="3454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b="0" i="0" dirty="0" err="1">
                <a:effectLst/>
                <a:latin typeface="Roboto" panose="020B0604020202020204" pitchFamily="2" charset="0"/>
              </a:rPr>
              <a:t>mediX</a:t>
            </a:r>
            <a:r>
              <a:rPr lang="de-DE" sz="1200" b="0" i="0" dirty="0">
                <a:effectLst/>
                <a:latin typeface="Roboto" panose="020B0604020202020204" pitchFamily="2" charset="0"/>
              </a:rPr>
              <a:t> Guideline Aortenaneurysma 2015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107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384C7-A4F7-4780-BC44-EAD2F9F6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Aortendissektion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4DCC03-4A46-40D4-8C7B-092C63B4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841C489-DD4E-4842-AFE9-FBEE9F5CC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1" y="970738"/>
            <a:ext cx="5435838" cy="4207190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360E73E-AF68-4469-930C-6C4DD02C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238" y="2682090"/>
            <a:ext cx="4881525" cy="33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1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56ADC-BDF2-46E9-8587-F1022911B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Aortendissektion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6849B50-A8E4-44B3-B880-3F19C3CB9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587" y="1772444"/>
            <a:ext cx="6600825" cy="418147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EDD92A-5F6B-4E7A-A234-09C8C9A9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393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7CE3D-E019-468B-B953-7AC5D2005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Aorta Anatomie I</a:t>
            </a:r>
          </a:p>
        </p:txBody>
      </p:sp>
      <p:pic>
        <p:nvPicPr>
          <p:cNvPr id="6" name="Inhaltsplatzhalter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6A8B20B-4A96-4146-8F10-363DE9159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296" y="964178"/>
            <a:ext cx="2131261" cy="5255091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C7C01C-2A37-4DA9-AAD6-76E5159E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E65949-67B3-F75C-411E-B7E553ECA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799" y="964178"/>
            <a:ext cx="2241695" cy="30499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65614C-190D-B386-E74C-0AB3A67C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99" y="4318087"/>
            <a:ext cx="2548093" cy="193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6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384C7-A4F7-4780-BC44-EAD2F9F6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Aortendissektion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4DCC03-4A46-40D4-8C7B-092C63B4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5" name="Inhaltsplatzhalter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564C827A-952A-4AC4-85C0-11E9F5482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33547"/>
            <a:ext cx="8229600" cy="2550642"/>
          </a:xfrm>
        </p:spPr>
      </p:pic>
      <p:pic>
        <p:nvPicPr>
          <p:cNvPr id="8" name="Grafik 7" descr="Ein Bild, das Text, Elektronik, Anzeige enthält.&#10;&#10;Automatisch generierte Beschreibung">
            <a:extLst>
              <a:ext uri="{FF2B5EF4-FFF2-40B4-BE49-F238E27FC236}">
                <a16:creationId xmlns:a16="http://schemas.microsoft.com/office/drawing/2014/main" id="{D2285F93-3DCE-4A63-BF4C-A5C5D0132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3473812"/>
            <a:ext cx="82391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42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384C7-A4F7-4780-BC44-EAD2F9F6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Aortendissektion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4DCC03-4A46-40D4-8C7B-092C63B4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M201909161117096730021">
            <a:hlinkClick r:id="" action="ppaction://media"/>
            <a:extLst>
              <a:ext uri="{FF2B5EF4-FFF2-40B4-BE49-F238E27FC236}">
                <a16:creationId xmlns:a16="http://schemas.microsoft.com/office/drawing/2014/main" id="{DA762F56-5AA0-4FFD-895F-CACED0D4EF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14437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384C7-A4F7-4780-BC44-EAD2F9F6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Aortendissektion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4DCC03-4A46-40D4-8C7B-092C63B4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3" name="M201909161117380740033">
            <a:hlinkClick r:id="" action="ppaction://media"/>
            <a:extLst>
              <a:ext uri="{FF2B5EF4-FFF2-40B4-BE49-F238E27FC236}">
                <a16:creationId xmlns:a16="http://schemas.microsoft.com/office/drawing/2014/main" id="{5E591ACE-60E4-4C42-B45E-D2AE20C177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1966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F63DB-90C5-4094-A63D-8EC7B95A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Aortendissektion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8CE4AF-401E-4FF0-86A8-FD99FDE8A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09" y="4331890"/>
            <a:ext cx="8229600" cy="2283763"/>
          </a:xfrm>
        </p:spPr>
        <p:txBody>
          <a:bodyPr/>
          <a:lstStyle/>
          <a:p>
            <a:r>
              <a:rPr lang="de-DE" dirty="0"/>
              <a:t>Carotiden und andere </a:t>
            </a:r>
            <a:r>
              <a:rPr lang="de-DE" dirty="0" err="1"/>
              <a:t>Anschlussgefässen</a:t>
            </a:r>
            <a:r>
              <a:rPr lang="de-DE" dirty="0"/>
              <a:t> anschauen</a:t>
            </a:r>
          </a:p>
          <a:p>
            <a:r>
              <a:rPr lang="de-DE" dirty="0"/>
              <a:t>CT </a:t>
            </a:r>
            <a:r>
              <a:rPr lang="de-DE" dirty="0" err="1"/>
              <a:t>Angio</a:t>
            </a:r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2A75A5-25BF-4FF7-B650-83C78DDB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6AFBCE4-C30B-4A50-A742-2E99359F3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1" y="909294"/>
            <a:ext cx="6724650" cy="32385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85403F1-E59B-476F-AB49-A14BDB3BCE42}"/>
              </a:ext>
            </a:extLst>
          </p:cNvPr>
          <p:cNvSpPr txBox="1"/>
          <p:nvPr/>
        </p:nvSpPr>
        <p:spPr>
          <a:xfrm>
            <a:off x="1050106" y="2700120"/>
            <a:ext cx="20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Typ A: OP-Indikation</a:t>
            </a:r>
          </a:p>
        </p:txBody>
      </p:sp>
    </p:spTree>
    <p:extLst>
      <p:ext uri="{BB962C8B-B14F-4D97-AF65-F5344CB8AC3E}">
        <p14:creationId xmlns:p14="http://schemas.microsoft.com/office/powerpoint/2010/main" val="639885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8D6B1-4E02-4861-8DCF-0572C557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95CAF1-1385-4011-83BF-6F1244050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253829-E0C5-403F-AEB2-595CF4C98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8768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90FAC-2A8B-4597-B60A-B2D452AA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Aorta Anatomie II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A68871-C77A-4763-A00F-8F7874F54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2cm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Querschnitt</a:t>
            </a:r>
            <a:endParaRPr lang="en-US" sz="2000" dirty="0"/>
          </a:p>
          <a:p>
            <a:r>
              <a:rPr lang="en-US" sz="2000" dirty="0"/>
              <a:t>Hiatus </a:t>
            </a:r>
            <a:r>
              <a:rPr lang="en-US" sz="2000" dirty="0" err="1"/>
              <a:t>aorticus</a:t>
            </a:r>
            <a:r>
              <a:rPr lang="en-US" sz="2000" dirty="0"/>
              <a:t> bis </a:t>
            </a:r>
            <a:r>
              <a:rPr lang="en-US" sz="2000" dirty="0" err="1"/>
              <a:t>Bifurkation</a:t>
            </a:r>
            <a:r>
              <a:rPr lang="en-US" sz="2000" dirty="0"/>
              <a:t> (</a:t>
            </a:r>
            <a:r>
              <a:rPr lang="en-US" sz="2000" dirty="0" err="1"/>
              <a:t>Höhe</a:t>
            </a:r>
            <a:r>
              <a:rPr lang="en-US" sz="2000" dirty="0"/>
              <a:t> LWK 4)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AE8208B-1BF3-4824-A588-C56EC9A372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91891"/>
            <a:ext cx="4038600" cy="4342580"/>
          </a:xfrm>
          <a:prstGeom prst="rect">
            <a:avLst/>
          </a:prstGeo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E529C4-7043-44B1-B82E-D61DBBA9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66E6CE0B-246A-4538-BEAE-DF0D8FF0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087008"/>
            <a:ext cx="3938155" cy="294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B62B6-3FCD-4DBD-9ED5-91847E01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Aorta abdominalis Normalbefund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230F812-8728-45AA-951A-850140083A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8186" y="3416552"/>
            <a:ext cx="3652189" cy="2562766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437740-DBE8-491E-B5D8-D9B614E1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3F1D700-F024-4C16-8263-5BD67C0E9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1" y="883303"/>
            <a:ext cx="3691952" cy="24479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11ED8FA-DCFE-4B96-BE0A-32ED6DD4F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878682"/>
            <a:ext cx="3648075" cy="2447925"/>
          </a:xfrm>
          <a:prstGeom prst="rect">
            <a:avLst/>
          </a:prstGeom>
        </p:spPr>
      </p:pic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F04AEF53-8DAF-4740-AE33-7B2650EB0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18711" y="3425795"/>
            <a:ext cx="3691952" cy="2562766"/>
          </a:xfrm>
        </p:spPr>
      </p:pic>
    </p:spTree>
    <p:extLst>
      <p:ext uri="{BB962C8B-B14F-4D97-AF65-F5344CB8AC3E}">
        <p14:creationId xmlns:p14="http://schemas.microsoft.com/office/powerpoint/2010/main" val="2852346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8F1E5F03-96A7-49F5-9E9C-2DA67C90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884" y="3336925"/>
            <a:ext cx="4038600" cy="30194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501C5F6-132E-4E7D-8A43-20DEF2DEC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48" y="3127375"/>
            <a:ext cx="4038600" cy="32289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6B62B6-3FCD-4DBD-9ED5-91847E01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Aorta abdominalis Normalbefund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A6696D2-C95A-4BBB-BBFD-61B6FFF42C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58048" y="1006248"/>
            <a:ext cx="4038600" cy="2689319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FECC0B3-D1C2-4E72-AC46-F6FAD927C1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550884" y="993029"/>
            <a:ext cx="4038600" cy="2702538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437740-DBE8-491E-B5D8-D9B614E1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7673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63AD6-0FA1-4D6E-86AA-BC16E6E9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Aorta abdominalis</a:t>
            </a:r>
          </a:p>
        </p:txBody>
      </p:sp>
      <p:pic>
        <p:nvPicPr>
          <p:cNvPr id="6" name="M202111151815564640001">
            <a:hlinkClick r:id="" action="ppaction://media"/>
            <a:extLst>
              <a:ext uri="{FF2B5EF4-FFF2-40B4-BE49-F238E27FC236}">
                <a16:creationId xmlns:a16="http://schemas.microsoft.com/office/drawing/2014/main" id="{711B850E-86B1-48BE-AD14-3FBF9151EAD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110" y="1727562"/>
            <a:ext cx="4159813" cy="3119860"/>
          </a:xfrm>
        </p:spPr>
      </p:pic>
      <p:pic>
        <p:nvPicPr>
          <p:cNvPr id="7" name="M202111151815216640001">
            <a:hlinkClick r:id="" action="ppaction://media"/>
            <a:extLst>
              <a:ext uri="{FF2B5EF4-FFF2-40B4-BE49-F238E27FC236}">
                <a16:creationId xmlns:a16="http://schemas.microsoft.com/office/drawing/2014/main" id="{C81A8299-EA61-420F-90BF-3720A04FDE6A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399" y="1727562"/>
            <a:ext cx="4159813" cy="3119860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DD778A-631C-4E9F-B544-175594C0D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53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CD811C-A83A-4039-A639-FC452A5E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Aorta abdominalis Duplex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C36C93-BC02-4841-8E58-976214DE5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AFC9375C-B38D-4D74-B287-813AE5406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015" y="4243956"/>
            <a:ext cx="4391968" cy="174306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C646E66-8056-4A78-A799-2629F9DE6BF6}"/>
              </a:ext>
            </a:extLst>
          </p:cNvPr>
          <p:cNvSpPr txBox="1"/>
          <p:nvPr/>
        </p:nvSpPr>
        <p:spPr>
          <a:xfrm>
            <a:off x="3014137" y="5987018"/>
            <a:ext cx="311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suprarenal</a:t>
            </a:r>
            <a:r>
              <a:rPr lang="de-DE" dirty="0"/>
              <a:t>……………….</a:t>
            </a:r>
            <a:r>
              <a:rPr lang="de-DE" dirty="0" err="1"/>
              <a:t>infrarenal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162AD4B7-68C5-43E1-BB6E-F967D4C0CD7E}"/>
              </a:ext>
            </a:extLst>
          </p:cNvPr>
          <p:cNvSpPr txBox="1">
            <a:spLocks/>
          </p:cNvSpPr>
          <p:nvPr/>
        </p:nvSpPr>
        <p:spPr>
          <a:xfrm>
            <a:off x="2376015" y="797356"/>
            <a:ext cx="4849147" cy="778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PSV 50cm/s? (volatil)</a:t>
            </a:r>
          </a:p>
          <a:p>
            <a:r>
              <a:rPr lang="de-DE" dirty="0"/>
              <a:t>Problem: Konvexschallkopf: </a:t>
            </a:r>
            <a:r>
              <a:rPr lang="de-DE" dirty="0" err="1"/>
              <a:t>Anschallwinkel</a:t>
            </a:r>
            <a:r>
              <a:rPr lang="de-DE" dirty="0"/>
              <a:t> 90 Grad</a:t>
            </a:r>
          </a:p>
          <a:p>
            <a:r>
              <a:rPr lang="de-DE" dirty="0"/>
              <a:t>Fluss laminar oder turbulent?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288B3C1-2E45-4968-8DAE-5172D39F64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394" y="1660704"/>
            <a:ext cx="4733151" cy="2927080"/>
          </a:xfrm>
        </p:spPr>
      </p:pic>
      <p:pic>
        <p:nvPicPr>
          <p:cNvPr id="9" name="Inhaltsplatzhalter 8" descr="Ein Bild, das Text, Monitor, Screenshot, Bildschirm enthält.&#10;&#10;Automatisch generierte Beschreibung">
            <a:extLst>
              <a:ext uri="{FF2B5EF4-FFF2-40B4-BE49-F238E27FC236}">
                <a16:creationId xmlns:a16="http://schemas.microsoft.com/office/drawing/2014/main" id="{5A74AAA0-1602-47B7-89A0-75CA0266ED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79511" y="1669323"/>
            <a:ext cx="4434093" cy="2927080"/>
          </a:xfrm>
        </p:spPr>
      </p:pic>
    </p:spTree>
    <p:extLst>
      <p:ext uri="{BB962C8B-B14F-4D97-AF65-F5344CB8AC3E}">
        <p14:creationId xmlns:p14="http://schemas.microsoft.com/office/powerpoint/2010/main" val="3281368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BE813-5B1B-4008-B7E5-A7DCF1C6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Aorta abdominalis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D3B579-30EE-40B4-AA82-4EC1BE6E1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Aortensklerose</a:t>
            </a:r>
          </a:p>
          <a:p>
            <a:r>
              <a:rPr lang="de-DE" dirty="0"/>
              <a:t>Aortenaneurysma (&gt;= 3cm)</a:t>
            </a:r>
          </a:p>
          <a:p>
            <a:r>
              <a:rPr lang="de-DE" dirty="0"/>
              <a:t>Aortendissektion (Aneurysma dissecans)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19E67F-071A-4AAB-9074-0DEE0564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773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4C9FA-6E48-4128-863B-DE82D5E9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Aortensklerose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406777-9E9E-4B12-839D-DA090283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</a:t>
            </a:r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D675BC-FB56-4B16-8A95-C7E158E7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89" y="3215394"/>
            <a:ext cx="4948582" cy="3062864"/>
          </a:xfrm>
          <a:prstGeom prst="rect">
            <a:avLst/>
          </a:prstGeom>
        </p:spPr>
      </p:pic>
      <p:pic>
        <p:nvPicPr>
          <p:cNvPr id="12" name="Inhaltsplatzhalter 11" descr="Ein Bild, das Text, Monitor, Computer, Elektronik enthält.&#10;&#10;Automatisch generierte Beschreibung">
            <a:extLst>
              <a:ext uri="{FF2B5EF4-FFF2-40B4-BE49-F238E27FC236}">
                <a16:creationId xmlns:a16="http://schemas.microsoft.com/office/drawing/2014/main" id="{5115BA53-E70E-4500-8D0F-BA5826198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939" y="1084912"/>
            <a:ext cx="4701052" cy="3886967"/>
          </a:xfrm>
        </p:spPr>
      </p:pic>
    </p:spTree>
    <p:extLst>
      <p:ext uri="{BB962C8B-B14F-4D97-AF65-F5344CB8AC3E}">
        <p14:creationId xmlns:p14="http://schemas.microsoft.com/office/powerpoint/2010/main" val="3544115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</Words>
  <Application>Microsoft Office PowerPoint</Application>
  <PresentationFormat>Bildschirmpräsentation (4:3)</PresentationFormat>
  <Paragraphs>76</Paragraphs>
  <Slides>24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Roboto</vt:lpstr>
      <vt:lpstr>Office-Design</vt:lpstr>
      <vt:lpstr>Aorta II</vt:lpstr>
      <vt:lpstr>Aorta Anatomie I</vt:lpstr>
      <vt:lpstr>Aorta Anatomie II</vt:lpstr>
      <vt:lpstr>Aorta abdominalis Normalbefund</vt:lpstr>
      <vt:lpstr>Aorta abdominalis Normalbefund</vt:lpstr>
      <vt:lpstr>Aorta abdominalis</vt:lpstr>
      <vt:lpstr>Aorta abdominalis Duplex</vt:lpstr>
      <vt:lpstr>Aorta abdominalis</vt:lpstr>
      <vt:lpstr>Aortensklerose</vt:lpstr>
      <vt:lpstr>Aortenaneurysma I</vt:lpstr>
      <vt:lpstr>Aortenaneurysma</vt:lpstr>
      <vt:lpstr>Aortenaneurysma II</vt:lpstr>
      <vt:lpstr>Aortenaneurysma III EVAR</vt:lpstr>
      <vt:lpstr>Endoleakkontrolle nach EVAR</vt:lpstr>
      <vt:lpstr>Aortenaneurysma, Durchmesser &gt;3cm</vt:lpstr>
      <vt:lpstr>AAA Screening</vt:lpstr>
      <vt:lpstr>AAA Screening</vt:lpstr>
      <vt:lpstr>Aortendissektion</vt:lpstr>
      <vt:lpstr>Aortendissektion</vt:lpstr>
      <vt:lpstr>Aortendissektion</vt:lpstr>
      <vt:lpstr>Aortendissektion</vt:lpstr>
      <vt:lpstr>Aortendissektion</vt:lpstr>
      <vt:lpstr>Aortendissektion</vt:lpstr>
      <vt:lpstr>Fragen?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Chlibec</dc:creator>
  <cp:lastModifiedBy>Thomas Chlibec</cp:lastModifiedBy>
  <cp:revision>15</cp:revision>
  <dcterms:created xsi:type="dcterms:W3CDTF">2021-08-18T19:46:52Z</dcterms:created>
  <dcterms:modified xsi:type="dcterms:W3CDTF">2023-10-17T06:02:33Z</dcterms:modified>
</cp:coreProperties>
</file>