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20"/>
  </p:notesMasterIdLst>
  <p:handoutMasterIdLst>
    <p:handoutMasterId r:id="rId121"/>
  </p:handoutMasterIdLst>
  <p:sldIdLst>
    <p:sldId id="326" r:id="rId2"/>
    <p:sldId id="547" r:id="rId3"/>
    <p:sldId id="493" r:id="rId4"/>
    <p:sldId id="436" r:id="rId5"/>
    <p:sldId id="494" r:id="rId6"/>
    <p:sldId id="544" r:id="rId7"/>
    <p:sldId id="498" r:id="rId8"/>
    <p:sldId id="563" r:id="rId9"/>
    <p:sldId id="441" r:id="rId10"/>
    <p:sldId id="462" r:id="rId11"/>
    <p:sldId id="482" r:id="rId12"/>
    <p:sldId id="500" r:id="rId13"/>
    <p:sldId id="560" r:id="rId14"/>
    <p:sldId id="541" r:id="rId15"/>
    <p:sldId id="484" r:id="rId16"/>
    <p:sldId id="409" r:id="rId17"/>
    <p:sldId id="471" r:id="rId18"/>
    <p:sldId id="491" r:id="rId19"/>
    <p:sldId id="548" r:id="rId20"/>
    <p:sldId id="445" r:id="rId21"/>
    <p:sldId id="447" r:id="rId22"/>
    <p:sldId id="549" r:id="rId23"/>
    <p:sldId id="537" r:id="rId24"/>
    <p:sldId id="496" r:id="rId25"/>
    <p:sldId id="463" r:id="rId26"/>
    <p:sldId id="530" r:id="rId27"/>
    <p:sldId id="508" r:id="rId28"/>
    <p:sldId id="432" r:id="rId29"/>
    <p:sldId id="468" r:id="rId30"/>
    <p:sldId id="486" r:id="rId31"/>
    <p:sldId id="487" r:id="rId32"/>
    <p:sldId id="362" r:id="rId33"/>
    <p:sldId id="465" r:id="rId34"/>
    <p:sldId id="488" r:id="rId35"/>
    <p:sldId id="433" r:id="rId36"/>
    <p:sldId id="501" r:id="rId37"/>
    <p:sldId id="363" r:id="rId38"/>
    <p:sldId id="464" r:id="rId39"/>
    <p:sldId id="559" r:id="rId40"/>
    <p:sldId id="524" r:id="rId41"/>
    <p:sldId id="557" r:id="rId42"/>
    <p:sldId id="556" r:id="rId43"/>
    <p:sldId id="469" r:id="rId44"/>
    <p:sldId id="505" r:id="rId45"/>
    <p:sldId id="554" r:id="rId46"/>
    <p:sldId id="555" r:id="rId47"/>
    <p:sldId id="561" r:id="rId48"/>
    <p:sldId id="467" r:id="rId49"/>
    <p:sldId id="509" r:id="rId50"/>
    <p:sldId id="510" r:id="rId51"/>
    <p:sldId id="511" r:id="rId52"/>
    <p:sldId id="413" r:id="rId53"/>
    <p:sldId id="506" r:id="rId54"/>
    <p:sldId id="489" r:id="rId55"/>
    <p:sldId id="507" r:id="rId56"/>
    <p:sldId id="470" r:id="rId57"/>
    <p:sldId id="437" r:id="rId58"/>
    <p:sldId id="356" r:id="rId59"/>
    <p:sldId id="454" r:id="rId60"/>
    <p:sldId id="443" r:id="rId61"/>
    <p:sldId id="542" r:id="rId62"/>
    <p:sldId id="474" r:id="rId63"/>
    <p:sldId id="476" r:id="rId64"/>
    <p:sldId id="451" r:id="rId65"/>
    <p:sldId id="401" r:id="rId66"/>
    <p:sldId id="550" r:id="rId67"/>
    <p:sldId id="459" r:id="rId68"/>
    <p:sldId id="478" r:id="rId69"/>
    <p:sldId id="479" r:id="rId70"/>
    <p:sldId id="421" r:id="rId71"/>
    <p:sldId id="394" r:id="rId72"/>
    <p:sldId id="420" r:id="rId73"/>
    <p:sldId id="425" r:id="rId74"/>
    <p:sldId id="473" r:id="rId75"/>
    <p:sldId id="472" r:id="rId76"/>
    <p:sldId id="426" r:id="rId77"/>
    <p:sldId id="400" r:id="rId78"/>
    <p:sldId id="429" r:id="rId79"/>
    <p:sldId id="430" r:id="rId80"/>
    <p:sldId id="431" r:id="rId81"/>
    <p:sldId id="388" r:id="rId82"/>
    <p:sldId id="531" r:id="rId83"/>
    <p:sldId id="513" r:id="rId84"/>
    <p:sldId id="408" r:id="rId85"/>
    <p:sldId id="427" r:id="rId86"/>
    <p:sldId id="415" r:id="rId87"/>
    <p:sldId id="435" r:id="rId88"/>
    <p:sldId id="406" r:id="rId89"/>
    <p:sldId id="403" r:id="rId90"/>
    <p:sldId id="404" r:id="rId91"/>
    <p:sldId id="516" r:id="rId92"/>
    <p:sldId id="539" r:id="rId93"/>
    <p:sldId id="532" r:id="rId94"/>
    <p:sldId id="423" r:id="rId95"/>
    <p:sldId id="533" r:id="rId96"/>
    <p:sldId id="534" r:id="rId97"/>
    <p:sldId id="553" r:id="rId98"/>
    <p:sldId id="517" r:id="rId99"/>
    <p:sldId id="520" r:id="rId100"/>
    <p:sldId id="535" r:id="rId101"/>
    <p:sldId id="518" r:id="rId102"/>
    <p:sldId id="546" r:id="rId103"/>
    <p:sldId id="562" r:id="rId104"/>
    <p:sldId id="545" r:id="rId105"/>
    <p:sldId id="523" r:id="rId106"/>
    <p:sldId id="521" r:id="rId107"/>
    <p:sldId id="495" r:id="rId108"/>
    <p:sldId id="528" r:id="rId109"/>
    <p:sldId id="526" r:id="rId110"/>
    <p:sldId id="527" r:id="rId111"/>
    <p:sldId id="515" r:id="rId112"/>
    <p:sldId id="536" r:id="rId113"/>
    <p:sldId id="490" r:id="rId114"/>
    <p:sldId id="434" r:id="rId115"/>
    <p:sldId id="551" r:id="rId116"/>
    <p:sldId id="558" r:id="rId117"/>
    <p:sldId id="453" r:id="rId118"/>
    <p:sldId id="452" r:id="rId119"/>
  </p:sldIdLst>
  <p:sldSz cx="9144000" cy="6858000" type="screen4x3"/>
  <p:notesSz cx="6858000" cy="9144000"/>
  <p:defaultTextStyle>
    <a:defPPr>
      <a:defRPr lang="de-CH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290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D275E59-F9D1-4701-B379-B586DF45F2A8}" v="18" dt="2026-06-24T18:46:52.304"/>
    <p1510:client id="{5542A033-5EC8-49C2-B740-2FA9F84C1F3A}" v="2442" dt="2026-06-23T19:34:50.9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26" autoAdjust="0"/>
    <p:restoredTop sz="94660"/>
  </p:normalViewPr>
  <p:slideViewPr>
    <p:cSldViewPr snapToGrid="0" snapToObjects="1">
      <p:cViewPr varScale="1">
        <p:scale>
          <a:sx n="70" d="100"/>
          <a:sy n="70" d="100"/>
        </p:scale>
        <p:origin x="620" y="32"/>
      </p:cViewPr>
      <p:guideLst>
        <p:guide orient="horz" pos="2137"/>
        <p:guide pos="2903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theme" Target="theme/theme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notesMaster" Target="notesMasters/notesMaster1.xml"/><Relationship Id="rId125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microsoft.com/office/2015/10/relationships/revisionInfo" Target="revisionInfo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omas Chlibec" userId="c87dddfd14196b94" providerId="LiveId" clId="{F4ED6806-5298-49E5-9E96-CC0CF4687DFB}"/>
    <pc:docChg chg="undo redo custSel addSld delSld modSld sldOrd modMainMaster">
      <pc:chgData name="Thomas Chlibec" userId="c87dddfd14196b94" providerId="LiveId" clId="{F4ED6806-5298-49E5-9E96-CC0CF4687DFB}" dt="2026-06-24T18:47:14.833" v="17460" actId="207"/>
      <pc:docMkLst>
        <pc:docMk/>
      </pc:docMkLst>
      <pc:sldChg chg="modSp mod">
        <pc:chgData name="Thomas Chlibec" userId="c87dddfd14196b94" providerId="LiveId" clId="{F4ED6806-5298-49E5-9E96-CC0CF4687DFB}" dt="2026-06-18T20:32:07.331" v="16541" actId="14100"/>
        <pc:sldMkLst>
          <pc:docMk/>
          <pc:sldMk cId="471041935" sldId="326"/>
        </pc:sldMkLst>
        <pc:spChg chg="mod">
          <ac:chgData name="Thomas Chlibec" userId="c87dddfd14196b94" providerId="LiveId" clId="{F4ED6806-5298-49E5-9E96-CC0CF4687DFB}" dt="2026-06-11T19:31:21.122" v="14200" actId="20577"/>
          <ac:spMkLst>
            <pc:docMk/>
            <pc:sldMk cId="471041935" sldId="326"/>
            <ac:spMk id="3" creationId="{6847F9F2-AD77-8682-6771-9E12C9C1EE50}"/>
          </ac:spMkLst>
        </pc:spChg>
        <pc:picChg chg="mod">
          <ac:chgData name="Thomas Chlibec" userId="c87dddfd14196b94" providerId="LiveId" clId="{F4ED6806-5298-49E5-9E96-CC0CF4687DFB}" dt="2026-06-18T20:32:07.331" v="16541" actId="14100"/>
          <ac:picMkLst>
            <pc:docMk/>
            <pc:sldMk cId="471041935" sldId="326"/>
            <ac:picMk id="6" creationId="{6C9EAA4C-ECA0-696E-FB58-A77D20437AD8}"/>
          </ac:picMkLst>
        </pc:picChg>
      </pc:sldChg>
      <pc:sldChg chg="addSp modSp mod addAnim delAnim modAnim">
        <pc:chgData name="Thomas Chlibec" userId="c87dddfd14196b94" providerId="LiveId" clId="{F4ED6806-5298-49E5-9E96-CC0CF4687DFB}" dt="2026-06-22T20:58:07.219" v="17182"/>
        <pc:sldMkLst>
          <pc:docMk/>
          <pc:sldMk cId="2024354274" sldId="356"/>
        </pc:sldMkLst>
        <pc:spChg chg="mod">
          <ac:chgData name="Thomas Chlibec" userId="c87dddfd14196b94" providerId="LiveId" clId="{F4ED6806-5298-49E5-9E96-CC0CF4687DFB}" dt="2026-06-06T08:34:42.422" v="10985" actId="12"/>
          <ac:spMkLst>
            <pc:docMk/>
            <pc:sldMk cId="2024354274" sldId="356"/>
            <ac:spMk id="3" creationId="{CDD32C49-9532-1C27-D16F-0BE9EE1A3F48}"/>
          </ac:spMkLst>
        </pc:spChg>
        <pc:picChg chg="add mod modCrop">
          <ac:chgData name="Thomas Chlibec" userId="c87dddfd14196b94" providerId="LiveId" clId="{F4ED6806-5298-49E5-9E96-CC0CF4687DFB}" dt="2026-06-06T08:30:56.807" v="10930" actId="1076"/>
          <ac:picMkLst>
            <pc:docMk/>
            <pc:sldMk cId="2024354274" sldId="356"/>
            <ac:picMk id="6" creationId="{D6F7345E-52D7-BA85-38AE-187EBC7E4338}"/>
          </ac:picMkLst>
        </pc:picChg>
        <pc:picChg chg="add mod">
          <ac:chgData name="Thomas Chlibec" userId="c87dddfd14196b94" providerId="LiveId" clId="{F4ED6806-5298-49E5-9E96-CC0CF4687DFB}" dt="2026-06-06T08:30:59.995" v="10931" actId="1076"/>
          <ac:picMkLst>
            <pc:docMk/>
            <pc:sldMk cId="2024354274" sldId="356"/>
            <ac:picMk id="8" creationId="{96788F48-D330-61AD-BBBE-3676C779ABBE}"/>
          </ac:picMkLst>
        </pc:picChg>
        <pc:picChg chg="add mod">
          <ac:chgData name="Thomas Chlibec" userId="c87dddfd14196b94" providerId="LiveId" clId="{F4ED6806-5298-49E5-9E96-CC0CF4687DFB}" dt="2026-06-06T08:34:06.324" v="10984" actId="14100"/>
          <ac:picMkLst>
            <pc:docMk/>
            <pc:sldMk cId="2024354274" sldId="356"/>
            <ac:picMk id="9" creationId="{1DCB4008-B0A4-EE9B-E591-5C88C917FBCC}"/>
          </ac:picMkLst>
        </pc:picChg>
        <pc:picChg chg="add mod">
          <ac:chgData name="Thomas Chlibec" userId="c87dddfd14196b94" providerId="LiveId" clId="{F4ED6806-5298-49E5-9E96-CC0CF4687DFB}" dt="2026-06-06T08:33:59.416" v="10982" actId="1076"/>
          <ac:picMkLst>
            <pc:docMk/>
            <pc:sldMk cId="2024354274" sldId="356"/>
            <ac:picMk id="10" creationId="{80040CB4-A73A-5D73-4311-5669D3C84137}"/>
          </ac:picMkLst>
        </pc:picChg>
        <pc:picChg chg="add mod">
          <ac:chgData name="Thomas Chlibec" userId="c87dddfd14196b94" providerId="LiveId" clId="{F4ED6806-5298-49E5-9E96-CC0CF4687DFB}" dt="2026-06-06T08:37:46.220" v="10995" actId="1076"/>
          <ac:picMkLst>
            <pc:docMk/>
            <pc:sldMk cId="2024354274" sldId="356"/>
            <ac:picMk id="11" creationId="{0059E5FE-EAEC-8FE6-5B27-E2E62024A898}"/>
          </ac:picMkLst>
        </pc:picChg>
      </pc:sldChg>
      <pc:sldChg chg="addSp modSp mod modAnim">
        <pc:chgData name="Thomas Chlibec" userId="c87dddfd14196b94" providerId="LiveId" clId="{F4ED6806-5298-49E5-9E96-CC0CF4687DFB}" dt="2026-06-06T08:16:32.958" v="10873"/>
        <pc:sldMkLst>
          <pc:docMk/>
          <pc:sldMk cId="3457542459" sldId="362"/>
        </pc:sldMkLst>
        <pc:picChg chg="add mod">
          <ac:chgData name="Thomas Chlibec" userId="c87dddfd14196b94" providerId="LiveId" clId="{F4ED6806-5298-49E5-9E96-CC0CF4687DFB}" dt="2026-06-06T08:15:55.255" v="10870" actId="1076"/>
          <ac:picMkLst>
            <pc:docMk/>
            <pc:sldMk cId="3457542459" sldId="362"/>
            <ac:picMk id="6" creationId="{270A3E42-CF21-3304-C20F-A0EEF8394AD1}"/>
          </ac:picMkLst>
        </pc:picChg>
      </pc:sldChg>
      <pc:sldChg chg="addSp modSp mod ord modAnim">
        <pc:chgData name="Thomas Chlibec" userId="c87dddfd14196b94" providerId="LiveId" clId="{F4ED6806-5298-49E5-9E96-CC0CF4687DFB}" dt="2026-06-18T18:27:18.815" v="15909"/>
        <pc:sldMkLst>
          <pc:docMk/>
          <pc:sldMk cId="3246112920" sldId="363"/>
        </pc:sldMkLst>
        <pc:spChg chg="add mod">
          <ac:chgData name="Thomas Chlibec" userId="c87dddfd14196b94" providerId="LiveId" clId="{F4ED6806-5298-49E5-9E96-CC0CF4687DFB}" dt="2026-06-11T17:22:04.995" v="13315" actId="1076"/>
          <ac:spMkLst>
            <pc:docMk/>
            <pc:sldMk cId="3246112920" sldId="363"/>
            <ac:spMk id="5" creationId="{B5C6DAB8-1391-EB53-484B-409EF027F6B7}"/>
          </ac:spMkLst>
        </pc:spChg>
      </pc:sldChg>
      <pc:sldChg chg="addSp delSp modSp mod modClrScheme addAnim delAnim modAnim modShow chgLayout">
        <pc:chgData name="Thomas Chlibec" userId="c87dddfd14196b94" providerId="LiveId" clId="{F4ED6806-5298-49E5-9E96-CC0CF4687DFB}" dt="2026-06-22T19:25:18.211" v="16963" actId="729"/>
        <pc:sldMkLst>
          <pc:docMk/>
          <pc:sldMk cId="1670144392" sldId="388"/>
        </pc:sldMkLst>
        <pc:spChg chg="mod ord">
          <ac:chgData name="Thomas Chlibec" userId="c87dddfd14196b94" providerId="LiveId" clId="{F4ED6806-5298-49E5-9E96-CC0CF4687DFB}" dt="2026-06-06T09:03:30.144" v="11047" actId="26606"/>
          <ac:spMkLst>
            <pc:docMk/>
            <pc:sldMk cId="1670144392" sldId="388"/>
            <ac:spMk id="2" creationId="{9AA25B50-8DC4-B951-6D4E-69CCE5144B65}"/>
          </ac:spMkLst>
        </pc:spChg>
        <pc:spChg chg="add del mod">
          <ac:chgData name="Thomas Chlibec" userId="c87dddfd14196b94" providerId="LiveId" clId="{F4ED6806-5298-49E5-9E96-CC0CF4687DFB}" dt="2026-06-11T21:10:39.677" v="14656" actId="20577"/>
          <ac:spMkLst>
            <pc:docMk/>
            <pc:sldMk cId="1670144392" sldId="388"/>
            <ac:spMk id="4" creationId="{5897066A-48DE-FCB5-C782-1443BBE4025F}"/>
          </ac:spMkLst>
        </pc:spChg>
        <pc:spChg chg="mod">
          <ac:chgData name="Thomas Chlibec" userId="c87dddfd14196b94" providerId="LiveId" clId="{F4ED6806-5298-49E5-9E96-CC0CF4687DFB}" dt="2026-06-13T08:08:33.801" v="15292" actId="20577"/>
          <ac:spMkLst>
            <pc:docMk/>
            <pc:sldMk cId="1670144392" sldId="388"/>
            <ac:spMk id="7" creationId="{1610504E-2447-78A7-7479-41516F81BB9A}"/>
          </ac:spMkLst>
        </pc:spChg>
        <pc:spChg chg="mod">
          <ac:chgData name="Thomas Chlibec" userId="c87dddfd14196b94" providerId="LiveId" clId="{F4ED6806-5298-49E5-9E96-CC0CF4687DFB}" dt="2026-06-06T09:03:30.144" v="11047" actId="26606"/>
          <ac:spMkLst>
            <pc:docMk/>
            <pc:sldMk cId="1670144392" sldId="388"/>
            <ac:spMk id="9" creationId="{8A2C2C50-918E-8EAC-BDD2-53371418D974}"/>
          </ac:spMkLst>
        </pc:spChg>
      </pc:sldChg>
      <pc:sldChg chg="addSp delSp modSp mod addAnim delAnim modAnim">
        <pc:chgData name="Thomas Chlibec" userId="c87dddfd14196b94" providerId="LiveId" clId="{F4ED6806-5298-49E5-9E96-CC0CF4687DFB}" dt="2026-06-22T19:17:05.002" v="16829"/>
        <pc:sldMkLst>
          <pc:docMk/>
          <pc:sldMk cId="3099095327" sldId="394"/>
        </pc:sldMkLst>
        <pc:spChg chg="mod">
          <ac:chgData name="Thomas Chlibec" userId="c87dddfd14196b94" providerId="LiveId" clId="{F4ED6806-5298-49E5-9E96-CC0CF4687DFB}" dt="2026-05-25T18:12:46.037" v="9398" actId="20577"/>
          <ac:spMkLst>
            <pc:docMk/>
            <pc:sldMk cId="3099095327" sldId="394"/>
            <ac:spMk id="9" creationId="{8A2C2C50-918E-8EAC-BDD2-53371418D974}"/>
          </ac:spMkLst>
        </pc:spChg>
        <pc:spChg chg="add mod">
          <ac:chgData name="Thomas Chlibec" userId="c87dddfd14196b94" providerId="LiveId" clId="{F4ED6806-5298-49E5-9E96-CC0CF4687DFB}" dt="2026-05-25T18:10:26.402" v="9353" actId="692"/>
          <ac:spMkLst>
            <pc:docMk/>
            <pc:sldMk cId="3099095327" sldId="394"/>
            <ac:spMk id="12" creationId="{706064D5-E591-4989-EE0D-AAC7B5DB4C03}"/>
          </ac:spMkLst>
        </pc:spChg>
        <pc:spChg chg="add mod">
          <ac:chgData name="Thomas Chlibec" userId="c87dddfd14196b94" providerId="LiveId" clId="{F4ED6806-5298-49E5-9E96-CC0CF4687DFB}" dt="2026-05-25T18:10:44.388" v="9355" actId="1076"/>
          <ac:spMkLst>
            <pc:docMk/>
            <pc:sldMk cId="3099095327" sldId="394"/>
            <ac:spMk id="15" creationId="{507E1125-B262-12B2-EDB1-4361BF20F62B}"/>
          </ac:spMkLst>
        </pc:spChg>
        <pc:spChg chg="add mod">
          <ac:chgData name="Thomas Chlibec" userId="c87dddfd14196b94" providerId="LiveId" clId="{F4ED6806-5298-49E5-9E96-CC0CF4687DFB}" dt="2026-05-25T18:11:40.934" v="9379" actId="207"/>
          <ac:spMkLst>
            <pc:docMk/>
            <pc:sldMk cId="3099095327" sldId="394"/>
            <ac:spMk id="17" creationId="{265C7FD5-39D1-FECB-3EF4-24BFFEBD6BEC}"/>
          </ac:spMkLst>
        </pc:spChg>
        <pc:picChg chg="add mod">
          <ac:chgData name="Thomas Chlibec" userId="c87dddfd14196b94" providerId="LiveId" clId="{F4ED6806-5298-49E5-9E96-CC0CF4687DFB}" dt="2026-05-25T17:55:06.773" v="9213" actId="688"/>
          <ac:picMkLst>
            <pc:docMk/>
            <pc:sldMk cId="3099095327" sldId="394"/>
            <ac:picMk id="6" creationId="{36F9159A-B25E-B90A-6301-F1BC38BD327C}"/>
          </ac:picMkLst>
        </pc:picChg>
        <pc:picChg chg="add mod">
          <ac:chgData name="Thomas Chlibec" userId="c87dddfd14196b94" providerId="LiveId" clId="{F4ED6806-5298-49E5-9E96-CC0CF4687DFB}" dt="2026-05-25T17:54:34.693" v="9207" actId="1076"/>
          <ac:picMkLst>
            <pc:docMk/>
            <pc:sldMk cId="3099095327" sldId="394"/>
            <ac:picMk id="7" creationId="{4A1F4FF2-BC04-4B26-55C5-DFD754DF241A}"/>
          </ac:picMkLst>
        </pc:picChg>
        <pc:picChg chg="add mod">
          <ac:chgData name="Thomas Chlibec" userId="c87dddfd14196b94" providerId="LiveId" clId="{F4ED6806-5298-49E5-9E96-CC0CF4687DFB}" dt="2026-05-25T18:14:56.147" v="9405" actId="1076"/>
          <ac:picMkLst>
            <pc:docMk/>
            <pc:sldMk cId="3099095327" sldId="394"/>
            <ac:picMk id="18" creationId="{D7548375-1CAA-BD62-3D56-B6FDA6088AEA}"/>
          </ac:picMkLst>
        </pc:picChg>
        <pc:cxnChg chg="add mod">
          <ac:chgData name="Thomas Chlibec" userId="c87dddfd14196b94" providerId="LiveId" clId="{F4ED6806-5298-49E5-9E96-CC0CF4687DFB}" dt="2026-06-13T06:25:58.866" v="14857" actId="1076"/>
          <ac:cxnSpMkLst>
            <pc:docMk/>
            <pc:sldMk cId="3099095327" sldId="394"/>
            <ac:cxnSpMk id="10" creationId="{87934AA9-4946-7260-E4C5-A1B2C04DECFD}"/>
          </ac:cxnSpMkLst>
        </pc:cxnChg>
        <pc:cxnChg chg="add mod">
          <ac:chgData name="Thomas Chlibec" userId="c87dddfd14196b94" providerId="LiveId" clId="{F4ED6806-5298-49E5-9E96-CC0CF4687DFB}" dt="2026-06-13T06:26:19.681" v="14859" actId="1076"/>
          <ac:cxnSpMkLst>
            <pc:docMk/>
            <pc:sldMk cId="3099095327" sldId="394"/>
            <ac:cxnSpMk id="11" creationId="{4ADB1043-6FE7-9DC3-35EE-DFE6DBAEFA3E}"/>
          </ac:cxnSpMkLst>
        </pc:cxnChg>
      </pc:sldChg>
      <pc:sldChg chg="delSp modSp add del mod">
        <pc:chgData name="Thomas Chlibec" userId="c87dddfd14196b94" providerId="LiveId" clId="{F4ED6806-5298-49E5-9E96-CC0CF4687DFB}" dt="2026-06-13T06:39:39.418" v="14904" actId="20577"/>
        <pc:sldMkLst>
          <pc:docMk/>
          <pc:sldMk cId="1503260601" sldId="400"/>
        </pc:sldMkLst>
        <pc:spChg chg="mod">
          <ac:chgData name="Thomas Chlibec" userId="c87dddfd14196b94" providerId="LiveId" clId="{F4ED6806-5298-49E5-9E96-CC0CF4687DFB}" dt="2026-06-13T06:39:39.418" v="14904" actId="20577"/>
          <ac:spMkLst>
            <pc:docMk/>
            <pc:sldMk cId="1503260601" sldId="400"/>
            <ac:spMk id="9" creationId="{8A2C2C50-918E-8EAC-BDD2-53371418D974}"/>
          </ac:spMkLst>
        </pc:spChg>
      </pc:sldChg>
      <pc:sldChg chg="addSp delSp modSp mod addAnim delAnim modAnim">
        <pc:chgData name="Thomas Chlibec" userId="c87dddfd14196b94" providerId="LiveId" clId="{F4ED6806-5298-49E5-9E96-CC0CF4687DFB}" dt="2026-06-11T18:03:06.915" v="13457"/>
        <pc:sldMkLst>
          <pc:docMk/>
          <pc:sldMk cId="4046201989" sldId="401"/>
        </pc:sldMkLst>
        <pc:spChg chg="mod">
          <ac:chgData name="Thomas Chlibec" userId="c87dddfd14196b94" providerId="LiveId" clId="{F4ED6806-5298-49E5-9E96-CC0CF4687DFB}" dt="2026-06-02T21:42:21.913" v="10758" actId="115"/>
          <ac:spMkLst>
            <pc:docMk/>
            <pc:sldMk cId="4046201989" sldId="401"/>
            <ac:spMk id="9" creationId="{8A2C2C50-918E-8EAC-BDD2-53371418D974}"/>
          </ac:spMkLst>
        </pc:spChg>
        <pc:spChg chg="mod">
          <ac:chgData name="Thomas Chlibec" userId="c87dddfd14196b94" providerId="LiveId" clId="{F4ED6806-5298-49E5-9E96-CC0CF4687DFB}" dt="2026-06-11T18:00:38.648" v="13436" actId="1076"/>
          <ac:spMkLst>
            <pc:docMk/>
            <pc:sldMk cId="4046201989" sldId="401"/>
            <ac:spMk id="10" creationId="{62620B19-B966-506B-EC8C-047A67E107DE}"/>
          </ac:spMkLst>
        </pc:spChg>
        <pc:spChg chg="mod">
          <ac:chgData name="Thomas Chlibec" userId="c87dddfd14196b94" providerId="LiveId" clId="{F4ED6806-5298-49E5-9E96-CC0CF4687DFB}" dt="2026-06-11T18:00:36.232" v="13435" actId="1076"/>
          <ac:spMkLst>
            <pc:docMk/>
            <pc:sldMk cId="4046201989" sldId="401"/>
            <ac:spMk id="12" creationId="{7D5FA957-32CA-1AB5-C611-DC7944DC0864}"/>
          </ac:spMkLst>
        </pc:spChg>
        <pc:picChg chg="add mod ord">
          <ac:chgData name="Thomas Chlibec" userId="c87dddfd14196b94" providerId="LiveId" clId="{F4ED6806-5298-49E5-9E96-CC0CF4687DFB}" dt="2026-06-11T18:00:00.775" v="13426" actId="1076"/>
          <ac:picMkLst>
            <pc:docMk/>
            <pc:sldMk cId="4046201989" sldId="401"/>
            <ac:picMk id="4" creationId="{9F4F7BA9-D029-90B9-E80F-CD5F5038593B}"/>
          </ac:picMkLst>
        </pc:picChg>
        <pc:picChg chg="mod modCrop">
          <ac:chgData name="Thomas Chlibec" userId="c87dddfd14196b94" providerId="LiveId" clId="{F4ED6806-5298-49E5-9E96-CC0CF4687DFB}" dt="2026-06-11T17:59:58.477" v="13425" actId="1076"/>
          <ac:picMkLst>
            <pc:docMk/>
            <pc:sldMk cId="4046201989" sldId="401"/>
            <ac:picMk id="5" creationId="{7C928436-A0EC-F8D8-F757-84212946400D}"/>
          </ac:picMkLst>
        </pc:picChg>
        <pc:picChg chg="add mod ord">
          <ac:chgData name="Thomas Chlibec" userId="c87dddfd14196b94" providerId="LiveId" clId="{F4ED6806-5298-49E5-9E96-CC0CF4687DFB}" dt="2026-06-11T18:00:52.303" v="13440" actId="1076"/>
          <ac:picMkLst>
            <pc:docMk/>
            <pc:sldMk cId="4046201989" sldId="401"/>
            <ac:picMk id="7" creationId="{851D7696-BC94-B9F8-BCF6-C46C0C6A26D7}"/>
          </ac:picMkLst>
        </pc:picChg>
        <pc:picChg chg="mod">
          <ac:chgData name="Thomas Chlibec" userId="c87dddfd14196b94" providerId="LiveId" clId="{F4ED6806-5298-49E5-9E96-CC0CF4687DFB}" dt="2026-06-11T18:00:23.691" v="13431" actId="14100"/>
          <ac:picMkLst>
            <pc:docMk/>
            <pc:sldMk cId="4046201989" sldId="401"/>
            <ac:picMk id="8" creationId="{896CE54E-F3C0-4C90-411E-1397C8F34087}"/>
          </ac:picMkLst>
        </pc:picChg>
        <pc:cxnChg chg="add mod">
          <ac:chgData name="Thomas Chlibec" userId="c87dddfd14196b94" providerId="LiveId" clId="{F4ED6806-5298-49E5-9E96-CC0CF4687DFB}" dt="2026-06-11T18:01:47.294" v="13451" actId="1076"/>
          <ac:cxnSpMkLst>
            <pc:docMk/>
            <pc:sldMk cId="4046201989" sldId="401"/>
            <ac:cxnSpMk id="13" creationId="{88EB252C-8FA4-A118-9EC6-907B5061277D}"/>
          </ac:cxnSpMkLst>
        </pc:cxnChg>
      </pc:sldChg>
      <pc:sldChg chg="addSp modSp mod ord">
        <pc:chgData name="Thomas Chlibec" userId="c87dddfd14196b94" providerId="LiveId" clId="{F4ED6806-5298-49E5-9E96-CC0CF4687DFB}" dt="2026-06-13T06:44:32.931" v="15008"/>
        <pc:sldMkLst>
          <pc:docMk/>
          <pc:sldMk cId="58164443" sldId="404"/>
        </pc:sldMkLst>
        <pc:spChg chg="add mod">
          <ac:chgData name="Thomas Chlibec" userId="c87dddfd14196b94" providerId="LiveId" clId="{F4ED6806-5298-49E5-9E96-CC0CF4687DFB}" dt="2026-05-27T23:41:56.561" v="10128" actId="1076"/>
          <ac:spMkLst>
            <pc:docMk/>
            <pc:sldMk cId="58164443" sldId="404"/>
            <ac:spMk id="3" creationId="{B868DF7C-7DFC-6698-7820-B7B5CA35EA2A}"/>
          </ac:spMkLst>
        </pc:spChg>
        <pc:spChg chg="mod">
          <ac:chgData name="Thomas Chlibec" userId="c87dddfd14196b94" providerId="LiveId" clId="{F4ED6806-5298-49E5-9E96-CC0CF4687DFB}" dt="2026-06-06T09:14:54.255" v="11101" actId="20577"/>
          <ac:spMkLst>
            <pc:docMk/>
            <pc:sldMk cId="58164443" sldId="404"/>
            <ac:spMk id="9" creationId="{8A2C2C50-918E-8EAC-BDD2-53371418D974}"/>
          </ac:spMkLst>
        </pc:spChg>
      </pc:sldChg>
      <pc:sldChg chg="addSp modSp mod addAnim delAnim modAnim">
        <pc:chgData name="Thomas Chlibec" userId="c87dddfd14196b94" providerId="LiveId" clId="{F4ED6806-5298-49E5-9E96-CC0CF4687DFB}" dt="2026-06-13T06:55:03.998" v="15086" actId="1076"/>
        <pc:sldMkLst>
          <pc:docMk/>
          <pc:sldMk cId="3643169536" sldId="406"/>
        </pc:sldMkLst>
        <pc:spChg chg="mod">
          <ac:chgData name="Thomas Chlibec" userId="c87dddfd14196b94" providerId="LiveId" clId="{F4ED6806-5298-49E5-9E96-CC0CF4687DFB}" dt="2026-06-07T16:00:57.234" v="11915" actId="115"/>
          <ac:spMkLst>
            <pc:docMk/>
            <pc:sldMk cId="3643169536" sldId="406"/>
            <ac:spMk id="9" creationId="{8A2C2C50-918E-8EAC-BDD2-53371418D974}"/>
          </ac:spMkLst>
        </pc:spChg>
        <pc:spChg chg="add mod">
          <ac:chgData name="Thomas Chlibec" userId="c87dddfd14196b94" providerId="LiveId" clId="{F4ED6806-5298-49E5-9E96-CC0CF4687DFB}" dt="2026-06-13T06:54:01.880" v="15083" actId="115"/>
          <ac:spMkLst>
            <pc:docMk/>
            <pc:sldMk cId="3643169536" sldId="406"/>
            <ac:spMk id="10" creationId="{2E5D7F9D-A25F-26B2-E89A-2AB573EBD5D0}"/>
          </ac:spMkLst>
        </pc:spChg>
        <pc:picChg chg="add mod">
          <ac:chgData name="Thomas Chlibec" userId="c87dddfd14196b94" providerId="LiveId" clId="{F4ED6806-5298-49E5-9E96-CC0CF4687DFB}" dt="2026-06-13T06:50:29.644" v="15019" actId="1076"/>
          <ac:picMkLst>
            <pc:docMk/>
            <pc:sldMk cId="3643169536" sldId="406"/>
            <ac:picMk id="4" creationId="{3C1C6010-EC18-D3DD-9F79-120993EC6892}"/>
          </ac:picMkLst>
        </pc:picChg>
        <pc:picChg chg="mod modCrop">
          <ac:chgData name="Thomas Chlibec" userId="c87dddfd14196b94" providerId="LiveId" clId="{F4ED6806-5298-49E5-9E96-CC0CF4687DFB}" dt="2026-06-13T06:49:37.520" v="15015" actId="1076"/>
          <ac:picMkLst>
            <pc:docMk/>
            <pc:sldMk cId="3643169536" sldId="406"/>
            <ac:picMk id="5" creationId="{8B206672-6A4F-AC47-D8F5-D60A03689760}"/>
          </ac:picMkLst>
        </pc:picChg>
        <pc:picChg chg="add mod">
          <ac:chgData name="Thomas Chlibec" userId="c87dddfd14196b94" providerId="LiveId" clId="{F4ED6806-5298-49E5-9E96-CC0CF4687DFB}" dt="2026-06-13T06:54:37.463" v="15085" actId="1076"/>
          <ac:picMkLst>
            <pc:docMk/>
            <pc:sldMk cId="3643169536" sldId="406"/>
            <ac:picMk id="11" creationId="{8D80BD27-E8B2-B1B1-E1FB-CFC9F3E1AA9B}"/>
          </ac:picMkLst>
        </pc:picChg>
        <pc:cxnChg chg="add mod">
          <ac:chgData name="Thomas Chlibec" userId="c87dddfd14196b94" providerId="LiveId" clId="{F4ED6806-5298-49E5-9E96-CC0CF4687DFB}" dt="2026-06-13T06:51:08.371" v="15022" actId="14100"/>
          <ac:cxnSpMkLst>
            <pc:docMk/>
            <pc:sldMk cId="3643169536" sldId="406"/>
            <ac:cxnSpMk id="6" creationId="{5D8323E1-3E86-34E8-AAA5-7E9C56EABA36}"/>
          </ac:cxnSpMkLst>
        </pc:cxnChg>
        <pc:cxnChg chg="mod">
          <ac:chgData name="Thomas Chlibec" userId="c87dddfd14196b94" providerId="LiveId" clId="{F4ED6806-5298-49E5-9E96-CC0CF4687DFB}" dt="2026-06-13T06:55:03.998" v="15086" actId="1076"/>
          <ac:cxnSpMkLst>
            <pc:docMk/>
            <pc:sldMk cId="3643169536" sldId="406"/>
            <ac:cxnSpMk id="7" creationId="{9E2AC662-E1E7-2318-77E1-9BA0D27AE03A}"/>
          </ac:cxnSpMkLst>
        </pc:cxnChg>
      </pc:sldChg>
      <pc:sldChg chg="modSp mod modShow">
        <pc:chgData name="Thomas Chlibec" userId="c87dddfd14196b94" providerId="LiveId" clId="{F4ED6806-5298-49E5-9E96-CC0CF4687DFB}" dt="2026-06-22T19:32:39.702" v="16986" actId="729"/>
        <pc:sldMkLst>
          <pc:docMk/>
          <pc:sldMk cId="1417665781" sldId="408"/>
        </pc:sldMkLst>
        <pc:spChg chg="mod">
          <ac:chgData name="Thomas Chlibec" userId="c87dddfd14196b94" providerId="LiveId" clId="{F4ED6806-5298-49E5-9E96-CC0CF4687DFB}" dt="2026-06-07T15:59:54.090" v="11861" actId="115"/>
          <ac:spMkLst>
            <pc:docMk/>
            <pc:sldMk cId="1417665781" sldId="408"/>
            <ac:spMk id="9" creationId="{8A2C2C50-918E-8EAC-BDD2-53371418D974}"/>
          </ac:spMkLst>
        </pc:spChg>
      </pc:sldChg>
      <pc:sldChg chg="modSp mod modAnim">
        <pc:chgData name="Thomas Chlibec" userId="c87dddfd14196b94" providerId="LiveId" clId="{F4ED6806-5298-49E5-9E96-CC0CF4687DFB}" dt="2026-06-23T18:51:46.381" v="17345" actId="1076"/>
        <pc:sldMkLst>
          <pc:docMk/>
          <pc:sldMk cId="3178212930" sldId="409"/>
        </pc:sldMkLst>
        <pc:spChg chg="mod">
          <ac:chgData name="Thomas Chlibec" userId="c87dddfd14196b94" providerId="LiveId" clId="{F4ED6806-5298-49E5-9E96-CC0CF4687DFB}" dt="2026-06-06T08:02:48.436" v="10826" actId="20577"/>
          <ac:spMkLst>
            <pc:docMk/>
            <pc:sldMk cId="3178212930" sldId="409"/>
            <ac:spMk id="2" creationId="{00000000-0000-0000-0000-000000000000}"/>
          </ac:spMkLst>
        </pc:spChg>
        <pc:spChg chg="mod">
          <ac:chgData name="Thomas Chlibec" userId="c87dddfd14196b94" providerId="LiveId" clId="{F4ED6806-5298-49E5-9E96-CC0CF4687DFB}" dt="2026-06-21T13:17:46.905" v="16691" actId="20577"/>
          <ac:spMkLst>
            <pc:docMk/>
            <pc:sldMk cId="3178212930" sldId="409"/>
            <ac:spMk id="3" creationId="{4ECB3CE3-2D7D-0AEC-4671-8ACD62813B87}"/>
          </ac:spMkLst>
        </pc:spChg>
        <pc:spChg chg="mod">
          <ac:chgData name="Thomas Chlibec" userId="c87dddfd14196b94" providerId="LiveId" clId="{F4ED6806-5298-49E5-9E96-CC0CF4687DFB}" dt="2026-06-06T07:47:02.217" v="10775" actId="1076"/>
          <ac:spMkLst>
            <pc:docMk/>
            <pc:sldMk cId="3178212930" sldId="409"/>
            <ac:spMk id="6" creationId="{51A6686A-2509-8B06-C874-9543D54CB1D7}"/>
          </ac:spMkLst>
        </pc:spChg>
        <pc:spChg chg="mod">
          <ac:chgData name="Thomas Chlibec" userId="c87dddfd14196b94" providerId="LiveId" clId="{F4ED6806-5298-49E5-9E96-CC0CF4687DFB}" dt="2026-06-06T07:46:45.688" v="10774" actId="2085"/>
          <ac:spMkLst>
            <pc:docMk/>
            <pc:sldMk cId="3178212930" sldId="409"/>
            <ac:spMk id="12" creationId="{A6675C7C-4925-F882-A007-401D7FE312F4}"/>
          </ac:spMkLst>
        </pc:spChg>
        <pc:picChg chg="mod">
          <ac:chgData name="Thomas Chlibec" userId="c87dddfd14196b94" providerId="LiveId" clId="{F4ED6806-5298-49E5-9E96-CC0CF4687DFB}" dt="2026-06-23T18:51:46.381" v="17345" actId="1076"/>
          <ac:picMkLst>
            <pc:docMk/>
            <pc:sldMk cId="3178212930" sldId="409"/>
            <ac:picMk id="4" creationId="{8F3CD173-DAB8-CF99-7ADC-53869B00F520}"/>
          </ac:picMkLst>
        </pc:picChg>
      </pc:sldChg>
      <pc:sldChg chg="modSp mod ord">
        <pc:chgData name="Thomas Chlibec" userId="c87dddfd14196b94" providerId="LiveId" clId="{F4ED6806-5298-49E5-9E96-CC0CF4687DFB}" dt="2026-05-25T14:55:57.881" v="8894" actId="20577"/>
        <pc:sldMkLst>
          <pc:docMk/>
          <pc:sldMk cId="3970594875" sldId="413"/>
        </pc:sldMkLst>
        <pc:spChg chg="mod">
          <ac:chgData name="Thomas Chlibec" userId="c87dddfd14196b94" providerId="LiveId" clId="{F4ED6806-5298-49E5-9E96-CC0CF4687DFB}" dt="2026-05-25T14:55:57.881" v="8894" actId="20577"/>
          <ac:spMkLst>
            <pc:docMk/>
            <pc:sldMk cId="3970594875" sldId="413"/>
            <ac:spMk id="2" creationId="{44C9B506-5C16-8B6C-B933-7FE9FC12BE76}"/>
          </ac:spMkLst>
        </pc:spChg>
        <pc:spChg chg="mod">
          <ac:chgData name="Thomas Chlibec" userId="c87dddfd14196b94" providerId="LiveId" clId="{F4ED6806-5298-49E5-9E96-CC0CF4687DFB}" dt="2026-05-25T14:01:32.541" v="8334" actId="20577"/>
          <ac:spMkLst>
            <pc:docMk/>
            <pc:sldMk cId="3970594875" sldId="413"/>
            <ac:spMk id="11" creationId="{352F69F5-50EA-4703-7080-7AD364A0108D}"/>
          </ac:spMkLst>
        </pc:spChg>
      </pc:sldChg>
      <pc:sldChg chg="addSp modSp mod">
        <pc:chgData name="Thomas Chlibec" userId="c87dddfd14196b94" providerId="LiveId" clId="{F4ED6806-5298-49E5-9E96-CC0CF4687DFB}" dt="2026-06-13T06:45:36.436" v="15010" actId="1076"/>
        <pc:sldMkLst>
          <pc:docMk/>
          <pc:sldMk cId="5779772" sldId="415"/>
        </pc:sldMkLst>
        <pc:spChg chg="mod">
          <ac:chgData name="Thomas Chlibec" userId="c87dddfd14196b94" providerId="LiveId" clId="{F4ED6806-5298-49E5-9E96-CC0CF4687DFB}" dt="2026-06-07T16:00:14.790" v="11878" actId="115"/>
          <ac:spMkLst>
            <pc:docMk/>
            <pc:sldMk cId="5779772" sldId="415"/>
            <ac:spMk id="9" creationId="{8A2C2C50-918E-8EAC-BDD2-53371418D974}"/>
          </ac:spMkLst>
        </pc:spChg>
        <pc:picChg chg="add mod">
          <ac:chgData name="Thomas Chlibec" userId="c87dddfd14196b94" providerId="LiveId" clId="{F4ED6806-5298-49E5-9E96-CC0CF4687DFB}" dt="2026-06-13T06:45:36.436" v="15010" actId="1076"/>
          <ac:picMkLst>
            <pc:docMk/>
            <pc:sldMk cId="5779772" sldId="415"/>
            <ac:picMk id="4" creationId="{C2C2DE2F-8480-24D0-04EF-B8C61FAAD94E}"/>
          </ac:picMkLst>
        </pc:picChg>
      </pc:sldChg>
      <pc:sldChg chg="addSp delSp modSp mod addAnim delAnim modAnim">
        <pc:chgData name="Thomas Chlibec" userId="c87dddfd14196b94" providerId="LiveId" clId="{F4ED6806-5298-49E5-9E96-CC0CF4687DFB}" dt="2026-06-23T19:12:27.832" v="17348"/>
        <pc:sldMkLst>
          <pc:docMk/>
          <pc:sldMk cId="241731736" sldId="420"/>
        </pc:sldMkLst>
        <pc:spChg chg="add mod">
          <ac:chgData name="Thomas Chlibec" userId="c87dddfd14196b94" providerId="LiveId" clId="{F4ED6806-5298-49E5-9E96-CC0CF4687DFB}" dt="2026-06-07T15:44:37.686" v="11789" actId="1076"/>
          <ac:spMkLst>
            <pc:docMk/>
            <pc:sldMk cId="241731736" sldId="420"/>
            <ac:spMk id="7" creationId="{F54F5ACA-E86C-B289-20B9-86EC8C3E544E}"/>
          </ac:spMkLst>
        </pc:spChg>
        <pc:picChg chg="add mod">
          <ac:chgData name="Thomas Chlibec" userId="c87dddfd14196b94" providerId="LiveId" clId="{F4ED6806-5298-49E5-9E96-CC0CF4687DFB}" dt="2026-05-25T18:52:27.439" v="9623"/>
          <ac:picMkLst>
            <pc:docMk/>
            <pc:sldMk cId="241731736" sldId="420"/>
            <ac:picMk id="3" creationId="{C6FA0F24-087C-BF1E-C2F2-83B5B1EC20EC}"/>
          </ac:picMkLst>
        </pc:picChg>
        <pc:picChg chg="add mod">
          <ac:chgData name="Thomas Chlibec" userId="c87dddfd14196b94" providerId="LiveId" clId="{F4ED6806-5298-49E5-9E96-CC0CF4687DFB}" dt="2026-05-25T18:52:39.173" v="9624"/>
          <ac:picMkLst>
            <pc:docMk/>
            <pc:sldMk cId="241731736" sldId="420"/>
            <ac:picMk id="4" creationId="{D8F8F722-D424-36B2-676E-A170EA5BD3EB}"/>
          </ac:picMkLst>
        </pc:picChg>
        <pc:picChg chg="add mod">
          <ac:chgData name="Thomas Chlibec" userId="c87dddfd14196b94" providerId="LiveId" clId="{F4ED6806-5298-49E5-9E96-CC0CF4687DFB}" dt="2026-06-07T15:43:31.794" v="11781" actId="1076"/>
          <ac:picMkLst>
            <pc:docMk/>
            <pc:sldMk cId="241731736" sldId="420"/>
            <ac:picMk id="6" creationId="{233DEC87-1364-FC4E-C225-6E5C24C8536C}"/>
          </ac:picMkLst>
        </pc:picChg>
      </pc:sldChg>
      <pc:sldChg chg="addSp modSp mod addAnim delAnim modAnim">
        <pc:chgData name="Thomas Chlibec" userId="c87dddfd14196b94" providerId="LiveId" clId="{F4ED6806-5298-49E5-9E96-CC0CF4687DFB}" dt="2026-06-13T06:23:16.083" v="14855" actId="20577"/>
        <pc:sldMkLst>
          <pc:docMk/>
          <pc:sldMk cId="3731728890" sldId="421"/>
        </pc:sldMkLst>
        <pc:spChg chg="mod">
          <ac:chgData name="Thomas Chlibec" userId="c87dddfd14196b94" providerId="LiveId" clId="{F4ED6806-5298-49E5-9E96-CC0CF4687DFB}" dt="2026-06-13T06:23:16.083" v="14855" actId="20577"/>
          <ac:spMkLst>
            <pc:docMk/>
            <pc:sldMk cId="3731728890" sldId="421"/>
            <ac:spMk id="2" creationId="{9D65973F-50F9-2281-DB56-2236303CCE16}"/>
          </ac:spMkLst>
        </pc:spChg>
        <pc:spChg chg="mod">
          <ac:chgData name="Thomas Chlibec" userId="c87dddfd14196b94" providerId="LiveId" clId="{F4ED6806-5298-49E5-9E96-CC0CF4687DFB}" dt="2026-06-07T15:37:43.970" v="11707" actId="313"/>
          <ac:spMkLst>
            <pc:docMk/>
            <pc:sldMk cId="3731728890" sldId="421"/>
            <ac:spMk id="9" creationId="{8A2C2C50-918E-8EAC-BDD2-53371418D974}"/>
          </ac:spMkLst>
        </pc:spChg>
        <pc:spChg chg="add mod">
          <ac:chgData name="Thomas Chlibec" userId="c87dddfd14196b94" providerId="LiveId" clId="{F4ED6806-5298-49E5-9E96-CC0CF4687DFB}" dt="2026-06-07T15:38:37.074" v="11710" actId="1076"/>
          <ac:spMkLst>
            <pc:docMk/>
            <pc:sldMk cId="3731728890" sldId="421"/>
            <ac:spMk id="10" creationId="{8132164E-0C29-62FB-C74F-1129778D3081}"/>
          </ac:spMkLst>
        </pc:spChg>
        <pc:picChg chg="mod">
          <ac:chgData name="Thomas Chlibec" userId="c87dddfd14196b94" providerId="LiveId" clId="{F4ED6806-5298-49E5-9E96-CC0CF4687DFB}" dt="2026-05-25T17:50:29.505" v="9194" actId="1076"/>
          <ac:picMkLst>
            <pc:docMk/>
            <pc:sldMk cId="3731728890" sldId="421"/>
            <ac:picMk id="3" creationId="{32C3C962-B1DA-49AC-0EA9-4C6D8BBB8A18}"/>
          </ac:picMkLst>
        </pc:picChg>
        <pc:picChg chg="mod">
          <ac:chgData name="Thomas Chlibec" userId="c87dddfd14196b94" providerId="LiveId" clId="{F4ED6806-5298-49E5-9E96-CC0CF4687DFB}" dt="2026-06-07T15:38:34.097" v="11709" actId="1076"/>
          <ac:picMkLst>
            <pc:docMk/>
            <pc:sldMk cId="3731728890" sldId="421"/>
            <ac:picMk id="7" creationId="{6267359A-BA3D-188E-D62C-A6BC47260880}"/>
          </ac:picMkLst>
        </pc:picChg>
        <pc:picChg chg="add mod">
          <ac:chgData name="Thomas Chlibec" userId="c87dddfd14196b94" providerId="LiveId" clId="{F4ED6806-5298-49E5-9E96-CC0CF4687DFB}" dt="2026-06-06T10:45:51.899" v="11525" actId="1076"/>
          <ac:picMkLst>
            <pc:docMk/>
            <pc:sldMk cId="3731728890" sldId="421"/>
            <ac:picMk id="11" creationId="{9F6E2195-66DA-E067-1A4B-AE4109EF7174}"/>
          </ac:picMkLst>
        </pc:picChg>
        <pc:cxnChg chg="mod">
          <ac:chgData name="Thomas Chlibec" userId="c87dddfd14196b94" providerId="LiveId" clId="{F4ED6806-5298-49E5-9E96-CC0CF4687DFB}" dt="2026-06-07T15:38:30.510" v="11708" actId="1076"/>
          <ac:cxnSpMkLst>
            <pc:docMk/>
            <pc:sldMk cId="3731728890" sldId="421"/>
            <ac:cxnSpMk id="8" creationId="{7F1FF372-3CF1-21BD-AF9F-AB07CC116D9E}"/>
          </ac:cxnSpMkLst>
        </pc:cxnChg>
      </pc:sldChg>
      <pc:sldChg chg="addSp modSp mod modAnim">
        <pc:chgData name="Thomas Chlibec" userId="c87dddfd14196b94" providerId="LiveId" clId="{F4ED6806-5298-49E5-9E96-CC0CF4687DFB}" dt="2026-06-13T06:38:04.604" v="14897" actId="1076"/>
        <pc:sldMkLst>
          <pc:docMk/>
          <pc:sldMk cId="1491835062" sldId="425"/>
        </pc:sldMkLst>
        <pc:spChg chg="mod">
          <ac:chgData name="Thomas Chlibec" userId="c87dddfd14196b94" providerId="LiveId" clId="{F4ED6806-5298-49E5-9E96-CC0CF4687DFB}" dt="2026-06-13T06:38:04.604" v="14897" actId="1076"/>
          <ac:spMkLst>
            <pc:docMk/>
            <pc:sldMk cId="1491835062" sldId="425"/>
            <ac:spMk id="9" creationId="{AA52E27C-1F49-763C-A0F3-94436EF2C92E}"/>
          </ac:spMkLst>
        </pc:spChg>
        <pc:picChg chg="add mod">
          <ac:chgData name="Thomas Chlibec" userId="c87dddfd14196b94" providerId="LiveId" clId="{F4ED6806-5298-49E5-9E96-CC0CF4687DFB}" dt="2026-05-25T18:53:13.903" v="9626"/>
          <ac:picMkLst>
            <pc:docMk/>
            <pc:sldMk cId="1491835062" sldId="425"/>
            <ac:picMk id="4" creationId="{755A2971-14B0-0A5F-0AB8-D535AD4A1635}"/>
          </ac:picMkLst>
        </pc:picChg>
        <pc:picChg chg="add mod">
          <ac:chgData name="Thomas Chlibec" userId="c87dddfd14196b94" providerId="LiveId" clId="{F4ED6806-5298-49E5-9E96-CC0CF4687DFB}" dt="2026-05-25T18:53:30.103" v="9627"/>
          <ac:picMkLst>
            <pc:docMk/>
            <pc:sldMk cId="1491835062" sldId="425"/>
            <ac:picMk id="5" creationId="{F78716EB-9DD6-42A8-2AFA-06E47464A216}"/>
          </ac:picMkLst>
        </pc:picChg>
      </pc:sldChg>
      <pc:sldChg chg="addSp modSp mod ord modAnim">
        <pc:chgData name="Thomas Chlibec" userId="c87dddfd14196b94" providerId="LiveId" clId="{F4ED6806-5298-49E5-9E96-CC0CF4687DFB}" dt="2026-06-13T06:31:42.956" v="14881" actId="20577"/>
        <pc:sldMkLst>
          <pc:docMk/>
          <pc:sldMk cId="267297478" sldId="426"/>
        </pc:sldMkLst>
        <pc:spChg chg="add mod">
          <ac:chgData name="Thomas Chlibec" userId="c87dddfd14196b94" providerId="LiveId" clId="{F4ED6806-5298-49E5-9E96-CC0CF4687DFB}" dt="2026-06-13T06:30:47.596" v="14868" actId="1076"/>
          <ac:spMkLst>
            <pc:docMk/>
            <pc:sldMk cId="267297478" sldId="426"/>
            <ac:spMk id="7" creationId="{BD3586D6-1127-595B-CEE6-D1E26D735F15}"/>
          </ac:spMkLst>
        </pc:spChg>
        <pc:spChg chg="mod">
          <ac:chgData name="Thomas Chlibec" userId="c87dddfd14196b94" providerId="LiveId" clId="{F4ED6806-5298-49E5-9E96-CC0CF4687DFB}" dt="2026-06-11T18:36:34.147" v="13648" actId="1076"/>
          <ac:spMkLst>
            <pc:docMk/>
            <pc:sldMk cId="267297478" sldId="426"/>
            <ac:spMk id="9" creationId="{1A03C049-8D3B-0DE4-5D90-C68001F7F1D5}"/>
          </ac:spMkLst>
        </pc:spChg>
        <pc:spChg chg="add mod">
          <ac:chgData name="Thomas Chlibec" userId="c87dddfd14196b94" providerId="LiveId" clId="{F4ED6806-5298-49E5-9E96-CC0CF4687DFB}" dt="2026-06-13T06:31:42.956" v="14881" actId="20577"/>
          <ac:spMkLst>
            <pc:docMk/>
            <pc:sldMk cId="267297478" sldId="426"/>
            <ac:spMk id="10" creationId="{2932FCFC-29D0-CD5E-D1D5-F4376153FBC8}"/>
          </ac:spMkLst>
        </pc:spChg>
        <pc:picChg chg="add mod">
          <ac:chgData name="Thomas Chlibec" userId="c87dddfd14196b94" providerId="LiveId" clId="{F4ED6806-5298-49E5-9E96-CC0CF4687DFB}" dt="2026-06-11T18:34:46.151" v="13644"/>
          <ac:picMkLst>
            <pc:docMk/>
            <pc:sldMk cId="267297478" sldId="426"/>
            <ac:picMk id="3" creationId="{30A4B3CD-A778-A7B0-F4BD-E961D436200D}"/>
          </ac:picMkLst>
        </pc:picChg>
        <pc:picChg chg="add mod">
          <ac:chgData name="Thomas Chlibec" userId="c87dddfd14196b94" providerId="LiveId" clId="{F4ED6806-5298-49E5-9E96-CC0CF4687DFB}" dt="2026-06-11T18:37:22.415" v="13651" actId="1076"/>
          <ac:picMkLst>
            <pc:docMk/>
            <pc:sldMk cId="267297478" sldId="426"/>
            <ac:picMk id="5" creationId="{414D84C6-0C33-263F-C1AF-7780D4A91A05}"/>
          </ac:picMkLst>
        </pc:picChg>
        <pc:picChg chg="add mod">
          <ac:chgData name="Thomas Chlibec" userId="c87dddfd14196b94" providerId="LiveId" clId="{F4ED6806-5298-49E5-9E96-CC0CF4687DFB}" dt="2026-06-11T18:44:11.516" v="13667" actId="1076"/>
          <ac:picMkLst>
            <pc:docMk/>
            <pc:sldMk cId="267297478" sldId="426"/>
            <ac:picMk id="6" creationId="{7D2C0FC8-D62C-8FAF-8344-A4DE368B1573}"/>
          </ac:picMkLst>
        </pc:picChg>
      </pc:sldChg>
      <pc:sldChg chg="modSp mod modShow">
        <pc:chgData name="Thomas Chlibec" userId="c87dddfd14196b94" providerId="LiveId" clId="{F4ED6806-5298-49E5-9E96-CC0CF4687DFB}" dt="2026-06-22T19:32:48.149" v="16987" actId="729"/>
        <pc:sldMkLst>
          <pc:docMk/>
          <pc:sldMk cId="2104901874" sldId="427"/>
        </pc:sldMkLst>
        <pc:spChg chg="mod">
          <ac:chgData name="Thomas Chlibec" userId="c87dddfd14196b94" providerId="LiveId" clId="{F4ED6806-5298-49E5-9E96-CC0CF4687DFB}" dt="2026-06-07T16:00:07.545" v="11877" actId="115"/>
          <ac:spMkLst>
            <pc:docMk/>
            <pc:sldMk cId="2104901874" sldId="427"/>
            <ac:spMk id="9" creationId="{8A2C2C50-918E-8EAC-BDD2-53371418D974}"/>
          </ac:spMkLst>
        </pc:spChg>
      </pc:sldChg>
      <pc:sldChg chg="addSp modSp add">
        <pc:chgData name="Thomas Chlibec" userId="c87dddfd14196b94" providerId="LiveId" clId="{F4ED6806-5298-49E5-9E96-CC0CF4687DFB}" dt="2026-06-11T18:46:10.672" v="13674"/>
        <pc:sldMkLst>
          <pc:docMk/>
          <pc:sldMk cId="2450596585" sldId="429"/>
        </pc:sldMkLst>
        <pc:picChg chg="add mod">
          <ac:chgData name="Thomas Chlibec" userId="c87dddfd14196b94" providerId="LiveId" clId="{F4ED6806-5298-49E5-9E96-CC0CF4687DFB}" dt="2026-06-11T18:46:10.672" v="13674"/>
          <ac:picMkLst>
            <pc:docMk/>
            <pc:sldMk cId="2450596585" sldId="429"/>
            <ac:picMk id="6" creationId="{B047B90E-4B43-42F5-AF57-29149178C4D3}"/>
          </ac:picMkLst>
        </pc:picChg>
      </pc:sldChg>
      <pc:sldChg chg="addSp modSp add mod modAnim">
        <pc:chgData name="Thomas Chlibec" userId="c87dddfd14196b94" providerId="LiveId" clId="{F4ED6806-5298-49E5-9E96-CC0CF4687DFB}" dt="2026-06-13T08:07:15.323" v="15288" actId="1076"/>
        <pc:sldMkLst>
          <pc:docMk/>
          <pc:sldMk cId="1332695169" sldId="430"/>
        </pc:sldMkLst>
        <pc:spChg chg="add mod">
          <ac:chgData name="Thomas Chlibec" userId="c87dddfd14196b94" providerId="LiveId" clId="{F4ED6806-5298-49E5-9E96-CC0CF4687DFB}" dt="2026-06-13T08:07:15.323" v="15288" actId="1076"/>
          <ac:spMkLst>
            <pc:docMk/>
            <pc:sldMk cId="1332695169" sldId="430"/>
            <ac:spMk id="8" creationId="{A063A497-8715-3C5A-6C3A-9F035BCA047E}"/>
          </ac:spMkLst>
        </pc:spChg>
        <pc:picChg chg="add mod">
          <ac:chgData name="Thomas Chlibec" userId="c87dddfd14196b94" providerId="LiveId" clId="{F4ED6806-5298-49E5-9E96-CC0CF4687DFB}" dt="2026-06-11T18:46:00.578" v="13673"/>
          <ac:picMkLst>
            <pc:docMk/>
            <pc:sldMk cId="1332695169" sldId="430"/>
            <ac:picMk id="4" creationId="{267F0EAF-F0C8-2087-0D3D-258C3EFCDC3A}"/>
          </ac:picMkLst>
        </pc:picChg>
        <pc:picChg chg="add mod">
          <ac:chgData name="Thomas Chlibec" userId="c87dddfd14196b94" providerId="LiveId" clId="{F4ED6806-5298-49E5-9E96-CC0CF4687DFB}" dt="2026-06-11T18:46:25.436" v="13675"/>
          <ac:picMkLst>
            <pc:docMk/>
            <pc:sldMk cId="1332695169" sldId="430"/>
            <ac:picMk id="6" creationId="{A00502A2-6108-497C-4D38-416437978E91}"/>
          </ac:picMkLst>
        </pc:picChg>
      </pc:sldChg>
      <pc:sldChg chg="addSp modSp add mod addAnim delAnim modAnim">
        <pc:chgData name="Thomas Chlibec" userId="c87dddfd14196b94" providerId="LiveId" clId="{F4ED6806-5298-49E5-9E96-CC0CF4687DFB}" dt="2026-06-22T19:24:48.098" v="16962"/>
        <pc:sldMkLst>
          <pc:docMk/>
          <pc:sldMk cId="1093049463" sldId="431"/>
        </pc:sldMkLst>
        <pc:spChg chg="mod">
          <ac:chgData name="Thomas Chlibec" userId="c87dddfd14196b94" providerId="LiveId" clId="{F4ED6806-5298-49E5-9E96-CC0CF4687DFB}" dt="2026-06-11T18:38:46.343" v="13652" actId="1076"/>
          <ac:spMkLst>
            <pc:docMk/>
            <pc:sldMk cId="1093049463" sldId="431"/>
            <ac:spMk id="2" creationId="{67889750-DE8B-73B0-28D1-8F0250093F00}"/>
          </ac:spMkLst>
        </pc:spChg>
        <pc:spChg chg="mod">
          <ac:chgData name="Thomas Chlibec" userId="c87dddfd14196b94" providerId="LiveId" clId="{F4ED6806-5298-49E5-9E96-CC0CF4687DFB}" dt="2026-06-11T18:38:52.876" v="13654" actId="1076"/>
          <ac:spMkLst>
            <pc:docMk/>
            <pc:sldMk cId="1093049463" sldId="431"/>
            <ac:spMk id="6" creationId="{EE0E773B-F194-36D6-F023-74BAA6030913}"/>
          </ac:spMkLst>
        </pc:spChg>
        <pc:spChg chg="add mod">
          <ac:chgData name="Thomas Chlibec" userId="c87dddfd14196b94" providerId="LiveId" clId="{F4ED6806-5298-49E5-9E96-CC0CF4687DFB}" dt="2026-06-13T06:42:50.155" v="15002" actId="20577"/>
          <ac:spMkLst>
            <pc:docMk/>
            <pc:sldMk cId="1093049463" sldId="431"/>
            <ac:spMk id="10" creationId="{0D27625A-0C97-EFEC-F7F2-61E14B97B2B9}"/>
          </ac:spMkLst>
        </pc:spChg>
        <pc:spChg chg="mod">
          <ac:chgData name="Thomas Chlibec" userId="c87dddfd14196b94" providerId="LiveId" clId="{F4ED6806-5298-49E5-9E96-CC0CF4687DFB}" dt="2026-06-13T06:42:38.344" v="14997" actId="20577"/>
          <ac:spMkLst>
            <pc:docMk/>
            <pc:sldMk cId="1093049463" sldId="431"/>
            <ac:spMk id="11" creationId="{637F8F1E-AB3B-0038-C1F8-9C3DB5BCBCCD}"/>
          </ac:spMkLst>
        </pc:spChg>
        <pc:spChg chg="add mod">
          <ac:chgData name="Thomas Chlibec" userId="c87dddfd14196b94" providerId="LiveId" clId="{F4ED6806-5298-49E5-9E96-CC0CF4687DFB}" dt="2026-06-13T08:07:02.192" v="15287" actId="1076"/>
          <ac:spMkLst>
            <pc:docMk/>
            <pc:sldMk cId="1093049463" sldId="431"/>
            <ac:spMk id="12" creationId="{88F871DB-CC68-DCA2-5F7A-B7E9F5A7D12E}"/>
          </ac:spMkLst>
        </pc:spChg>
        <pc:picChg chg="add mod">
          <ac:chgData name="Thomas Chlibec" userId="c87dddfd14196b94" providerId="LiveId" clId="{F4ED6806-5298-49E5-9E96-CC0CF4687DFB}" dt="2026-06-11T18:41:23.117" v="13664" actId="1076"/>
          <ac:picMkLst>
            <pc:docMk/>
            <pc:sldMk cId="1093049463" sldId="431"/>
            <ac:picMk id="16" creationId="{CE1F6F58-A0D6-ECCB-014C-BCB92BF4C5BD}"/>
          </ac:picMkLst>
        </pc:picChg>
        <pc:picChg chg="add mod">
          <ac:chgData name="Thomas Chlibec" userId="c87dddfd14196b94" providerId="LiveId" clId="{F4ED6806-5298-49E5-9E96-CC0CF4687DFB}" dt="2026-06-11T18:45:46.707" v="13672" actId="1076"/>
          <ac:picMkLst>
            <pc:docMk/>
            <pc:sldMk cId="1093049463" sldId="431"/>
            <ac:picMk id="17" creationId="{38D2F16B-71E9-3FA0-8C58-9AAD94F21C03}"/>
          </ac:picMkLst>
        </pc:picChg>
        <pc:cxnChg chg="mod">
          <ac:chgData name="Thomas Chlibec" userId="c87dddfd14196b94" providerId="LiveId" clId="{F4ED6806-5298-49E5-9E96-CC0CF4687DFB}" dt="2026-06-11T18:38:56.528" v="13655" actId="14100"/>
          <ac:cxnSpMkLst>
            <pc:docMk/>
            <pc:sldMk cId="1093049463" sldId="431"/>
            <ac:cxnSpMk id="7" creationId="{17F662EA-CB47-8E99-8685-9FCEA01355CA}"/>
          </ac:cxnSpMkLst>
        </pc:cxnChg>
        <pc:cxnChg chg="mod">
          <ac:chgData name="Thomas Chlibec" userId="c87dddfd14196b94" providerId="LiveId" clId="{F4ED6806-5298-49E5-9E96-CC0CF4687DFB}" dt="2026-06-11T18:38:49.673" v="13653" actId="14100"/>
          <ac:cxnSpMkLst>
            <pc:docMk/>
            <pc:sldMk cId="1093049463" sldId="431"/>
            <ac:cxnSpMk id="8" creationId="{48DF51C8-61E6-7A7D-DCF0-148612038A3A}"/>
          </ac:cxnSpMkLst>
        </pc:cxnChg>
        <pc:cxnChg chg="add mod">
          <ac:chgData name="Thomas Chlibec" userId="c87dddfd14196b94" providerId="LiveId" clId="{F4ED6806-5298-49E5-9E96-CC0CF4687DFB}" dt="2026-06-11T18:39:15.321" v="13659" actId="14100"/>
          <ac:cxnSpMkLst>
            <pc:docMk/>
            <pc:sldMk cId="1093049463" sldId="431"/>
            <ac:cxnSpMk id="13" creationId="{AFE14FEA-6238-CA2A-767F-16BD15CC42A5}"/>
          </ac:cxnSpMkLst>
        </pc:cxnChg>
      </pc:sldChg>
      <pc:sldChg chg="addSp modSp mod modAnim">
        <pc:chgData name="Thomas Chlibec" userId="c87dddfd14196b94" providerId="LiveId" clId="{F4ED6806-5298-49E5-9E96-CC0CF4687DFB}" dt="2026-06-22T19:00:10.242" v="16812" actId="1076"/>
        <pc:sldMkLst>
          <pc:docMk/>
          <pc:sldMk cId="4068353210" sldId="432"/>
        </pc:sldMkLst>
        <pc:picChg chg="add mod">
          <ac:chgData name="Thomas Chlibec" userId="c87dddfd14196b94" providerId="LiveId" clId="{F4ED6806-5298-49E5-9E96-CC0CF4687DFB}" dt="2026-06-06T08:11:42.276" v="10866" actId="1076"/>
          <ac:picMkLst>
            <pc:docMk/>
            <pc:sldMk cId="4068353210" sldId="432"/>
            <ac:picMk id="4" creationId="{3EFC22AE-4ABF-D9E9-74FB-BC4B28F00AF7}"/>
          </ac:picMkLst>
        </pc:picChg>
        <pc:cxnChg chg="add mod">
          <ac:chgData name="Thomas Chlibec" userId="c87dddfd14196b94" providerId="LiveId" clId="{F4ED6806-5298-49E5-9E96-CC0CF4687DFB}" dt="2026-06-22T18:57:43.897" v="16807" actId="1076"/>
          <ac:cxnSpMkLst>
            <pc:docMk/>
            <pc:sldMk cId="4068353210" sldId="432"/>
            <ac:cxnSpMk id="7" creationId="{3CE6F9F8-07F9-B099-EE47-8C42ED997BBD}"/>
          </ac:cxnSpMkLst>
        </pc:cxnChg>
        <pc:cxnChg chg="add mod">
          <ac:chgData name="Thomas Chlibec" userId="c87dddfd14196b94" providerId="LiveId" clId="{F4ED6806-5298-49E5-9E96-CC0CF4687DFB}" dt="2026-06-22T19:00:10.242" v="16812" actId="1076"/>
          <ac:cxnSpMkLst>
            <pc:docMk/>
            <pc:sldMk cId="4068353210" sldId="432"/>
            <ac:cxnSpMk id="8" creationId="{D73757DC-374A-7B0F-9725-25F49BD9D3D0}"/>
          </ac:cxnSpMkLst>
        </pc:cxnChg>
        <pc:cxnChg chg="add mod">
          <ac:chgData name="Thomas Chlibec" userId="c87dddfd14196b94" providerId="LiveId" clId="{F4ED6806-5298-49E5-9E96-CC0CF4687DFB}" dt="2026-06-22T18:58:17.754" v="16809" actId="1076"/>
          <ac:cxnSpMkLst>
            <pc:docMk/>
            <pc:sldMk cId="4068353210" sldId="432"/>
            <ac:cxnSpMk id="9" creationId="{B8B8E361-F793-67E2-E046-C35F5AED7652}"/>
          </ac:cxnSpMkLst>
        </pc:cxnChg>
      </pc:sldChg>
      <pc:sldChg chg="modAnim">
        <pc:chgData name="Thomas Chlibec" userId="c87dddfd14196b94" providerId="LiveId" clId="{F4ED6806-5298-49E5-9E96-CC0CF4687DFB}" dt="2026-05-27T21:46:23.117" v="9796"/>
        <pc:sldMkLst>
          <pc:docMk/>
          <pc:sldMk cId="2002608067" sldId="433"/>
        </pc:sldMkLst>
      </pc:sldChg>
      <pc:sldChg chg="addSp modSp mod ord modAnim">
        <pc:chgData name="Thomas Chlibec" userId="c87dddfd14196b94" providerId="LiveId" clId="{F4ED6806-5298-49E5-9E96-CC0CF4687DFB}" dt="2026-06-23T20:01:44.572" v="17376" actId="1076"/>
        <pc:sldMkLst>
          <pc:docMk/>
          <pc:sldMk cId="2448928638" sldId="434"/>
        </pc:sldMkLst>
        <pc:spChg chg="mod ord">
          <ac:chgData name="Thomas Chlibec" userId="c87dddfd14196b94" providerId="LiveId" clId="{F4ED6806-5298-49E5-9E96-CC0CF4687DFB}" dt="2026-06-23T20:01:44.572" v="17376" actId="1076"/>
          <ac:spMkLst>
            <pc:docMk/>
            <pc:sldMk cId="2448928638" sldId="434"/>
            <ac:spMk id="7" creationId="{5256E147-4C66-4DF5-5ACD-1AF65C80CCBF}"/>
          </ac:spMkLst>
        </pc:spChg>
        <pc:picChg chg="mod">
          <ac:chgData name="Thomas Chlibec" userId="c87dddfd14196b94" providerId="LiveId" clId="{F4ED6806-5298-49E5-9E96-CC0CF4687DFB}" dt="2026-06-02T20:28:51.747" v="10435" actId="1076"/>
          <ac:picMkLst>
            <pc:docMk/>
            <pc:sldMk cId="2448928638" sldId="434"/>
            <ac:picMk id="5" creationId="{EB6D0295-718F-A964-FB22-A4567ABE2032}"/>
          </ac:picMkLst>
        </pc:picChg>
        <pc:picChg chg="mod">
          <ac:chgData name="Thomas Chlibec" userId="c87dddfd14196b94" providerId="LiveId" clId="{F4ED6806-5298-49E5-9E96-CC0CF4687DFB}" dt="2026-06-11T20:06:33.592" v="14466" actId="1076"/>
          <ac:picMkLst>
            <pc:docMk/>
            <pc:sldMk cId="2448928638" sldId="434"/>
            <ac:picMk id="6" creationId="{64DA8027-A6A9-A03B-3C15-FBF08D1C5748}"/>
          </ac:picMkLst>
        </pc:picChg>
        <pc:picChg chg="add mod">
          <ac:chgData name="Thomas Chlibec" userId="c87dddfd14196b94" providerId="LiveId" clId="{F4ED6806-5298-49E5-9E96-CC0CF4687DFB}" dt="2026-06-11T20:08:30.940" v="14470"/>
          <ac:picMkLst>
            <pc:docMk/>
            <pc:sldMk cId="2448928638" sldId="434"/>
            <ac:picMk id="10" creationId="{A37ACC99-5E3D-AD02-B751-2A9EE3DE0B99}"/>
          </ac:picMkLst>
        </pc:picChg>
        <pc:cxnChg chg="mod">
          <ac:chgData name="Thomas Chlibec" userId="c87dddfd14196b94" providerId="LiveId" clId="{F4ED6806-5298-49E5-9E96-CC0CF4687DFB}" dt="2026-06-11T20:06:48.366" v="14468" actId="1076"/>
          <ac:cxnSpMkLst>
            <pc:docMk/>
            <pc:sldMk cId="2448928638" sldId="434"/>
            <ac:cxnSpMk id="4" creationId="{BE44BCBD-27E9-1AB6-44ED-6BE904F219F7}"/>
          </ac:cxnSpMkLst>
        </pc:cxnChg>
      </pc:sldChg>
      <pc:sldChg chg="addSp modSp mod addAnim delAnim modAnim">
        <pc:chgData name="Thomas Chlibec" userId="c87dddfd14196b94" providerId="LiveId" clId="{F4ED6806-5298-49E5-9E96-CC0CF4687DFB}" dt="2026-06-13T06:46:00.240" v="15011"/>
        <pc:sldMkLst>
          <pc:docMk/>
          <pc:sldMk cId="2018109323" sldId="435"/>
        </pc:sldMkLst>
        <pc:spChg chg="add mod">
          <ac:chgData name="Thomas Chlibec" userId="c87dddfd14196b94" providerId="LiveId" clId="{F4ED6806-5298-49E5-9E96-CC0CF4687DFB}" dt="2026-05-25T18:29:34.838" v="9495" actId="1076"/>
          <ac:spMkLst>
            <pc:docMk/>
            <pc:sldMk cId="2018109323" sldId="435"/>
            <ac:spMk id="6" creationId="{3D3AB0DD-D158-B3EB-5839-0FFDA343F610}"/>
          </ac:spMkLst>
        </pc:spChg>
        <pc:spChg chg="mod">
          <ac:chgData name="Thomas Chlibec" userId="c87dddfd14196b94" providerId="LiveId" clId="{F4ED6806-5298-49E5-9E96-CC0CF4687DFB}" dt="2026-06-07T16:00:29.036" v="11899" actId="20577"/>
          <ac:spMkLst>
            <pc:docMk/>
            <pc:sldMk cId="2018109323" sldId="435"/>
            <ac:spMk id="9" creationId="{8A2C2C50-918E-8EAC-BDD2-53371418D974}"/>
          </ac:spMkLst>
        </pc:spChg>
        <pc:picChg chg="add mod">
          <ac:chgData name="Thomas Chlibec" userId="c87dddfd14196b94" providerId="LiveId" clId="{F4ED6806-5298-49E5-9E96-CC0CF4687DFB}" dt="2026-05-25T18:29:00.498" v="9492" actId="1076"/>
          <ac:picMkLst>
            <pc:docMk/>
            <pc:sldMk cId="2018109323" sldId="435"/>
            <ac:picMk id="5" creationId="{793FC1A6-E541-3327-D07F-F50E64670FDE}"/>
          </ac:picMkLst>
        </pc:picChg>
        <pc:picChg chg="add mod">
          <ac:chgData name="Thomas Chlibec" userId="c87dddfd14196b94" providerId="LiveId" clId="{F4ED6806-5298-49E5-9E96-CC0CF4687DFB}" dt="2026-06-13T06:46:00.240" v="15011"/>
          <ac:picMkLst>
            <pc:docMk/>
            <pc:sldMk cId="2018109323" sldId="435"/>
            <ac:picMk id="7" creationId="{FAE961A8-C968-BE18-BD11-BD11E7B22235}"/>
          </ac:picMkLst>
        </pc:picChg>
      </pc:sldChg>
      <pc:sldChg chg="addSp delSp modSp mod addAnim delAnim modAnim modNotesTx">
        <pc:chgData name="Thomas Chlibec" userId="c87dddfd14196b94" providerId="LiveId" clId="{F4ED6806-5298-49E5-9E96-CC0CF4687DFB}" dt="2026-06-24T18:01:02.918" v="17392" actId="1076"/>
        <pc:sldMkLst>
          <pc:docMk/>
          <pc:sldMk cId="1129479197" sldId="436"/>
        </pc:sldMkLst>
        <pc:spChg chg="add mod">
          <ac:chgData name="Thomas Chlibec" userId="c87dddfd14196b94" providerId="LiveId" clId="{F4ED6806-5298-49E5-9E96-CC0CF4687DFB}" dt="2026-06-24T18:01:02.918" v="17392" actId="1076"/>
          <ac:spMkLst>
            <pc:docMk/>
            <pc:sldMk cId="1129479197" sldId="436"/>
            <ac:spMk id="2" creationId="{72CEDB2F-AC7C-7231-854C-0D6AA557855C}"/>
          </ac:spMkLst>
        </pc:spChg>
        <pc:spChg chg="add mod ord">
          <ac:chgData name="Thomas Chlibec" userId="c87dddfd14196b94" providerId="LiveId" clId="{F4ED6806-5298-49E5-9E96-CC0CF4687DFB}" dt="2026-06-11T15:19:29.209" v="12409" actId="166"/>
          <ac:spMkLst>
            <pc:docMk/>
            <pc:sldMk cId="1129479197" sldId="436"/>
            <ac:spMk id="3" creationId="{746B7E55-4B1F-6177-B2D3-C44F67678AE1}"/>
          </ac:spMkLst>
        </pc:spChg>
        <pc:spChg chg="add mod">
          <ac:chgData name="Thomas Chlibec" userId="c87dddfd14196b94" providerId="LiveId" clId="{F4ED6806-5298-49E5-9E96-CC0CF4687DFB}" dt="2026-06-11T15:10:36.540" v="12326" actId="1076"/>
          <ac:spMkLst>
            <pc:docMk/>
            <pc:sldMk cId="1129479197" sldId="436"/>
            <ac:spMk id="6" creationId="{DC32E2D2-707C-01B8-CF39-6EAA55D647EE}"/>
          </ac:spMkLst>
        </pc:spChg>
        <pc:spChg chg="add mod ord">
          <ac:chgData name="Thomas Chlibec" userId="c87dddfd14196b94" providerId="LiveId" clId="{F4ED6806-5298-49E5-9E96-CC0CF4687DFB}" dt="2026-06-23T19:35:14.782" v="17374" actId="167"/>
          <ac:spMkLst>
            <pc:docMk/>
            <pc:sldMk cId="1129479197" sldId="436"/>
            <ac:spMk id="7" creationId="{E8EEC904-557C-8D81-0A4D-4DBBE3B1C7ED}"/>
          </ac:spMkLst>
        </pc:spChg>
        <pc:spChg chg="add mod">
          <ac:chgData name="Thomas Chlibec" userId="c87dddfd14196b94" providerId="LiveId" clId="{F4ED6806-5298-49E5-9E96-CC0CF4687DFB}" dt="2026-06-23T19:26:25.039" v="17352" actId="1076"/>
          <ac:spMkLst>
            <pc:docMk/>
            <pc:sldMk cId="1129479197" sldId="436"/>
            <ac:spMk id="8" creationId="{EECC2601-CF92-4DEF-1BE0-A6769F12FD04}"/>
          </ac:spMkLst>
        </pc:spChg>
        <pc:spChg chg="mod">
          <ac:chgData name="Thomas Chlibec" userId="c87dddfd14196b94" providerId="LiveId" clId="{F4ED6806-5298-49E5-9E96-CC0CF4687DFB}" dt="2026-06-23T19:26:52.561" v="17356" actId="20577"/>
          <ac:spMkLst>
            <pc:docMk/>
            <pc:sldMk cId="1129479197" sldId="436"/>
            <ac:spMk id="13" creationId="{ECC4E83D-C75A-C0C7-6E92-D89BD12586C4}"/>
          </ac:spMkLst>
        </pc:spChg>
        <pc:picChg chg="add mod ord">
          <ac:chgData name="Thomas Chlibec" userId="c87dddfd14196b94" providerId="LiveId" clId="{F4ED6806-5298-49E5-9E96-CC0CF4687DFB}" dt="2026-06-11T15:19:32.886" v="12410" actId="1076"/>
          <ac:picMkLst>
            <pc:docMk/>
            <pc:sldMk cId="1129479197" sldId="436"/>
            <ac:picMk id="4" creationId="{88E2DD9C-8855-A046-CA6F-5E27A8906B37}"/>
          </ac:picMkLst>
        </pc:picChg>
      </pc:sldChg>
      <pc:sldChg chg="addSp delSp modSp new mod addAnim delAnim modAnim">
        <pc:chgData name="Thomas Chlibec" userId="c87dddfd14196b94" providerId="LiveId" clId="{F4ED6806-5298-49E5-9E96-CC0CF4687DFB}" dt="2026-06-23T19:29:57.195" v="17362" actId="1076"/>
        <pc:sldMkLst>
          <pc:docMk/>
          <pc:sldMk cId="3145154540" sldId="437"/>
        </pc:sldMkLst>
        <pc:spChg chg="add mod">
          <ac:chgData name="Thomas Chlibec" userId="c87dddfd14196b94" providerId="LiveId" clId="{F4ED6806-5298-49E5-9E96-CC0CF4687DFB}" dt="2026-06-11T17:37:25.909" v="13383" actId="20577"/>
          <ac:spMkLst>
            <pc:docMk/>
            <pc:sldMk cId="3145154540" sldId="437"/>
            <ac:spMk id="3" creationId="{45EA9AFD-DB5A-A0E3-4A28-5B96D71F6E18}"/>
          </ac:spMkLst>
        </pc:spChg>
        <pc:spChg chg="mod">
          <ac:chgData name="Thomas Chlibec" userId="c87dddfd14196b94" providerId="LiveId" clId="{F4ED6806-5298-49E5-9E96-CC0CF4687DFB}" dt="2026-06-02T21:39:18.662" v="10750" actId="20577"/>
          <ac:spMkLst>
            <pc:docMk/>
            <pc:sldMk cId="3145154540" sldId="437"/>
            <ac:spMk id="4" creationId="{0BE2B807-8127-0997-F852-A10A233665D9}"/>
          </ac:spMkLst>
        </pc:spChg>
        <pc:spChg chg="mod">
          <ac:chgData name="Thomas Chlibec" userId="c87dddfd14196b94" providerId="LiveId" clId="{F4ED6806-5298-49E5-9E96-CC0CF4687DFB}" dt="2026-06-02T20:15:31.448" v="10368" actId="1076"/>
          <ac:spMkLst>
            <pc:docMk/>
            <pc:sldMk cId="3145154540" sldId="437"/>
            <ac:spMk id="12" creationId="{629AF85B-CE3E-0F29-2469-D651842709C8}"/>
          </ac:spMkLst>
        </pc:spChg>
        <pc:spChg chg="add mod ord">
          <ac:chgData name="Thomas Chlibec" userId="c87dddfd14196b94" providerId="LiveId" clId="{F4ED6806-5298-49E5-9E96-CC0CF4687DFB}" dt="2026-05-26T05:49:16.711" v="9771" actId="1076"/>
          <ac:spMkLst>
            <pc:docMk/>
            <pc:sldMk cId="3145154540" sldId="437"/>
            <ac:spMk id="13" creationId="{A36D1A56-4B5B-B9B8-2BA4-868D0459A4E6}"/>
          </ac:spMkLst>
        </pc:spChg>
        <pc:picChg chg="mod">
          <ac:chgData name="Thomas Chlibec" userId="c87dddfd14196b94" providerId="LiveId" clId="{F4ED6806-5298-49E5-9E96-CC0CF4687DFB}" dt="2026-06-23T19:29:57.195" v="17362" actId="1076"/>
          <ac:picMkLst>
            <pc:docMk/>
            <pc:sldMk cId="3145154540" sldId="437"/>
            <ac:picMk id="6" creationId="{3F4923B8-BCBE-236B-D4B9-898E1873B388}"/>
          </ac:picMkLst>
        </pc:picChg>
        <pc:picChg chg="add mod modCrop">
          <ac:chgData name="Thomas Chlibec" userId="c87dddfd14196b94" providerId="LiveId" clId="{F4ED6806-5298-49E5-9E96-CC0CF4687DFB}" dt="2026-05-26T05:49:57.606" v="9775" actId="1038"/>
          <ac:picMkLst>
            <pc:docMk/>
            <pc:sldMk cId="3145154540" sldId="437"/>
            <ac:picMk id="7" creationId="{2ED689A9-0BEE-EC0E-2B54-BE5ADA83DC69}"/>
          </ac:picMkLst>
        </pc:picChg>
        <pc:picChg chg="add mod ord">
          <ac:chgData name="Thomas Chlibec" userId="c87dddfd14196b94" providerId="LiveId" clId="{F4ED6806-5298-49E5-9E96-CC0CF4687DFB}" dt="2026-05-25T17:32:42.458" v="9000" actId="1076"/>
          <ac:picMkLst>
            <pc:docMk/>
            <pc:sldMk cId="3145154540" sldId="437"/>
            <ac:picMk id="11" creationId="{2155BEFE-E6D2-C474-3CBF-984FC4C39CDC}"/>
          </ac:picMkLst>
        </pc:picChg>
      </pc:sldChg>
      <pc:sldChg chg="addSp modSp add mod addAnim delAnim modAnim">
        <pc:chgData name="Thomas Chlibec" userId="c87dddfd14196b94" providerId="LiveId" clId="{F4ED6806-5298-49E5-9E96-CC0CF4687DFB}" dt="2026-06-23T19:27:55.702" v="17357" actId="1076"/>
        <pc:sldMkLst>
          <pc:docMk/>
          <pc:sldMk cId="1074390917" sldId="441"/>
        </pc:sldMkLst>
        <pc:spChg chg="mod">
          <ac:chgData name="Thomas Chlibec" userId="c87dddfd14196b94" providerId="LiveId" clId="{F4ED6806-5298-49E5-9E96-CC0CF4687DFB}" dt="2026-06-23T18:50:05.419" v="17342" actId="1076"/>
          <ac:spMkLst>
            <pc:docMk/>
            <pc:sldMk cId="1074390917" sldId="441"/>
            <ac:spMk id="4" creationId="{04DC5D88-309A-63B9-F2D4-3905DA196934}"/>
          </ac:spMkLst>
        </pc:spChg>
        <pc:spChg chg="add mod">
          <ac:chgData name="Thomas Chlibec" userId="c87dddfd14196b94" providerId="LiveId" clId="{F4ED6806-5298-49E5-9E96-CC0CF4687DFB}" dt="2026-05-25T14:19:16.747" v="8653" actId="1076"/>
          <ac:spMkLst>
            <pc:docMk/>
            <pc:sldMk cId="1074390917" sldId="441"/>
            <ac:spMk id="13" creationId="{EB21F211-836B-507C-C075-34E61005B9AC}"/>
          </ac:spMkLst>
        </pc:spChg>
        <pc:spChg chg="add mod">
          <ac:chgData name="Thomas Chlibec" userId="c87dddfd14196b94" providerId="LiveId" clId="{F4ED6806-5298-49E5-9E96-CC0CF4687DFB}" dt="2026-05-25T14:19:44.175" v="8679" actId="1076"/>
          <ac:spMkLst>
            <pc:docMk/>
            <pc:sldMk cId="1074390917" sldId="441"/>
            <ac:spMk id="14" creationId="{126737B1-2F69-D1E7-335C-FDFCCE2D520F}"/>
          </ac:spMkLst>
        </pc:spChg>
        <pc:spChg chg="add mod">
          <ac:chgData name="Thomas Chlibec" userId="c87dddfd14196b94" providerId="LiveId" clId="{F4ED6806-5298-49E5-9E96-CC0CF4687DFB}" dt="2026-06-07T15:14:50.962" v="11668" actId="692"/>
          <ac:spMkLst>
            <pc:docMk/>
            <pc:sldMk cId="1074390917" sldId="441"/>
            <ac:spMk id="16" creationId="{03A76A14-C35F-69F8-F0CB-D4C81E0F551D}"/>
          </ac:spMkLst>
        </pc:spChg>
        <pc:spChg chg="add mod">
          <ac:chgData name="Thomas Chlibec" userId="c87dddfd14196b94" providerId="LiveId" clId="{F4ED6806-5298-49E5-9E96-CC0CF4687DFB}" dt="2026-06-07T15:14:26.137" v="11667" actId="1076"/>
          <ac:spMkLst>
            <pc:docMk/>
            <pc:sldMk cId="1074390917" sldId="441"/>
            <ac:spMk id="18" creationId="{ABE3ABFB-29C4-6F15-2689-D88073786BCD}"/>
          </ac:spMkLst>
        </pc:spChg>
        <pc:spChg chg="add mod">
          <ac:chgData name="Thomas Chlibec" userId="c87dddfd14196b94" providerId="LiveId" clId="{F4ED6806-5298-49E5-9E96-CC0CF4687DFB}" dt="2026-06-07T15:14:57.036" v="11669" actId="692"/>
          <ac:spMkLst>
            <pc:docMk/>
            <pc:sldMk cId="1074390917" sldId="441"/>
            <ac:spMk id="19" creationId="{6A43ED93-F49C-84DC-2CD3-ABC4526714D6}"/>
          </ac:spMkLst>
        </pc:spChg>
        <pc:spChg chg="add mod">
          <ac:chgData name="Thomas Chlibec" userId="c87dddfd14196b94" providerId="LiveId" clId="{F4ED6806-5298-49E5-9E96-CC0CF4687DFB}" dt="2026-06-23T18:50:10.581" v="17343" actId="1076"/>
          <ac:spMkLst>
            <pc:docMk/>
            <pc:sldMk cId="1074390917" sldId="441"/>
            <ac:spMk id="20" creationId="{DFF63355-63D1-8417-DEDF-4A31DB16E93E}"/>
          </ac:spMkLst>
        </pc:spChg>
        <pc:picChg chg="add mod">
          <ac:chgData name="Thomas Chlibec" userId="c87dddfd14196b94" providerId="LiveId" clId="{F4ED6806-5298-49E5-9E96-CC0CF4687DFB}" dt="2026-06-02T21:33:25.942" v="10740" actId="1076"/>
          <ac:picMkLst>
            <pc:docMk/>
            <pc:sldMk cId="1074390917" sldId="441"/>
            <ac:picMk id="2" creationId="{4A70E295-984A-5990-6A7B-6D20CB322F80}"/>
          </ac:picMkLst>
        </pc:picChg>
        <pc:picChg chg="add mod">
          <ac:chgData name="Thomas Chlibec" userId="c87dddfd14196b94" providerId="LiveId" clId="{F4ED6806-5298-49E5-9E96-CC0CF4687DFB}" dt="2026-06-23T19:27:55.702" v="17357" actId="1076"/>
          <ac:picMkLst>
            <pc:docMk/>
            <pc:sldMk cId="1074390917" sldId="441"/>
            <ac:picMk id="21" creationId="{A8B114EE-7135-7002-A616-7A7DB6C323C4}"/>
          </ac:picMkLst>
        </pc:picChg>
      </pc:sldChg>
      <pc:sldChg chg="addSp modSp mod ord addAnim delAnim modAnim">
        <pc:chgData name="Thomas Chlibec" userId="c87dddfd14196b94" providerId="LiveId" clId="{F4ED6806-5298-49E5-9E96-CC0CF4687DFB}" dt="2026-06-22T19:10:47.631" v="16821"/>
        <pc:sldMkLst>
          <pc:docMk/>
          <pc:sldMk cId="549527432" sldId="443"/>
        </pc:sldMkLst>
        <pc:spChg chg="mod ord">
          <ac:chgData name="Thomas Chlibec" userId="c87dddfd14196b94" providerId="LiveId" clId="{F4ED6806-5298-49E5-9E96-CC0CF4687DFB}" dt="2026-06-06T09:52:21.458" v="11290" actId="166"/>
          <ac:spMkLst>
            <pc:docMk/>
            <pc:sldMk cId="549527432" sldId="443"/>
            <ac:spMk id="3" creationId="{AAADD5BC-60E1-0B77-F8D1-EFD38C1C4AE3}"/>
          </ac:spMkLst>
        </pc:spChg>
        <pc:spChg chg="add mod">
          <ac:chgData name="Thomas Chlibec" userId="c87dddfd14196b94" providerId="LiveId" clId="{F4ED6806-5298-49E5-9E96-CC0CF4687DFB}" dt="2026-06-06T09:49:24.958" v="11283" actId="207"/>
          <ac:spMkLst>
            <pc:docMk/>
            <pc:sldMk cId="549527432" sldId="443"/>
            <ac:spMk id="4" creationId="{0AA46D44-AE2E-D504-555A-33B6C4CB7B46}"/>
          </ac:spMkLst>
        </pc:spChg>
        <pc:spChg chg="add mod">
          <ac:chgData name="Thomas Chlibec" userId="c87dddfd14196b94" providerId="LiveId" clId="{F4ED6806-5298-49E5-9E96-CC0CF4687DFB}" dt="2026-06-11T19:51:23.610" v="14406" actId="1076"/>
          <ac:spMkLst>
            <pc:docMk/>
            <pc:sldMk cId="549527432" sldId="443"/>
            <ac:spMk id="8" creationId="{B6AD12C7-E557-1FCB-BD23-2920CF124CD7}"/>
          </ac:spMkLst>
        </pc:spChg>
        <pc:spChg chg="add mod">
          <ac:chgData name="Thomas Chlibec" userId="c87dddfd14196b94" providerId="LiveId" clId="{F4ED6806-5298-49E5-9E96-CC0CF4687DFB}" dt="2026-06-13T06:06:20.116" v="14779" actId="14100"/>
          <ac:spMkLst>
            <pc:docMk/>
            <pc:sldMk cId="549527432" sldId="443"/>
            <ac:spMk id="9" creationId="{F96B8395-7934-0543-516D-3171671323AB}"/>
          </ac:spMkLst>
        </pc:spChg>
        <pc:spChg chg="mod">
          <ac:chgData name="Thomas Chlibec" userId="c87dddfd14196b94" providerId="LiveId" clId="{F4ED6806-5298-49E5-9E96-CC0CF4687DFB}" dt="2026-06-06T09:47:34.179" v="11275" actId="14100"/>
          <ac:spMkLst>
            <pc:docMk/>
            <pc:sldMk cId="549527432" sldId="443"/>
            <ac:spMk id="18" creationId="{C589B084-B484-7B90-4FF0-38D70E8008F2}"/>
          </ac:spMkLst>
        </pc:spChg>
        <pc:picChg chg="add mod">
          <ac:chgData name="Thomas Chlibec" userId="c87dddfd14196b94" providerId="LiveId" clId="{F4ED6806-5298-49E5-9E96-CC0CF4687DFB}" dt="2026-06-06T09:52:09.293" v="11289" actId="1076"/>
          <ac:picMkLst>
            <pc:docMk/>
            <pc:sldMk cId="549527432" sldId="443"/>
            <ac:picMk id="6" creationId="{69823590-22D3-C469-CF28-1932E4CC6C43}"/>
          </ac:picMkLst>
        </pc:picChg>
        <pc:picChg chg="add mod">
          <ac:chgData name="Thomas Chlibec" userId="c87dddfd14196b94" providerId="LiveId" clId="{F4ED6806-5298-49E5-9E96-CC0CF4687DFB}" dt="2026-06-06T10:37:02.438" v="11474" actId="1076"/>
          <ac:picMkLst>
            <pc:docMk/>
            <pc:sldMk cId="549527432" sldId="443"/>
            <ac:picMk id="7" creationId="{D717E21F-2305-9DE0-F7E0-CF7DB2E2BF8B}"/>
          </ac:picMkLst>
        </pc:picChg>
        <pc:picChg chg="mod">
          <ac:chgData name="Thomas Chlibec" userId="c87dddfd14196b94" providerId="LiveId" clId="{F4ED6806-5298-49E5-9E96-CC0CF4687DFB}" dt="2026-06-06T09:48:49.139" v="11278" actId="1076"/>
          <ac:picMkLst>
            <pc:docMk/>
            <pc:sldMk cId="549527432" sldId="443"/>
            <ac:picMk id="12" creationId="{FAC3B795-AA1E-3C38-8CEB-18D8D3638A7B}"/>
          </ac:picMkLst>
        </pc:picChg>
      </pc:sldChg>
      <pc:sldChg chg="addSp delSp modSp mod addAnim delAnim modAnim">
        <pc:chgData name="Thomas Chlibec" userId="c87dddfd14196b94" providerId="LiveId" clId="{F4ED6806-5298-49E5-9E96-CC0CF4687DFB}" dt="2026-06-23T18:57:42.466" v="17347"/>
        <pc:sldMkLst>
          <pc:docMk/>
          <pc:sldMk cId="1628035884" sldId="445"/>
        </pc:sldMkLst>
        <pc:spChg chg="mod">
          <ac:chgData name="Thomas Chlibec" userId="c87dddfd14196b94" providerId="LiveId" clId="{F4ED6806-5298-49E5-9E96-CC0CF4687DFB}" dt="2026-05-25T14:22:06.244" v="8711" actId="20577"/>
          <ac:spMkLst>
            <pc:docMk/>
            <pc:sldMk cId="1628035884" sldId="445"/>
            <ac:spMk id="2" creationId="{91E5DA87-A857-FF7B-C73E-A1007AB1A07D}"/>
          </ac:spMkLst>
        </pc:spChg>
        <pc:spChg chg="add mod">
          <ac:chgData name="Thomas Chlibec" userId="c87dddfd14196b94" providerId="LiveId" clId="{F4ED6806-5298-49E5-9E96-CC0CF4687DFB}" dt="2026-06-06T09:30:29.933" v="11197" actId="207"/>
          <ac:spMkLst>
            <pc:docMk/>
            <pc:sldMk cId="1628035884" sldId="445"/>
            <ac:spMk id="7" creationId="{C759E5DE-7A07-F62E-521D-C654730FBC8C}"/>
          </ac:spMkLst>
        </pc:spChg>
        <pc:spChg chg="add mod">
          <ac:chgData name="Thomas Chlibec" userId="c87dddfd14196b94" providerId="LiveId" clId="{F4ED6806-5298-49E5-9E96-CC0CF4687DFB}" dt="2026-06-06T09:30:51.065" v="11199" actId="1076"/>
          <ac:spMkLst>
            <pc:docMk/>
            <pc:sldMk cId="1628035884" sldId="445"/>
            <ac:spMk id="10" creationId="{32D0894C-5BC7-95A6-D124-3630B7465224}"/>
          </ac:spMkLst>
        </pc:spChg>
        <pc:spChg chg="add mod">
          <ac:chgData name="Thomas Chlibec" userId="c87dddfd14196b94" providerId="LiveId" clId="{F4ED6806-5298-49E5-9E96-CC0CF4687DFB}" dt="2026-06-22T21:24:14.726" v="17205" actId="1076"/>
          <ac:spMkLst>
            <pc:docMk/>
            <pc:sldMk cId="1628035884" sldId="445"/>
            <ac:spMk id="12" creationId="{7A18482F-E632-2790-CED0-86F9D1A91B80}"/>
          </ac:spMkLst>
        </pc:spChg>
        <pc:spChg chg="add mod">
          <ac:chgData name="Thomas Chlibec" userId="c87dddfd14196b94" providerId="LiveId" clId="{F4ED6806-5298-49E5-9E96-CC0CF4687DFB}" dt="2026-06-22T21:24:07.793" v="17204" actId="1076"/>
          <ac:spMkLst>
            <pc:docMk/>
            <pc:sldMk cId="1628035884" sldId="445"/>
            <ac:spMk id="14" creationId="{2DAFB8D9-7EE8-71C3-1985-BCEA211D84D5}"/>
          </ac:spMkLst>
        </pc:spChg>
        <pc:picChg chg="add mod">
          <ac:chgData name="Thomas Chlibec" userId="c87dddfd14196b94" providerId="LiveId" clId="{F4ED6806-5298-49E5-9E96-CC0CF4687DFB}" dt="2026-06-02T21:35:21.213" v="10746" actId="14100"/>
          <ac:picMkLst>
            <pc:docMk/>
            <pc:sldMk cId="1628035884" sldId="445"/>
            <ac:picMk id="3" creationId="{2D9A7D09-DD9A-2171-1F36-6DCC6961BA12}"/>
          </ac:picMkLst>
        </pc:picChg>
        <pc:picChg chg="add mod">
          <ac:chgData name="Thomas Chlibec" userId="c87dddfd14196b94" providerId="LiveId" clId="{F4ED6806-5298-49E5-9E96-CC0CF4687DFB}" dt="2026-05-25T10:55:02.691" v="6854" actId="1076"/>
          <ac:picMkLst>
            <pc:docMk/>
            <pc:sldMk cId="1628035884" sldId="445"/>
            <ac:picMk id="8" creationId="{93A75633-8623-B684-BE00-93CE549953ED}"/>
          </ac:picMkLst>
        </pc:picChg>
        <pc:picChg chg="add mod">
          <ac:chgData name="Thomas Chlibec" userId="c87dddfd14196b94" providerId="LiveId" clId="{F4ED6806-5298-49E5-9E96-CC0CF4687DFB}" dt="2026-05-25T10:54:42.065" v="6850" actId="1076"/>
          <ac:picMkLst>
            <pc:docMk/>
            <pc:sldMk cId="1628035884" sldId="445"/>
            <ac:picMk id="9" creationId="{90B9A289-1EE8-D0B5-EB75-1783EA456F1B}"/>
          </ac:picMkLst>
        </pc:picChg>
        <pc:picChg chg="add mod ord">
          <ac:chgData name="Thomas Chlibec" userId="c87dddfd14196b94" providerId="LiveId" clId="{F4ED6806-5298-49E5-9E96-CC0CF4687DFB}" dt="2026-05-25T10:54:53.473" v="6853" actId="1076"/>
          <ac:picMkLst>
            <pc:docMk/>
            <pc:sldMk cId="1628035884" sldId="445"/>
            <ac:picMk id="11" creationId="{1D1A5698-1174-2D35-E38E-66FB5D180BDC}"/>
          </ac:picMkLst>
        </pc:picChg>
        <pc:picChg chg="add mod">
          <ac:chgData name="Thomas Chlibec" userId="c87dddfd14196b94" providerId="LiveId" clId="{F4ED6806-5298-49E5-9E96-CC0CF4687DFB}" dt="2026-05-25T10:54:47.891" v="6852" actId="14100"/>
          <ac:picMkLst>
            <pc:docMk/>
            <pc:sldMk cId="1628035884" sldId="445"/>
            <ac:picMk id="13" creationId="{39F99A57-9C74-DC24-02C7-4C507876F3E7}"/>
          </ac:picMkLst>
        </pc:picChg>
      </pc:sldChg>
      <pc:sldChg chg="addSp delSp modSp mod addAnim delAnim modAnim">
        <pc:chgData name="Thomas Chlibec" userId="c87dddfd14196b94" providerId="LiveId" clId="{F4ED6806-5298-49E5-9E96-CC0CF4687DFB}" dt="2026-06-22T18:47:45.575" v="16779" actId="478"/>
        <pc:sldMkLst>
          <pc:docMk/>
          <pc:sldMk cId="1943292542" sldId="447"/>
        </pc:sldMkLst>
        <pc:spChg chg="mod">
          <ac:chgData name="Thomas Chlibec" userId="c87dddfd14196b94" providerId="LiveId" clId="{F4ED6806-5298-49E5-9E96-CC0CF4687DFB}" dt="2026-06-22T18:44:50.249" v="16762" actId="20577"/>
          <ac:spMkLst>
            <pc:docMk/>
            <pc:sldMk cId="1943292542" sldId="447"/>
            <ac:spMk id="2" creationId="{2F497354-59B5-16BE-F6AF-1628E4C9DA9C}"/>
          </ac:spMkLst>
        </pc:spChg>
        <pc:picChg chg="add mod ord">
          <ac:chgData name="Thomas Chlibec" userId="c87dddfd14196b94" providerId="LiveId" clId="{F4ED6806-5298-49E5-9E96-CC0CF4687DFB}" dt="2026-06-15T17:46:59.749" v="15690" actId="1076"/>
          <ac:picMkLst>
            <pc:docMk/>
            <pc:sldMk cId="1943292542" sldId="447"/>
            <ac:picMk id="7" creationId="{498ABD8B-72F9-8AF8-7FA4-67310C35094D}"/>
          </ac:picMkLst>
        </pc:picChg>
        <pc:picChg chg="add mod">
          <ac:chgData name="Thomas Chlibec" userId="c87dddfd14196b94" providerId="LiveId" clId="{F4ED6806-5298-49E5-9E96-CC0CF4687DFB}" dt="2026-06-15T17:58:08.768" v="15768" actId="1076"/>
          <ac:picMkLst>
            <pc:docMk/>
            <pc:sldMk cId="1943292542" sldId="447"/>
            <ac:picMk id="8" creationId="{3A63B050-42F7-EBE5-4952-063801A6C628}"/>
          </ac:picMkLst>
        </pc:picChg>
      </pc:sldChg>
      <pc:sldChg chg="addSp delSp modSp mod ord addAnim delAnim modAnim">
        <pc:chgData name="Thomas Chlibec" userId="c87dddfd14196b94" providerId="LiveId" clId="{F4ED6806-5298-49E5-9E96-CC0CF4687DFB}" dt="2026-06-22T19:13:13.418" v="16824"/>
        <pc:sldMkLst>
          <pc:docMk/>
          <pc:sldMk cId="1268064304" sldId="451"/>
        </pc:sldMkLst>
        <pc:spChg chg="mod">
          <ac:chgData name="Thomas Chlibec" userId="c87dddfd14196b94" providerId="LiveId" clId="{F4ED6806-5298-49E5-9E96-CC0CF4687DFB}" dt="2026-06-07T16:25:16.075" v="12098" actId="20577"/>
          <ac:spMkLst>
            <pc:docMk/>
            <pc:sldMk cId="1268064304" sldId="451"/>
            <ac:spMk id="2" creationId="{1175C271-52B4-7AFB-31D6-1B0B3FB885FA}"/>
          </ac:spMkLst>
        </pc:spChg>
        <pc:spChg chg="mod">
          <ac:chgData name="Thomas Chlibec" userId="c87dddfd14196b94" providerId="LiveId" clId="{F4ED6806-5298-49E5-9E96-CC0CF4687DFB}" dt="2026-06-07T16:25:24.405" v="12099" actId="1076"/>
          <ac:spMkLst>
            <pc:docMk/>
            <pc:sldMk cId="1268064304" sldId="451"/>
            <ac:spMk id="3" creationId="{5ED898F8-2774-C491-AC52-96E7EF2C17C5}"/>
          </ac:spMkLst>
        </pc:spChg>
        <pc:spChg chg="mod">
          <ac:chgData name="Thomas Chlibec" userId="c87dddfd14196b94" providerId="LiveId" clId="{F4ED6806-5298-49E5-9E96-CC0CF4687DFB}" dt="2026-06-07T16:25:30.035" v="12100" actId="1076"/>
          <ac:spMkLst>
            <pc:docMk/>
            <pc:sldMk cId="1268064304" sldId="451"/>
            <ac:spMk id="4" creationId="{2824A258-A6CE-F36A-DEAB-A5DBD62006C6}"/>
          </ac:spMkLst>
        </pc:spChg>
        <pc:spChg chg="add mod">
          <ac:chgData name="Thomas Chlibec" userId="c87dddfd14196b94" providerId="LiveId" clId="{F4ED6806-5298-49E5-9E96-CC0CF4687DFB}" dt="2026-06-07T16:26:52.925" v="12115" actId="20577"/>
          <ac:spMkLst>
            <pc:docMk/>
            <pc:sldMk cId="1268064304" sldId="451"/>
            <ac:spMk id="7" creationId="{DD7505E7-22F9-1A7A-3E9A-3E2F117C217E}"/>
          </ac:spMkLst>
        </pc:spChg>
        <pc:spChg chg="add mod">
          <ac:chgData name="Thomas Chlibec" userId="c87dddfd14196b94" providerId="LiveId" clId="{F4ED6806-5298-49E5-9E96-CC0CF4687DFB}" dt="2026-06-11T17:56:04.774" v="13415" actId="207"/>
          <ac:spMkLst>
            <pc:docMk/>
            <pc:sldMk cId="1268064304" sldId="451"/>
            <ac:spMk id="10" creationId="{7518490E-50C8-354C-E2E9-11A1AE146720}"/>
          </ac:spMkLst>
        </pc:spChg>
        <pc:spChg chg="add mod">
          <ac:chgData name="Thomas Chlibec" userId="c87dddfd14196b94" providerId="LiveId" clId="{F4ED6806-5298-49E5-9E96-CC0CF4687DFB}" dt="2026-06-07T16:26:19.632" v="12108" actId="1076"/>
          <ac:spMkLst>
            <pc:docMk/>
            <pc:sldMk cId="1268064304" sldId="451"/>
            <ac:spMk id="12" creationId="{F5DC404F-F6EF-9B4F-C7AC-EE95EE5885AB}"/>
          </ac:spMkLst>
        </pc:spChg>
        <pc:spChg chg="add mod">
          <ac:chgData name="Thomas Chlibec" userId="c87dddfd14196b94" providerId="LiveId" clId="{F4ED6806-5298-49E5-9E96-CC0CF4687DFB}" dt="2026-06-13T06:22:41.968" v="14854" actId="20577"/>
          <ac:spMkLst>
            <pc:docMk/>
            <pc:sldMk cId="1268064304" sldId="451"/>
            <ac:spMk id="16" creationId="{39B142A4-7F09-057F-DFC9-154349C8FBDE}"/>
          </ac:spMkLst>
        </pc:spChg>
        <pc:spChg chg="add mod">
          <ac:chgData name="Thomas Chlibec" userId="c87dddfd14196b94" providerId="LiveId" clId="{F4ED6806-5298-49E5-9E96-CC0CF4687DFB}" dt="2026-06-13T06:18:00.026" v="14849" actId="20577"/>
          <ac:spMkLst>
            <pc:docMk/>
            <pc:sldMk cId="1268064304" sldId="451"/>
            <ac:spMk id="17" creationId="{6266FF12-6013-A9A2-AFB7-05480665B1FD}"/>
          </ac:spMkLst>
        </pc:spChg>
        <pc:picChg chg="add mod modCrop">
          <ac:chgData name="Thomas Chlibec" userId="c87dddfd14196b94" providerId="LiveId" clId="{F4ED6806-5298-49E5-9E96-CC0CF4687DFB}" dt="2026-06-07T16:25:53.449" v="12104" actId="1076"/>
          <ac:picMkLst>
            <pc:docMk/>
            <pc:sldMk cId="1268064304" sldId="451"/>
            <ac:picMk id="9" creationId="{6F903AE4-A179-F856-718E-02DAC3BB2350}"/>
          </ac:picMkLst>
        </pc:picChg>
        <pc:picChg chg="add mod modCrop">
          <ac:chgData name="Thomas Chlibec" userId="c87dddfd14196b94" providerId="LiveId" clId="{F4ED6806-5298-49E5-9E96-CC0CF4687DFB}" dt="2026-06-07T16:26:15.809" v="12107" actId="14100"/>
          <ac:picMkLst>
            <pc:docMk/>
            <pc:sldMk cId="1268064304" sldId="451"/>
            <ac:picMk id="11" creationId="{147FED81-9460-7DCB-6FD0-078A410CA399}"/>
          </ac:picMkLst>
        </pc:picChg>
        <pc:picChg chg="add mod">
          <ac:chgData name="Thomas Chlibec" userId="c87dddfd14196b94" providerId="LiveId" clId="{F4ED6806-5298-49E5-9E96-CC0CF4687DFB}" dt="2026-06-07T16:26:27.717" v="12111" actId="1076"/>
          <ac:picMkLst>
            <pc:docMk/>
            <pc:sldMk cId="1268064304" sldId="451"/>
            <ac:picMk id="13" creationId="{0FC08FA6-E2DA-2F6D-9DC7-C362FA37EBBD}"/>
          </ac:picMkLst>
        </pc:picChg>
        <pc:cxnChg chg="add mod">
          <ac:chgData name="Thomas Chlibec" userId="c87dddfd14196b94" providerId="LiveId" clId="{F4ED6806-5298-49E5-9E96-CC0CF4687DFB}" dt="2026-06-11T21:06:25.324" v="14648" actId="1076"/>
          <ac:cxnSpMkLst>
            <pc:docMk/>
            <pc:sldMk cId="1268064304" sldId="451"/>
            <ac:cxnSpMk id="15" creationId="{1F683A30-59BC-FD8C-86B5-C28A00293E2E}"/>
          </ac:cxnSpMkLst>
        </pc:cxnChg>
      </pc:sldChg>
      <pc:sldChg chg="modSp add mod ord modAnim">
        <pc:chgData name="Thomas Chlibec" userId="c87dddfd14196b94" providerId="LiveId" clId="{F4ED6806-5298-49E5-9E96-CC0CF4687DFB}" dt="2026-06-13T08:41:30.132" v="15647"/>
        <pc:sldMkLst>
          <pc:docMk/>
          <pc:sldMk cId="2141633370" sldId="452"/>
        </pc:sldMkLst>
        <pc:spChg chg="mod">
          <ac:chgData name="Thomas Chlibec" userId="c87dddfd14196b94" providerId="LiveId" clId="{F4ED6806-5298-49E5-9E96-CC0CF4687DFB}" dt="2026-06-06T10:34:28.068" v="11462" actId="207"/>
          <ac:spMkLst>
            <pc:docMk/>
            <pc:sldMk cId="2141633370" sldId="452"/>
            <ac:spMk id="5" creationId="{77723304-6350-2462-A2D2-A50447CEF330}"/>
          </ac:spMkLst>
        </pc:spChg>
        <pc:spChg chg="mod">
          <ac:chgData name="Thomas Chlibec" userId="c87dddfd14196b94" providerId="LiveId" clId="{F4ED6806-5298-49E5-9E96-CC0CF4687DFB}" dt="2026-06-11T14:55:09.497" v="12220" actId="20577"/>
          <ac:spMkLst>
            <pc:docMk/>
            <pc:sldMk cId="2141633370" sldId="452"/>
            <ac:spMk id="9" creationId="{6BE9F65F-0980-70E4-B79A-11683DF26EEE}"/>
          </ac:spMkLst>
        </pc:spChg>
        <pc:picChg chg="mod">
          <ac:chgData name="Thomas Chlibec" userId="c87dddfd14196b94" providerId="LiveId" clId="{F4ED6806-5298-49E5-9E96-CC0CF4687DFB}" dt="2026-06-07T16:19:46.451" v="12059" actId="207"/>
          <ac:picMkLst>
            <pc:docMk/>
            <pc:sldMk cId="2141633370" sldId="452"/>
            <ac:picMk id="10" creationId="{A08C28FE-0100-C3BD-8B63-8B6B666ABF44}"/>
          </ac:picMkLst>
        </pc:picChg>
      </pc:sldChg>
      <pc:sldChg chg="modSp add mod ord modAnim">
        <pc:chgData name="Thomas Chlibec" userId="c87dddfd14196b94" providerId="LiveId" clId="{F4ED6806-5298-49E5-9E96-CC0CF4687DFB}" dt="2026-06-13T08:41:27.676" v="15645"/>
        <pc:sldMkLst>
          <pc:docMk/>
          <pc:sldMk cId="2443787547" sldId="453"/>
        </pc:sldMkLst>
        <pc:spChg chg="mod">
          <ac:chgData name="Thomas Chlibec" userId="c87dddfd14196b94" providerId="LiveId" clId="{F4ED6806-5298-49E5-9E96-CC0CF4687DFB}" dt="2026-06-11T14:55:03.799" v="12218" actId="20577"/>
          <ac:spMkLst>
            <pc:docMk/>
            <pc:sldMk cId="2443787547" sldId="453"/>
            <ac:spMk id="9" creationId="{C9B182C8-66F3-24C8-3381-84AFCA5AE63E}"/>
          </ac:spMkLst>
        </pc:spChg>
      </pc:sldChg>
      <pc:sldChg chg="addSp delSp modSp mod addAnim delAnim modAnim">
        <pc:chgData name="Thomas Chlibec" userId="c87dddfd14196b94" providerId="LiveId" clId="{F4ED6806-5298-49E5-9E96-CC0CF4687DFB}" dt="2026-06-11T18:28:36.458" v="13588"/>
        <pc:sldMkLst>
          <pc:docMk/>
          <pc:sldMk cId="2576101600" sldId="454"/>
        </pc:sldMkLst>
        <pc:spChg chg="add mod">
          <ac:chgData name="Thomas Chlibec" userId="c87dddfd14196b94" providerId="LiveId" clId="{F4ED6806-5298-49E5-9E96-CC0CF4687DFB}" dt="2026-06-11T18:28:29.542" v="13587" actId="1076"/>
          <ac:spMkLst>
            <pc:docMk/>
            <pc:sldMk cId="2576101600" sldId="454"/>
            <ac:spMk id="3" creationId="{064F5ACE-9A60-01D3-07DC-E93C99D0A5F2}"/>
          </ac:spMkLst>
        </pc:spChg>
        <pc:picChg chg="mod ord">
          <ac:chgData name="Thomas Chlibec" userId="c87dddfd14196b94" providerId="LiveId" clId="{F4ED6806-5298-49E5-9E96-CC0CF4687DFB}" dt="2026-06-02T17:42:18.611" v="10339" actId="166"/>
          <ac:picMkLst>
            <pc:docMk/>
            <pc:sldMk cId="2576101600" sldId="454"/>
            <ac:picMk id="7" creationId="{815A5FDA-5306-DB5A-473E-D34A82693276}"/>
          </ac:picMkLst>
        </pc:picChg>
        <pc:picChg chg="add mod ord">
          <ac:chgData name="Thomas Chlibec" userId="c87dddfd14196b94" providerId="LiveId" clId="{F4ED6806-5298-49E5-9E96-CC0CF4687DFB}" dt="2026-06-02T17:42:10.466" v="10337" actId="1076"/>
          <ac:picMkLst>
            <pc:docMk/>
            <pc:sldMk cId="2576101600" sldId="454"/>
            <ac:picMk id="9" creationId="{82037B33-32F4-3B9F-001D-86D37591C68E}"/>
          </ac:picMkLst>
        </pc:picChg>
      </pc:sldChg>
      <pc:sldChg chg="addSp modSp mod addAnim delAnim modAnim">
        <pc:chgData name="Thomas Chlibec" userId="c87dddfd14196b94" providerId="LiveId" clId="{F4ED6806-5298-49E5-9E96-CC0CF4687DFB}" dt="2026-06-22T19:14:14.362" v="16825"/>
        <pc:sldMkLst>
          <pc:docMk/>
          <pc:sldMk cId="2015262350" sldId="459"/>
        </pc:sldMkLst>
        <pc:spChg chg="mod">
          <ac:chgData name="Thomas Chlibec" userId="c87dddfd14196b94" providerId="LiveId" clId="{F4ED6806-5298-49E5-9E96-CC0CF4687DFB}" dt="2026-06-07T15:54:57.205" v="11817" actId="1076"/>
          <ac:spMkLst>
            <pc:docMk/>
            <pc:sldMk cId="2015262350" sldId="459"/>
            <ac:spMk id="3" creationId="{FC8FE9AB-F9CC-AB8C-36EB-57243F8868E8}"/>
          </ac:spMkLst>
        </pc:spChg>
        <pc:spChg chg="add mod">
          <ac:chgData name="Thomas Chlibec" userId="c87dddfd14196b94" providerId="LiveId" clId="{F4ED6806-5298-49E5-9E96-CC0CF4687DFB}" dt="2026-05-25T17:43:59.412" v="9100" actId="1076"/>
          <ac:spMkLst>
            <pc:docMk/>
            <pc:sldMk cId="2015262350" sldId="459"/>
            <ac:spMk id="7" creationId="{5C403A3E-8775-0597-B9C8-00D18C9B5121}"/>
          </ac:spMkLst>
        </pc:spChg>
        <pc:spChg chg="add mod">
          <ac:chgData name="Thomas Chlibec" userId="c87dddfd14196b94" providerId="LiveId" clId="{F4ED6806-5298-49E5-9E96-CC0CF4687DFB}" dt="2026-05-25T17:44:36.384" v="9125" actId="20577"/>
          <ac:spMkLst>
            <pc:docMk/>
            <pc:sldMk cId="2015262350" sldId="459"/>
            <ac:spMk id="8" creationId="{17A667A7-C812-27C4-7364-1D5B8C0581CF}"/>
          </ac:spMkLst>
        </pc:spChg>
        <pc:spChg chg="mod">
          <ac:chgData name="Thomas Chlibec" userId="c87dddfd14196b94" providerId="LiveId" clId="{F4ED6806-5298-49E5-9E96-CC0CF4687DFB}" dt="2026-06-02T21:42:45.047" v="10759" actId="115"/>
          <ac:spMkLst>
            <pc:docMk/>
            <pc:sldMk cId="2015262350" sldId="459"/>
            <ac:spMk id="9" creationId="{A18C96F7-DA2A-C855-B41D-008456030421}"/>
          </ac:spMkLst>
        </pc:spChg>
      </pc:sldChg>
      <pc:sldChg chg="addSp delSp modSp new mod delAnim modAnim">
        <pc:chgData name="Thomas Chlibec" userId="c87dddfd14196b94" providerId="LiveId" clId="{F4ED6806-5298-49E5-9E96-CC0CF4687DFB}" dt="2026-05-25T09:27:54.484" v="6573"/>
        <pc:sldMkLst>
          <pc:docMk/>
          <pc:sldMk cId="2249606958" sldId="462"/>
        </pc:sldMkLst>
      </pc:sldChg>
      <pc:sldChg chg="delSp modSp add mod addAnim delAnim modAnim modShow">
        <pc:chgData name="Thomas Chlibec" userId="c87dddfd14196b94" providerId="LiveId" clId="{F4ED6806-5298-49E5-9E96-CC0CF4687DFB}" dt="2026-06-22T18:53:22.360" v="16789" actId="729"/>
        <pc:sldMkLst>
          <pc:docMk/>
          <pc:sldMk cId="1796663134" sldId="463"/>
        </pc:sldMkLst>
        <pc:spChg chg="mod">
          <ac:chgData name="Thomas Chlibec" userId="c87dddfd14196b94" providerId="LiveId" clId="{F4ED6806-5298-49E5-9E96-CC0CF4687DFB}" dt="2026-05-25T08:23:54.713" v="6016" actId="20577"/>
          <ac:spMkLst>
            <pc:docMk/>
            <pc:sldMk cId="1796663134" sldId="463"/>
            <ac:spMk id="2" creationId="{DCF6F55C-203C-AC90-BE68-6862BD819425}"/>
          </ac:spMkLst>
        </pc:spChg>
        <pc:spChg chg="mod">
          <ac:chgData name="Thomas Chlibec" userId="c87dddfd14196b94" providerId="LiveId" clId="{F4ED6806-5298-49E5-9E96-CC0CF4687DFB}" dt="2026-05-25T17:10:46.584" v="8928" actId="20577"/>
          <ac:spMkLst>
            <pc:docMk/>
            <pc:sldMk cId="1796663134" sldId="463"/>
            <ac:spMk id="4" creationId="{A1CD4E31-54B5-C5F6-69CC-36506E3AF19C}"/>
          </ac:spMkLst>
        </pc:spChg>
        <pc:spChg chg="mod">
          <ac:chgData name="Thomas Chlibec" userId="c87dddfd14196b94" providerId="LiveId" clId="{F4ED6806-5298-49E5-9E96-CC0CF4687DFB}" dt="2026-06-22T18:50:37.235" v="16784" actId="207"/>
          <ac:spMkLst>
            <pc:docMk/>
            <pc:sldMk cId="1796663134" sldId="463"/>
            <ac:spMk id="6" creationId="{62D34C03-1CD3-284B-3745-DBB7FF53ADB0}"/>
          </ac:spMkLst>
        </pc:spChg>
      </pc:sldChg>
      <pc:sldChg chg="addSp modSp mod addAnim delAnim modAnim">
        <pc:chgData name="Thomas Chlibec" userId="c87dddfd14196b94" providerId="LiveId" clId="{F4ED6806-5298-49E5-9E96-CC0CF4687DFB}" dt="2026-06-23T19:28:49.774" v="17359" actId="1076"/>
        <pc:sldMkLst>
          <pc:docMk/>
          <pc:sldMk cId="2475568707" sldId="464"/>
        </pc:sldMkLst>
        <pc:spChg chg="mod">
          <ac:chgData name="Thomas Chlibec" userId="c87dddfd14196b94" providerId="LiveId" clId="{F4ED6806-5298-49E5-9E96-CC0CF4687DFB}" dt="2026-06-18T20:15:29.697" v="16474" actId="20577"/>
          <ac:spMkLst>
            <pc:docMk/>
            <pc:sldMk cId="2475568707" sldId="464"/>
            <ac:spMk id="6" creationId="{A26FE9EC-B262-0E07-E5F4-DBDD7DEAD480}"/>
          </ac:spMkLst>
        </pc:spChg>
        <pc:spChg chg="add mod">
          <ac:chgData name="Thomas Chlibec" userId="c87dddfd14196b94" providerId="LiveId" clId="{F4ED6806-5298-49E5-9E96-CC0CF4687DFB}" dt="2026-06-11T17:29:49.226" v="13331" actId="20577"/>
          <ac:spMkLst>
            <pc:docMk/>
            <pc:sldMk cId="2475568707" sldId="464"/>
            <ac:spMk id="7" creationId="{B1C5550E-D378-5EF3-20D5-A1F49D62012A}"/>
          </ac:spMkLst>
        </pc:spChg>
        <pc:spChg chg="add mod">
          <ac:chgData name="Thomas Chlibec" userId="c87dddfd14196b94" providerId="LiveId" clId="{F4ED6806-5298-49E5-9E96-CC0CF4687DFB}" dt="2026-05-25T17:14:47.280" v="8934" actId="255"/>
          <ac:spMkLst>
            <pc:docMk/>
            <pc:sldMk cId="2475568707" sldId="464"/>
            <ac:spMk id="9" creationId="{BA7744D0-1DF2-046E-0808-521CFE330CF9}"/>
          </ac:spMkLst>
        </pc:spChg>
        <pc:picChg chg="mod">
          <ac:chgData name="Thomas Chlibec" userId="c87dddfd14196b94" providerId="LiveId" clId="{F4ED6806-5298-49E5-9E96-CC0CF4687DFB}" dt="2026-05-25T12:49:10.473" v="7916" actId="1076"/>
          <ac:picMkLst>
            <pc:docMk/>
            <pc:sldMk cId="2475568707" sldId="464"/>
            <ac:picMk id="4" creationId="{E7E3C53B-6C91-CAD1-20A5-F88216AE7DFD}"/>
          </ac:picMkLst>
        </pc:picChg>
        <pc:picChg chg="mod">
          <ac:chgData name="Thomas Chlibec" userId="c87dddfd14196b94" providerId="LiveId" clId="{F4ED6806-5298-49E5-9E96-CC0CF4687DFB}" dt="2026-06-23T19:28:49.774" v="17359" actId="1076"/>
          <ac:picMkLst>
            <pc:docMk/>
            <pc:sldMk cId="2475568707" sldId="464"/>
            <ac:picMk id="5" creationId="{0B8A336A-3B30-D27E-4598-396B94E024B5}"/>
          </ac:picMkLst>
        </pc:picChg>
        <pc:picChg chg="add mod">
          <ac:chgData name="Thomas Chlibec" userId="c87dddfd14196b94" providerId="LiveId" clId="{F4ED6806-5298-49E5-9E96-CC0CF4687DFB}" dt="2026-05-25T12:52:23.916" v="7928" actId="1076"/>
          <ac:picMkLst>
            <pc:docMk/>
            <pc:sldMk cId="2475568707" sldId="464"/>
            <ac:picMk id="8" creationId="{7FC6A7EF-E775-AF8C-E65A-CBB895859FCB}"/>
          </ac:picMkLst>
        </pc:picChg>
      </pc:sldChg>
      <pc:sldChg chg="addSp modSp mod addAnim delAnim modAnim">
        <pc:chgData name="Thomas Chlibec" userId="c87dddfd14196b94" providerId="LiveId" clId="{F4ED6806-5298-49E5-9E96-CC0CF4687DFB}" dt="2026-06-13T05:44:44.742" v="14759"/>
        <pc:sldMkLst>
          <pc:docMk/>
          <pc:sldMk cId="2430394173" sldId="465"/>
        </pc:sldMkLst>
        <pc:spChg chg="mod">
          <ac:chgData name="Thomas Chlibec" userId="c87dddfd14196b94" providerId="LiveId" clId="{F4ED6806-5298-49E5-9E96-CC0CF4687DFB}" dt="2026-06-11T19:44:47.918" v="14312" actId="313"/>
          <ac:spMkLst>
            <pc:docMk/>
            <pc:sldMk cId="2430394173" sldId="465"/>
            <ac:spMk id="9" creationId="{EEF19B72-9E3C-5BA0-5E11-FA60AA8B57B4}"/>
          </ac:spMkLst>
        </pc:spChg>
        <pc:picChg chg="mod">
          <ac:chgData name="Thomas Chlibec" userId="c87dddfd14196b94" providerId="LiveId" clId="{F4ED6806-5298-49E5-9E96-CC0CF4687DFB}" dt="2026-06-02T20:09:29.982" v="10348" actId="207"/>
          <ac:picMkLst>
            <pc:docMk/>
            <pc:sldMk cId="2430394173" sldId="465"/>
            <ac:picMk id="5" creationId="{F9524DAD-78A3-31E1-025F-62A4B483BC45}"/>
          </ac:picMkLst>
        </pc:picChg>
        <pc:picChg chg="add mod">
          <ac:chgData name="Thomas Chlibec" userId="c87dddfd14196b94" providerId="LiveId" clId="{F4ED6806-5298-49E5-9E96-CC0CF4687DFB}" dt="2026-05-25T11:25:57.728" v="7213" actId="1076"/>
          <ac:picMkLst>
            <pc:docMk/>
            <pc:sldMk cId="2430394173" sldId="465"/>
            <ac:picMk id="8" creationId="{71F93DD8-64A0-7171-97E6-3227B4FC770A}"/>
          </ac:picMkLst>
        </pc:picChg>
        <pc:picChg chg="add mod">
          <ac:chgData name="Thomas Chlibec" userId="c87dddfd14196b94" providerId="LiveId" clId="{F4ED6806-5298-49E5-9E96-CC0CF4687DFB}" dt="2026-05-25T11:26:02.276" v="7215" actId="1076"/>
          <ac:picMkLst>
            <pc:docMk/>
            <pc:sldMk cId="2430394173" sldId="465"/>
            <ac:picMk id="11" creationId="{B776CBCA-F0BD-C4D7-A09A-3A1B36FB016A}"/>
          </ac:picMkLst>
        </pc:picChg>
      </pc:sldChg>
      <pc:sldChg chg="addSp delSp modSp mod ord addAnim delAnim modAnim">
        <pc:chgData name="Thomas Chlibec" userId="c87dddfd14196b94" providerId="LiveId" clId="{F4ED6806-5298-49E5-9E96-CC0CF4687DFB}" dt="2026-06-23T19:29:04.873" v="17360" actId="1076"/>
        <pc:sldMkLst>
          <pc:docMk/>
          <pc:sldMk cId="2114830755" sldId="467"/>
        </pc:sldMkLst>
        <pc:spChg chg="mod">
          <ac:chgData name="Thomas Chlibec" userId="c87dddfd14196b94" providerId="LiveId" clId="{F4ED6806-5298-49E5-9E96-CC0CF4687DFB}" dt="2026-05-25T14:07:41.854" v="8463" actId="20577"/>
          <ac:spMkLst>
            <pc:docMk/>
            <pc:sldMk cId="2114830755" sldId="467"/>
            <ac:spMk id="2" creationId="{CF683581-0F89-EA52-892E-95585ADF294A}"/>
          </ac:spMkLst>
        </pc:spChg>
        <pc:spChg chg="mod">
          <ac:chgData name="Thomas Chlibec" userId="c87dddfd14196b94" providerId="LiveId" clId="{F4ED6806-5298-49E5-9E96-CC0CF4687DFB}" dt="2026-06-11T20:17:50.648" v="14571" actId="20577"/>
          <ac:spMkLst>
            <pc:docMk/>
            <pc:sldMk cId="2114830755" sldId="467"/>
            <ac:spMk id="5" creationId="{5F38B15D-1758-DA21-00B9-4C3FC7EC55ED}"/>
          </ac:spMkLst>
        </pc:spChg>
        <pc:spChg chg="add mod">
          <ac:chgData name="Thomas Chlibec" userId="c87dddfd14196b94" providerId="LiveId" clId="{F4ED6806-5298-49E5-9E96-CC0CF4687DFB}" dt="2026-06-11T17:23:04.572" v="13320" actId="1076"/>
          <ac:spMkLst>
            <pc:docMk/>
            <pc:sldMk cId="2114830755" sldId="467"/>
            <ac:spMk id="6" creationId="{3AC97A6A-627E-0105-C51D-BC101A23FAE7}"/>
          </ac:spMkLst>
        </pc:spChg>
        <pc:picChg chg="mod">
          <ac:chgData name="Thomas Chlibec" userId="c87dddfd14196b94" providerId="LiveId" clId="{F4ED6806-5298-49E5-9E96-CC0CF4687DFB}" dt="2026-06-23T19:29:04.873" v="17360" actId="1076"/>
          <ac:picMkLst>
            <pc:docMk/>
            <pc:sldMk cId="2114830755" sldId="467"/>
            <ac:picMk id="4" creationId="{BE5FB37C-F8D8-BC5F-82A4-4894382F6CD5}"/>
          </ac:picMkLst>
        </pc:picChg>
        <pc:picChg chg="mod">
          <ac:chgData name="Thomas Chlibec" userId="c87dddfd14196b94" providerId="LiveId" clId="{F4ED6806-5298-49E5-9E96-CC0CF4687DFB}" dt="2026-06-11T20:17:32.483" v="14569" actId="1076"/>
          <ac:picMkLst>
            <pc:docMk/>
            <pc:sldMk cId="2114830755" sldId="467"/>
            <ac:picMk id="8" creationId="{BB15F5E8-F9BF-0971-005D-2FB09D9B7FF0}"/>
          </ac:picMkLst>
        </pc:picChg>
        <pc:picChg chg="add mod">
          <ac:chgData name="Thomas Chlibec" userId="c87dddfd14196b94" providerId="LiveId" clId="{F4ED6806-5298-49E5-9E96-CC0CF4687DFB}" dt="2026-05-25T14:57:34.287" v="8903" actId="1076"/>
          <ac:picMkLst>
            <pc:docMk/>
            <pc:sldMk cId="2114830755" sldId="467"/>
            <ac:picMk id="9" creationId="{DA788F5F-DA68-1AE3-0CD5-AFA7712FA067}"/>
          </ac:picMkLst>
        </pc:picChg>
      </pc:sldChg>
      <pc:sldChg chg="addSp delSp modSp add mod addAnim delAnim modAnim">
        <pc:chgData name="Thomas Chlibec" userId="c87dddfd14196b94" providerId="LiveId" clId="{F4ED6806-5298-49E5-9E96-CC0CF4687DFB}" dt="2026-06-23T19:28:28.539" v="17358" actId="1076"/>
        <pc:sldMkLst>
          <pc:docMk/>
          <pc:sldMk cId="3074088882" sldId="468"/>
        </pc:sldMkLst>
        <pc:spChg chg="add mod">
          <ac:chgData name="Thomas Chlibec" userId="c87dddfd14196b94" providerId="LiveId" clId="{F4ED6806-5298-49E5-9E96-CC0CF4687DFB}" dt="2026-06-02T21:36:36.209" v="10749" actId="20577"/>
          <ac:spMkLst>
            <pc:docMk/>
            <pc:sldMk cId="3074088882" sldId="468"/>
            <ac:spMk id="5" creationId="{E8538DA2-AAD6-ADBC-1B2A-AB78E402E990}"/>
          </ac:spMkLst>
        </pc:spChg>
        <pc:spChg chg="add mod">
          <ac:chgData name="Thomas Chlibec" userId="c87dddfd14196b94" providerId="LiveId" clId="{F4ED6806-5298-49E5-9E96-CC0CF4687DFB}" dt="2026-06-11T17:30:09.663" v="13333" actId="20577"/>
          <ac:spMkLst>
            <pc:docMk/>
            <pc:sldMk cId="3074088882" sldId="468"/>
            <ac:spMk id="6" creationId="{14CB9B22-E91B-78C6-9B17-5B8F8952D4B0}"/>
          </ac:spMkLst>
        </pc:spChg>
        <pc:picChg chg="mod">
          <ac:chgData name="Thomas Chlibec" userId="c87dddfd14196b94" providerId="LiveId" clId="{F4ED6806-5298-49E5-9E96-CC0CF4687DFB}" dt="2026-06-23T19:28:28.539" v="17358" actId="1076"/>
          <ac:picMkLst>
            <pc:docMk/>
            <pc:sldMk cId="3074088882" sldId="468"/>
            <ac:picMk id="4" creationId="{9A42C8CD-1334-0D66-FA28-8E065B07E626}"/>
          </ac:picMkLst>
        </pc:picChg>
        <pc:picChg chg="add mod ord">
          <ac:chgData name="Thomas Chlibec" userId="c87dddfd14196b94" providerId="LiveId" clId="{F4ED6806-5298-49E5-9E96-CC0CF4687DFB}" dt="2026-05-25T13:32:52.288" v="8151" actId="1076"/>
          <ac:picMkLst>
            <pc:docMk/>
            <pc:sldMk cId="3074088882" sldId="468"/>
            <ac:picMk id="7" creationId="{486F51CE-5DFB-2859-A711-FC4495A62568}"/>
          </ac:picMkLst>
        </pc:picChg>
        <pc:picChg chg="add mod">
          <ac:chgData name="Thomas Chlibec" userId="c87dddfd14196b94" providerId="LiveId" clId="{F4ED6806-5298-49E5-9E96-CC0CF4687DFB}" dt="2026-05-25T13:32:55.516" v="8152" actId="1076"/>
          <ac:picMkLst>
            <pc:docMk/>
            <pc:sldMk cId="3074088882" sldId="468"/>
            <ac:picMk id="8" creationId="{A49D5144-747B-39C9-5291-3C61B9CB2CEC}"/>
          </ac:picMkLst>
        </pc:picChg>
      </pc:sldChg>
      <pc:sldChg chg="addSp delSp modSp mod ord addAnim delAnim modAnim">
        <pc:chgData name="Thomas Chlibec" userId="c87dddfd14196b94" providerId="LiveId" clId="{F4ED6806-5298-49E5-9E96-CC0CF4687DFB}" dt="2026-06-22T19:04:51.207" v="16814"/>
        <pc:sldMkLst>
          <pc:docMk/>
          <pc:sldMk cId="4255397097" sldId="469"/>
        </pc:sldMkLst>
        <pc:spChg chg="add mod">
          <ac:chgData name="Thomas Chlibec" userId="c87dddfd14196b94" providerId="LiveId" clId="{F4ED6806-5298-49E5-9E96-CC0CF4687DFB}" dt="2026-06-11T17:29:40.634" v="13329" actId="20577"/>
          <ac:spMkLst>
            <pc:docMk/>
            <pc:sldMk cId="4255397097" sldId="469"/>
            <ac:spMk id="3" creationId="{A181D6CB-A02D-60AA-BA36-07CFC47EC068}"/>
          </ac:spMkLst>
        </pc:spChg>
        <pc:spChg chg="add mod">
          <ac:chgData name="Thomas Chlibec" userId="c87dddfd14196b94" providerId="LiveId" clId="{F4ED6806-5298-49E5-9E96-CC0CF4687DFB}" dt="2026-05-25T12:18:34.996" v="7398" actId="1076"/>
          <ac:spMkLst>
            <pc:docMk/>
            <pc:sldMk cId="4255397097" sldId="469"/>
            <ac:spMk id="10" creationId="{59D7FC80-8A9E-845A-8980-F068C2515E85}"/>
          </ac:spMkLst>
        </pc:spChg>
        <pc:spChg chg="add mod">
          <ac:chgData name="Thomas Chlibec" userId="c87dddfd14196b94" providerId="LiveId" clId="{F4ED6806-5298-49E5-9E96-CC0CF4687DFB}" dt="2026-06-02T20:12:10.210" v="10357" actId="20577"/>
          <ac:spMkLst>
            <pc:docMk/>
            <pc:sldMk cId="4255397097" sldId="469"/>
            <ac:spMk id="11" creationId="{9E7FA1F8-2808-2BE4-91A5-A24CD16A592D}"/>
          </ac:spMkLst>
        </pc:spChg>
        <pc:picChg chg="add mod ord">
          <ac:chgData name="Thomas Chlibec" userId="c87dddfd14196b94" providerId="LiveId" clId="{F4ED6806-5298-49E5-9E96-CC0CF4687DFB}" dt="2026-05-25T12:17:59.165" v="7369" actId="1076"/>
          <ac:picMkLst>
            <pc:docMk/>
            <pc:sldMk cId="4255397097" sldId="469"/>
            <ac:picMk id="7" creationId="{7D5A5145-44BE-6B4B-45AD-E06C15CFA3B3}"/>
          </ac:picMkLst>
        </pc:picChg>
        <pc:picChg chg="add mod ord">
          <ac:chgData name="Thomas Chlibec" userId="c87dddfd14196b94" providerId="LiveId" clId="{F4ED6806-5298-49E5-9E96-CC0CF4687DFB}" dt="2026-05-25T12:17:45.860" v="7366" actId="1076"/>
          <ac:picMkLst>
            <pc:docMk/>
            <pc:sldMk cId="4255397097" sldId="469"/>
            <ac:picMk id="9" creationId="{3A6D06CE-A80C-4F96-3013-C0349948198D}"/>
          </ac:picMkLst>
        </pc:picChg>
        <pc:picChg chg="add mod">
          <ac:chgData name="Thomas Chlibec" userId="c87dddfd14196b94" providerId="LiveId" clId="{F4ED6806-5298-49E5-9E96-CC0CF4687DFB}" dt="2026-05-25T12:24:16.523" v="7619" actId="1076"/>
          <ac:picMkLst>
            <pc:docMk/>
            <pc:sldMk cId="4255397097" sldId="469"/>
            <ac:picMk id="13" creationId="{F299CCF3-C7C9-269C-6B52-92E73132122E}"/>
          </ac:picMkLst>
        </pc:picChg>
        <pc:picChg chg="add mod">
          <ac:chgData name="Thomas Chlibec" userId="c87dddfd14196b94" providerId="LiveId" clId="{F4ED6806-5298-49E5-9E96-CC0CF4687DFB}" dt="2026-06-02T20:11:45.388" v="10356" actId="207"/>
          <ac:picMkLst>
            <pc:docMk/>
            <pc:sldMk cId="4255397097" sldId="469"/>
            <ac:picMk id="14" creationId="{821B549F-F0D8-66FE-222A-82826FD73C9A}"/>
          </ac:picMkLst>
        </pc:picChg>
      </pc:sldChg>
      <pc:sldChg chg="addSp delSp modSp mod addAnim delAnim modAnim">
        <pc:chgData name="Thomas Chlibec" userId="c87dddfd14196b94" providerId="LiveId" clId="{F4ED6806-5298-49E5-9E96-CC0CF4687DFB}" dt="2026-06-15T18:01:24.889" v="15771"/>
        <pc:sldMkLst>
          <pc:docMk/>
          <pc:sldMk cId="1819458510" sldId="470"/>
        </pc:sldMkLst>
        <pc:spChg chg="add mod">
          <ac:chgData name="Thomas Chlibec" userId="c87dddfd14196b94" providerId="LiveId" clId="{F4ED6806-5298-49E5-9E96-CC0CF4687DFB}" dt="2026-06-11T17:37:10.724" v="13379" actId="20577"/>
          <ac:spMkLst>
            <pc:docMk/>
            <pc:sldMk cId="1819458510" sldId="470"/>
            <ac:spMk id="4" creationId="{6B497CB0-06CD-3416-E055-F5D7205D9D58}"/>
          </ac:spMkLst>
        </pc:spChg>
        <pc:spChg chg="add mod">
          <ac:chgData name="Thomas Chlibec" userId="c87dddfd14196b94" providerId="LiveId" clId="{F4ED6806-5298-49E5-9E96-CC0CF4687DFB}" dt="2026-05-25T13:00:25.528" v="8049" actId="20577"/>
          <ac:spMkLst>
            <pc:docMk/>
            <pc:sldMk cId="1819458510" sldId="470"/>
            <ac:spMk id="10" creationId="{CE5F3401-E61B-C6A5-4976-7F020743697C}"/>
          </ac:spMkLst>
        </pc:spChg>
        <pc:spChg chg="add mod">
          <ac:chgData name="Thomas Chlibec" userId="c87dddfd14196b94" providerId="LiveId" clId="{F4ED6806-5298-49E5-9E96-CC0CF4687DFB}" dt="2026-06-07T15:30:17.608" v="11682" actId="1076"/>
          <ac:spMkLst>
            <pc:docMk/>
            <pc:sldMk cId="1819458510" sldId="470"/>
            <ac:spMk id="17" creationId="{13624DF4-AC09-3188-A449-366B6743CE1A}"/>
          </ac:spMkLst>
        </pc:spChg>
        <pc:picChg chg="add mod">
          <ac:chgData name="Thomas Chlibec" userId="c87dddfd14196b94" providerId="LiveId" clId="{F4ED6806-5298-49E5-9E96-CC0CF4687DFB}" dt="2026-06-07T15:29:06.426" v="11676" actId="14100"/>
          <ac:picMkLst>
            <pc:docMk/>
            <pc:sldMk cId="1819458510" sldId="470"/>
            <ac:picMk id="3" creationId="{93DC4E0F-A149-B6CF-51E7-476DD9569557}"/>
          </ac:picMkLst>
        </pc:picChg>
        <pc:picChg chg="add mod ord">
          <ac:chgData name="Thomas Chlibec" userId="c87dddfd14196b94" providerId="LiveId" clId="{F4ED6806-5298-49E5-9E96-CC0CF4687DFB}" dt="2026-05-25T13:00:10.541" v="8041" actId="14100"/>
          <ac:picMkLst>
            <pc:docMk/>
            <pc:sldMk cId="1819458510" sldId="470"/>
            <ac:picMk id="7" creationId="{0B9FAC22-346D-4DCA-9318-C7B068F88860}"/>
          </ac:picMkLst>
        </pc:picChg>
      </pc:sldChg>
      <pc:sldChg chg="addAnim delAnim modAnim">
        <pc:chgData name="Thomas Chlibec" userId="c87dddfd14196b94" providerId="LiveId" clId="{F4ED6806-5298-49E5-9E96-CC0CF4687DFB}" dt="2026-06-22T18:43:12.399" v="16746"/>
        <pc:sldMkLst>
          <pc:docMk/>
          <pc:sldMk cId="688351829" sldId="471"/>
        </pc:sldMkLst>
      </pc:sldChg>
      <pc:sldChg chg="addSp modSp mod modAnim">
        <pc:chgData name="Thomas Chlibec" userId="c87dddfd14196b94" providerId="LiveId" clId="{F4ED6806-5298-49E5-9E96-CC0CF4687DFB}" dt="2026-06-22T19:23:08.226" v="16961"/>
        <pc:sldMkLst>
          <pc:docMk/>
          <pc:sldMk cId="1466367669" sldId="472"/>
        </pc:sldMkLst>
        <pc:spChg chg="add mod">
          <ac:chgData name="Thomas Chlibec" userId="c87dddfd14196b94" providerId="LiveId" clId="{F4ED6806-5298-49E5-9E96-CC0CF4687DFB}" dt="2026-05-25T18:17:16.592" v="9413" actId="1076"/>
          <ac:spMkLst>
            <pc:docMk/>
            <pc:sldMk cId="1466367669" sldId="472"/>
            <ac:spMk id="3" creationId="{8209C13F-8F51-90BC-FB0A-1599D9DC2682}"/>
          </ac:spMkLst>
        </pc:spChg>
        <pc:spChg chg="add mod">
          <ac:chgData name="Thomas Chlibec" userId="c87dddfd14196b94" providerId="LiveId" clId="{F4ED6806-5298-49E5-9E96-CC0CF4687DFB}" dt="2026-06-22T19:22:05.854" v="16957" actId="12"/>
          <ac:spMkLst>
            <pc:docMk/>
            <pc:sldMk cId="1466367669" sldId="472"/>
            <ac:spMk id="5" creationId="{9A7250DE-6B3B-F6AC-B357-B97797D6B056}"/>
          </ac:spMkLst>
        </pc:spChg>
        <pc:picChg chg="add mod">
          <ac:chgData name="Thomas Chlibec" userId="c87dddfd14196b94" providerId="LiveId" clId="{F4ED6806-5298-49E5-9E96-CC0CF4687DFB}" dt="2026-05-27T21:53:25.183" v="9801"/>
          <ac:picMkLst>
            <pc:docMk/>
            <pc:sldMk cId="1466367669" sldId="472"/>
            <ac:picMk id="4" creationId="{943A4C46-F169-BB53-FB3B-EBA9ED55CCAC}"/>
          </ac:picMkLst>
        </pc:picChg>
      </pc:sldChg>
      <pc:sldChg chg="ord">
        <pc:chgData name="Thomas Chlibec" userId="c87dddfd14196b94" providerId="LiveId" clId="{F4ED6806-5298-49E5-9E96-CC0CF4687DFB}" dt="2026-06-06T10:27:12.689" v="11432"/>
        <pc:sldMkLst>
          <pc:docMk/>
          <pc:sldMk cId="1273965620" sldId="474"/>
        </pc:sldMkLst>
      </pc:sldChg>
      <pc:sldChg chg="modSp mod ord">
        <pc:chgData name="Thomas Chlibec" userId="c87dddfd14196b94" providerId="LiveId" clId="{F4ED6806-5298-49E5-9E96-CC0CF4687DFB}" dt="2026-06-06T10:27:15.569" v="11434"/>
        <pc:sldMkLst>
          <pc:docMk/>
          <pc:sldMk cId="2376465397" sldId="476"/>
        </pc:sldMkLst>
        <pc:spChg chg="mod">
          <ac:chgData name="Thomas Chlibec" userId="c87dddfd14196b94" providerId="LiveId" clId="{F4ED6806-5298-49E5-9E96-CC0CF4687DFB}" dt="2026-05-25T15:02:27.080" v="8909" actId="1076"/>
          <ac:spMkLst>
            <pc:docMk/>
            <pc:sldMk cId="2376465397" sldId="476"/>
            <ac:spMk id="5" creationId="{0E8D8E82-B7DE-561B-CD69-2CE43FC1F37A}"/>
          </ac:spMkLst>
        </pc:spChg>
        <pc:spChg chg="mod">
          <ac:chgData name="Thomas Chlibec" userId="c87dddfd14196b94" providerId="LiveId" clId="{F4ED6806-5298-49E5-9E96-CC0CF4687DFB}" dt="2026-06-06T10:04:09.794" v="11337" actId="207"/>
          <ac:spMkLst>
            <pc:docMk/>
            <pc:sldMk cId="2376465397" sldId="476"/>
            <ac:spMk id="9" creationId="{721C88E0-4741-DF62-C75A-4B50A69AF8DF}"/>
          </ac:spMkLst>
        </pc:spChg>
      </pc:sldChg>
      <pc:sldChg chg="mod modShow">
        <pc:chgData name="Thomas Chlibec" userId="c87dddfd14196b94" providerId="LiveId" clId="{F4ED6806-5298-49E5-9E96-CC0CF4687DFB}" dt="2026-06-22T18:16:45.513" v="16711" actId="729"/>
        <pc:sldMkLst>
          <pc:docMk/>
          <pc:sldMk cId="667537119" sldId="478"/>
        </pc:sldMkLst>
      </pc:sldChg>
      <pc:sldChg chg="addSp delSp modSp mod addAnim delAnim modAnim">
        <pc:chgData name="Thomas Chlibec" userId="c87dddfd14196b94" providerId="LiveId" clId="{F4ED6806-5298-49E5-9E96-CC0CF4687DFB}" dt="2026-06-13T07:28:32.557" v="15208"/>
        <pc:sldMkLst>
          <pc:docMk/>
          <pc:sldMk cId="86151821" sldId="479"/>
        </pc:sldMkLst>
        <pc:spChg chg="mod">
          <ac:chgData name="Thomas Chlibec" userId="c87dddfd14196b94" providerId="LiveId" clId="{F4ED6806-5298-49E5-9E96-CC0CF4687DFB}" dt="2026-05-25T18:00:29.187" v="9248" actId="1076"/>
          <ac:spMkLst>
            <pc:docMk/>
            <pc:sldMk cId="86151821" sldId="479"/>
            <ac:spMk id="5" creationId="{7FB5008E-1C6B-2649-9E54-948FA9AF3A01}"/>
          </ac:spMkLst>
        </pc:spChg>
        <pc:spChg chg="mod">
          <ac:chgData name="Thomas Chlibec" userId="c87dddfd14196b94" providerId="LiveId" clId="{F4ED6806-5298-49E5-9E96-CC0CF4687DFB}" dt="2026-06-02T21:43:00.633" v="10760" actId="115"/>
          <ac:spMkLst>
            <pc:docMk/>
            <pc:sldMk cId="86151821" sldId="479"/>
            <ac:spMk id="9" creationId="{13EF9515-0E7F-01E0-2B3D-64B5FB8DA804}"/>
          </ac:spMkLst>
        </pc:spChg>
        <pc:spChg chg="mod">
          <ac:chgData name="Thomas Chlibec" userId="c87dddfd14196b94" providerId="LiveId" clId="{F4ED6806-5298-49E5-9E96-CC0CF4687DFB}" dt="2026-06-06T10:24:26.154" v="11426" actId="688"/>
          <ac:spMkLst>
            <pc:docMk/>
            <pc:sldMk cId="86151821" sldId="479"/>
            <ac:spMk id="14" creationId="{96758986-A563-29D1-4826-97021C336CE5}"/>
          </ac:spMkLst>
        </pc:spChg>
        <pc:picChg chg="mod">
          <ac:chgData name="Thomas Chlibec" userId="c87dddfd14196b94" providerId="LiveId" clId="{F4ED6806-5298-49E5-9E96-CC0CF4687DFB}" dt="2026-06-06T10:24:19.188" v="11424" actId="1076"/>
          <ac:picMkLst>
            <pc:docMk/>
            <pc:sldMk cId="86151821" sldId="479"/>
            <ac:picMk id="3" creationId="{01440621-F0F5-5DB2-013D-E8DE4423DEB3}"/>
          </ac:picMkLst>
        </pc:picChg>
        <pc:picChg chg="mod">
          <ac:chgData name="Thomas Chlibec" userId="c87dddfd14196b94" providerId="LiveId" clId="{F4ED6806-5298-49E5-9E96-CC0CF4687DFB}" dt="2026-06-13T07:26:59.624" v="15199" actId="1076"/>
          <ac:picMkLst>
            <pc:docMk/>
            <pc:sldMk cId="86151821" sldId="479"/>
            <ac:picMk id="7" creationId="{628F7C2A-0205-29EE-657E-C5399A409E09}"/>
          </ac:picMkLst>
        </pc:picChg>
        <pc:cxnChg chg="add mod">
          <ac:chgData name="Thomas Chlibec" userId="c87dddfd14196b94" providerId="LiveId" clId="{F4ED6806-5298-49E5-9E96-CC0CF4687DFB}" dt="2026-06-13T07:26:26.301" v="15196" actId="1076"/>
          <ac:cxnSpMkLst>
            <pc:docMk/>
            <pc:sldMk cId="86151821" sldId="479"/>
            <ac:cxnSpMk id="12" creationId="{5F5454F3-33D4-8189-D1ED-C50AAAE6D477}"/>
          </ac:cxnSpMkLst>
        </pc:cxnChg>
        <pc:cxnChg chg="add mod">
          <ac:chgData name="Thomas Chlibec" userId="c87dddfd14196b94" providerId="LiveId" clId="{F4ED6806-5298-49E5-9E96-CC0CF4687DFB}" dt="2026-06-13T07:26:31.989" v="15197" actId="1076"/>
          <ac:cxnSpMkLst>
            <pc:docMk/>
            <pc:sldMk cId="86151821" sldId="479"/>
            <ac:cxnSpMk id="13" creationId="{6C07DC7D-F8EC-587F-629D-C0B8D41DA333}"/>
          </ac:cxnSpMkLst>
        </pc:cxnChg>
        <pc:cxnChg chg="add mod">
          <ac:chgData name="Thomas Chlibec" userId="c87dddfd14196b94" providerId="LiveId" clId="{F4ED6806-5298-49E5-9E96-CC0CF4687DFB}" dt="2026-06-13T07:27:49.856" v="15204" actId="1076"/>
          <ac:cxnSpMkLst>
            <pc:docMk/>
            <pc:sldMk cId="86151821" sldId="479"/>
            <ac:cxnSpMk id="15" creationId="{9228A80B-B6B5-51F8-CD09-14AF0D3DD5A2}"/>
          </ac:cxnSpMkLst>
        </pc:cxnChg>
      </pc:sldChg>
      <pc:sldChg chg="addSp delSp modSp new mod modAnim">
        <pc:chgData name="Thomas Chlibec" userId="c87dddfd14196b94" providerId="LiveId" clId="{F4ED6806-5298-49E5-9E96-CC0CF4687DFB}" dt="2026-06-22T18:41:26.550" v="16745"/>
        <pc:sldMkLst>
          <pc:docMk/>
          <pc:sldMk cId="2682067968" sldId="482"/>
        </pc:sldMkLst>
        <pc:spChg chg="mod">
          <ac:chgData name="Thomas Chlibec" userId="c87dddfd14196b94" providerId="LiveId" clId="{F4ED6806-5298-49E5-9E96-CC0CF4687DFB}" dt="2026-06-11T16:01:28.929" v="12662" actId="20577"/>
          <ac:spMkLst>
            <pc:docMk/>
            <pc:sldMk cId="2682067968" sldId="482"/>
            <ac:spMk id="13" creationId="{DB33A551-111D-01A8-8963-856B07C1F2BB}"/>
          </ac:spMkLst>
        </pc:spChg>
        <pc:picChg chg="add mod">
          <ac:chgData name="Thomas Chlibec" userId="c87dddfd14196b94" providerId="LiveId" clId="{F4ED6806-5298-49E5-9E96-CC0CF4687DFB}" dt="2026-05-25T08:10:15.703" v="5665" actId="14100"/>
          <ac:picMkLst>
            <pc:docMk/>
            <pc:sldMk cId="2682067968" sldId="482"/>
            <ac:picMk id="7" creationId="{9C8BE2F3-9819-CF7D-4086-B55873C1E03C}"/>
          </ac:picMkLst>
        </pc:picChg>
        <pc:picChg chg="add mod">
          <ac:chgData name="Thomas Chlibec" userId="c87dddfd14196b94" providerId="LiveId" clId="{F4ED6806-5298-49E5-9E96-CC0CF4687DFB}" dt="2026-05-25T08:10:21.717" v="5666" actId="14100"/>
          <ac:picMkLst>
            <pc:docMk/>
            <pc:sldMk cId="2682067968" sldId="482"/>
            <ac:picMk id="8" creationId="{924772DC-D440-9F4F-5C8D-9646D12D94E6}"/>
          </ac:picMkLst>
        </pc:picChg>
      </pc:sldChg>
      <pc:sldChg chg="addSp delSp modSp add del mod">
        <pc:chgData name="Thomas Chlibec" userId="c87dddfd14196b94" providerId="LiveId" clId="{F4ED6806-5298-49E5-9E96-CC0CF4687DFB}" dt="2026-06-11T16:10:21.656" v="12682" actId="1076"/>
        <pc:sldMkLst>
          <pc:docMk/>
          <pc:sldMk cId="765238244" sldId="484"/>
        </pc:sldMkLst>
        <pc:picChg chg="add mod modCrop">
          <ac:chgData name="Thomas Chlibec" userId="c87dddfd14196b94" providerId="LiveId" clId="{F4ED6806-5298-49E5-9E96-CC0CF4687DFB}" dt="2026-06-11T16:10:18.835" v="12681" actId="1076"/>
          <ac:picMkLst>
            <pc:docMk/>
            <pc:sldMk cId="765238244" sldId="484"/>
            <ac:picMk id="4" creationId="{26172C5D-915D-3B08-7810-1F655EEFDC7C}"/>
          </ac:picMkLst>
        </pc:picChg>
        <pc:picChg chg="add mod ord modCrop">
          <ac:chgData name="Thomas Chlibec" userId="c87dddfd14196b94" providerId="LiveId" clId="{F4ED6806-5298-49E5-9E96-CC0CF4687DFB}" dt="2026-06-11T16:10:21.656" v="12682" actId="1076"/>
          <ac:picMkLst>
            <pc:docMk/>
            <pc:sldMk cId="765238244" sldId="484"/>
            <ac:picMk id="13" creationId="{8F5D71B9-9ADA-A77E-0816-C04FF28165B3}"/>
          </ac:picMkLst>
        </pc:picChg>
      </pc:sldChg>
      <pc:sldChg chg="addSp delSp modSp add mod addAnim delAnim modAnim">
        <pc:chgData name="Thomas Chlibec" userId="c87dddfd14196b94" providerId="LiveId" clId="{F4ED6806-5298-49E5-9E96-CC0CF4687DFB}" dt="2026-06-22T21:27:19.098" v="17210"/>
        <pc:sldMkLst>
          <pc:docMk/>
          <pc:sldMk cId="1481012957" sldId="486"/>
        </pc:sldMkLst>
        <pc:spChg chg="mod">
          <ac:chgData name="Thomas Chlibec" userId="c87dddfd14196b94" providerId="LiveId" clId="{F4ED6806-5298-49E5-9E96-CC0CF4687DFB}" dt="2026-06-06T09:37:12.956" v="11216" actId="20577"/>
          <ac:spMkLst>
            <pc:docMk/>
            <pc:sldMk cId="1481012957" sldId="486"/>
            <ac:spMk id="2" creationId="{5B3CD1DE-250A-9B32-3713-257A162D782A}"/>
          </ac:spMkLst>
        </pc:spChg>
        <pc:spChg chg="mod">
          <ac:chgData name="Thomas Chlibec" userId="c87dddfd14196b94" providerId="LiveId" clId="{F4ED6806-5298-49E5-9E96-CC0CF4687DFB}" dt="2026-06-13T08:39:47.597" v="15616" actId="20577"/>
          <ac:spMkLst>
            <pc:docMk/>
            <pc:sldMk cId="1481012957" sldId="486"/>
            <ac:spMk id="6" creationId="{BFD83811-80F4-8E62-E276-43119206E7D6}"/>
          </ac:spMkLst>
        </pc:spChg>
        <pc:picChg chg="add mod ord">
          <ac:chgData name="Thomas Chlibec" userId="c87dddfd14196b94" providerId="LiveId" clId="{F4ED6806-5298-49E5-9E96-CC0CF4687DFB}" dt="2026-05-25T11:28:04.631" v="7226" actId="14100"/>
          <ac:picMkLst>
            <pc:docMk/>
            <pc:sldMk cId="1481012957" sldId="486"/>
            <ac:picMk id="7" creationId="{9824136A-2924-1BE9-C223-78B06B77AFED}"/>
          </ac:picMkLst>
        </pc:picChg>
      </pc:sldChg>
      <pc:sldChg chg="addSp delSp modSp add mod addAnim delAnim modAnim">
        <pc:chgData name="Thomas Chlibec" userId="c87dddfd14196b94" providerId="LiveId" clId="{F4ED6806-5298-49E5-9E96-CC0CF4687DFB}" dt="2026-06-24T18:47:14.833" v="17460" actId="207"/>
        <pc:sldMkLst>
          <pc:docMk/>
          <pc:sldMk cId="2670952629" sldId="487"/>
        </pc:sldMkLst>
        <pc:spChg chg="add mod">
          <ac:chgData name="Thomas Chlibec" userId="c87dddfd14196b94" providerId="LiveId" clId="{F4ED6806-5298-49E5-9E96-CC0CF4687DFB}" dt="2026-06-24T18:47:14.833" v="17460" actId="207"/>
          <ac:spMkLst>
            <pc:docMk/>
            <pc:sldMk cId="2670952629" sldId="487"/>
            <ac:spMk id="7" creationId="{131F2F92-12C7-AC02-3114-6C9243F3CC6C}"/>
          </ac:spMkLst>
        </pc:spChg>
        <pc:picChg chg="add mod">
          <ac:chgData name="Thomas Chlibec" userId="c87dddfd14196b94" providerId="LiveId" clId="{F4ED6806-5298-49E5-9E96-CC0CF4687DFB}" dt="2026-06-11T19:41:27.869" v="14235" actId="1076"/>
          <ac:picMkLst>
            <pc:docMk/>
            <pc:sldMk cId="2670952629" sldId="487"/>
            <ac:picMk id="6" creationId="{D0C4EF3F-953F-736B-89E2-86E6F6C6E6D4}"/>
          </ac:picMkLst>
        </pc:picChg>
      </pc:sldChg>
      <pc:sldChg chg="addSp delSp modSp add mod ord addAnim delAnim modAnim">
        <pc:chgData name="Thomas Chlibec" userId="c87dddfd14196b94" providerId="LiveId" clId="{F4ED6806-5298-49E5-9E96-CC0CF4687DFB}" dt="2026-06-22T21:28:28.193" v="17213"/>
        <pc:sldMkLst>
          <pc:docMk/>
          <pc:sldMk cId="984821665" sldId="488"/>
        </pc:sldMkLst>
        <pc:spChg chg="mod">
          <ac:chgData name="Thomas Chlibec" userId="c87dddfd14196b94" providerId="LiveId" clId="{F4ED6806-5298-49E5-9E96-CC0CF4687DFB}" dt="2026-06-06T09:37:30.853" v="11228" actId="20577"/>
          <ac:spMkLst>
            <pc:docMk/>
            <pc:sldMk cId="984821665" sldId="488"/>
            <ac:spMk id="2" creationId="{B21C6E57-ACCF-B533-757E-C2C03CDC3A76}"/>
          </ac:spMkLst>
        </pc:spChg>
        <pc:spChg chg="mod">
          <ac:chgData name="Thomas Chlibec" userId="c87dddfd14196b94" providerId="LiveId" clId="{F4ED6806-5298-49E5-9E96-CC0CF4687DFB}" dt="2026-06-13T08:39:58.915" v="15625" actId="20577"/>
          <ac:spMkLst>
            <pc:docMk/>
            <pc:sldMk cId="984821665" sldId="488"/>
            <ac:spMk id="6" creationId="{673EAD4A-682B-FC73-7B23-3F1442397844}"/>
          </ac:spMkLst>
        </pc:spChg>
        <pc:picChg chg="add mod ord">
          <ac:chgData name="Thomas Chlibec" userId="c87dddfd14196b94" providerId="LiveId" clId="{F4ED6806-5298-49E5-9E96-CC0CF4687DFB}" dt="2026-05-25T12:00:44.793" v="7338" actId="1076"/>
          <ac:picMkLst>
            <pc:docMk/>
            <pc:sldMk cId="984821665" sldId="488"/>
            <ac:picMk id="8" creationId="{8DD4F9AE-5106-1FA1-FA49-B9D3A314EFBF}"/>
          </ac:picMkLst>
        </pc:picChg>
      </pc:sldChg>
      <pc:sldChg chg="addSp modSp add mod addAnim delAnim modAnim">
        <pc:chgData name="Thomas Chlibec" userId="c87dddfd14196b94" providerId="LiveId" clId="{F4ED6806-5298-49E5-9E96-CC0CF4687DFB}" dt="2026-06-22T19:07:08.896" v="16816"/>
        <pc:sldMkLst>
          <pc:docMk/>
          <pc:sldMk cId="3033913585" sldId="489"/>
        </pc:sldMkLst>
        <pc:spChg chg="add mod">
          <ac:chgData name="Thomas Chlibec" userId="c87dddfd14196b94" providerId="LiveId" clId="{F4ED6806-5298-49E5-9E96-CC0CF4687DFB}" dt="2026-06-13T08:53:06.180" v="15670" actId="1076"/>
          <ac:spMkLst>
            <pc:docMk/>
            <pc:sldMk cId="3033913585" sldId="489"/>
            <ac:spMk id="3" creationId="{3818D053-4055-A46D-9DCD-804D4C592F4A}"/>
          </ac:spMkLst>
        </pc:spChg>
        <pc:spChg chg="add mod">
          <ac:chgData name="Thomas Chlibec" userId="c87dddfd14196b94" providerId="LiveId" clId="{F4ED6806-5298-49E5-9E96-CC0CF4687DFB}" dt="2026-06-13T08:53:40.563" v="15673" actId="1076"/>
          <ac:spMkLst>
            <pc:docMk/>
            <pc:sldMk cId="3033913585" sldId="489"/>
            <ac:spMk id="10" creationId="{3304E77E-79FF-93BC-9BD2-23340F273D27}"/>
          </ac:spMkLst>
        </pc:spChg>
        <pc:picChg chg="add mod">
          <ac:chgData name="Thomas Chlibec" userId="c87dddfd14196b94" providerId="LiveId" clId="{F4ED6806-5298-49E5-9E96-CC0CF4687DFB}" dt="2026-06-13T08:53:09.831" v="15671" actId="1076"/>
          <ac:picMkLst>
            <pc:docMk/>
            <pc:sldMk cId="3033913585" sldId="489"/>
            <ac:picMk id="8" creationId="{6C6ED98F-1AB4-2CA8-EFED-DD71BA069684}"/>
          </ac:picMkLst>
        </pc:picChg>
      </pc:sldChg>
      <pc:sldChg chg="addSp delSp modSp new mod modAnim">
        <pc:chgData name="Thomas Chlibec" userId="c87dddfd14196b94" providerId="LiveId" clId="{F4ED6806-5298-49E5-9E96-CC0CF4687DFB}" dt="2026-05-25T18:56:45.528" v="9630"/>
        <pc:sldMkLst>
          <pc:docMk/>
          <pc:sldMk cId="3574679797" sldId="490"/>
        </pc:sldMkLst>
        <pc:picChg chg="add mod">
          <ac:chgData name="Thomas Chlibec" userId="c87dddfd14196b94" providerId="LiveId" clId="{F4ED6806-5298-49E5-9E96-CC0CF4687DFB}" dt="2026-05-25T18:56:41.468" v="9629" actId="1076"/>
          <ac:picMkLst>
            <pc:docMk/>
            <pc:sldMk cId="3574679797" sldId="490"/>
            <ac:picMk id="10" creationId="{A15B1832-7C70-AB2F-763D-AB67CC1918E4}"/>
          </ac:picMkLst>
        </pc:picChg>
      </pc:sldChg>
      <pc:sldChg chg="addSp delSp modSp new mod delAnim modAnim">
        <pc:chgData name="Thomas Chlibec" userId="c87dddfd14196b94" providerId="LiveId" clId="{F4ED6806-5298-49E5-9E96-CC0CF4687DFB}" dt="2026-06-22T20:50:57.763" v="17176" actId="478"/>
        <pc:sldMkLst>
          <pc:docMk/>
          <pc:sldMk cId="2258198881" sldId="491"/>
        </pc:sldMkLst>
        <pc:spChg chg="mod">
          <ac:chgData name="Thomas Chlibec" userId="c87dddfd14196b94" providerId="LiveId" clId="{F4ED6806-5298-49E5-9E96-CC0CF4687DFB}" dt="2026-05-25T08:12:33.968" v="5687" actId="20577"/>
          <ac:spMkLst>
            <pc:docMk/>
            <pc:sldMk cId="2258198881" sldId="491"/>
            <ac:spMk id="2" creationId="{6E0EF08B-BB73-CCE3-5305-12202AF31947}"/>
          </ac:spMkLst>
        </pc:spChg>
        <pc:spChg chg="add mod">
          <ac:chgData name="Thomas Chlibec" userId="c87dddfd14196b94" providerId="LiveId" clId="{F4ED6806-5298-49E5-9E96-CC0CF4687DFB}" dt="2026-06-22T20:15:59.476" v="17034" actId="1076"/>
          <ac:spMkLst>
            <pc:docMk/>
            <pc:sldMk cId="2258198881" sldId="491"/>
            <ac:spMk id="3" creationId="{652F333F-FB36-770A-9B5D-47F0E5AB9741}"/>
          </ac:spMkLst>
        </pc:spChg>
        <pc:picChg chg="ord">
          <ac:chgData name="Thomas Chlibec" userId="c87dddfd14196b94" providerId="LiveId" clId="{F4ED6806-5298-49E5-9E96-CC0CF4687DFB}" dt="2026-06-22T20:15:29.035" v="17027" actId="167"/>
          <ac:picMkLst>
            <pc:docMk/>
            <pc:sldMk cId="2258198881" sldId="491"/>
            <ac:picMk id="6" creationId="{C67C0E8E-25B7-12FB-424D-1D86D67FEB1E}"/>
          </ac:picMkLst>
        </pc:picChg>
        <pc:picChg chg="add mod ord">
          <ac:chgData name="Thomas Chlibec" userId="c87dddfd14196b94" providerId="LiveId" clId="{F4ED6806-5298-49E5-9E96-CC0CF4687DFB}" dt="2026-06-22T20:15:44.921" v="17030" actId="14100"/>
          <ac:picMkLst>
            <pc:docMk/>
            <pc:sldMk cId="2258198881" sldId="491"/>
            <ac:picMk id="10" creationId="{99A5A036-E5F6-C52B-1E65-D62810B63ABE}"/>
          </ac:picMkLst>
        </pc:picChg>
      </pc:sldChg>
      <pc:sldChg chg="addSp delSp modSp new mod ord setBg modAnim">
        <pc:chgData name="Thomas Chlibec" userId="c87dddfd14196b94" providerId="LiveId" clId="{F4ED6806-5298-49E5-9E96-CC0CF4687DFB}" dt="2026-06-11T21:16:20.353" v="14674"/>
        <pc:sldMkLst>
          <pc:docMk/>
          <pc:sldMk cId="2432703609" sldId="493"/>
        </pc:sldMkLst>
        <pc:spChg chg="mod ord">
          <ac:chgData name="Thomas Chlibec" userId="c87dddfd14196b94" providerId="LiveId" clId="{F4ED6806-5298-49E5-9E96-CC0CF4687DFB}" dt="2026-06-11T20:34:09.554" v="14614" actId="166"/>
          <ac:spMkLst>
            <pc:docMk/>
            <pc:sldMk cId="2432703609" sldId="493"/>
            <ac:spMk id="2" creationId="{CCFE5EDF-40FD-2E20-D9E0-14CE22979E4F}"/>
          </ac:spMkLst>
        </pc:spChg>
        <pc:spChg chg="mod">
          <ac:chgData name="Thomas Chlibec" userId="c87dddfd14196b94" providerId="LiveId" clId="{F4ED6806-5298-49E5-9E96-CC0CF4687DFB}" dt="2026-06-02T21:24:51.905" v="10703" actId="14100"/>
          <ac:spMkLst>
            <pc:docMk/>
            <pc:sldMk cId="2432703609" sldId="493"/>
            <ac:spMk id="4" creationId="{D5296875-AD2B-7EFD-C7C3-4D7FDA84A20F}"/>
          </ac:spMkLst>
        </pc:spChg>
        <pc:picChg chg="add mod">
          <ac:chgData name="Thomas Chlibec" userId="c87dddfd14196b94" providerId="LiveId" clId="{F4ED6806-5298-49E5-9E96-CC0CF4687DFB}" dt="2026-06-02T21:25:44.805" v="10704" actId="14100"/>
          <ac:picMkLst>
            <pc:docMk/>
            <pc:sldMk cId="2432703609" sldId="493"/>
            <ac:picMk id="3" creationId="{BC775A7E-E221-66E2-ABAE-C1D8F935C584}"/>
          </ac:picMkLst>
        </pc:picChg>
        <pc:picChg chg="add mod ord">
          <ac:chgData name="Thomas Chlibec" userId="c87dddfd14196b94" providerId="LiveId" clId="{F4ED6806-5298-49E5-9E96-CC0CF4687DFB}" dt="2026-06-11T20:32:22.675" v="14599" actId="167"/>
          <ac:picMkLst>
            <pc:docMk/>
            <pc:sldMk cId="2432703609" sldId="493"/>
            <ac:picMk id="6" creationId="{1B5BFD8F-0325-2FE7-097C-3A7F9360AB40}"/>
          </ac:picMkLst>
        </pc:picChg>
      </pc:sldChg>
      <pc:sldChg chg="addSp delSp modSp add mod addAnim delAnim modAnim">
        <pc:chgData name="Thomas Chlibec" userId="c87dddfd14196b94" providerId="LiveId" clId="{F4ED6806-5298-49E5-9E96-CC0CF4687DFB}" dt="2026-06-22T18:35:38.946" v="16743"/>
        <pc:sldMkLst>
          <pc:docMk/>
          <pc:sldMk cId="4042436156" sldId="494"/>
        </pc:sldMkLst>
        <pc:spChg chg="mod">
          <ac:chgData name="Thomas Chlibec" userId="c87dddfd14196b94" providerId="LiveId" clId="{F4ED6806-5298-49E5-9E96-CC0CF4687DFB}" dt="2026-06-06T07:52:56.400" v="10794" actId="1076"/>
          <ac:spMkLst>
            <pc:docMk/>
            <pc:sldMk cId="4042436156" sldId="494"/>
            <ac:spMk id="2" creationId="{A36D0EB8-0B97-7010-9F29-37DC3E55C259}"/>
          </ac:spMkLst>
        </pc:spChg>
        <pc:spChg chg="add mod">
          <ac:chgData name="Thomas Chlibec" userId="c87dddfd14196b94" providerId="LiveId" clId="{F4ED6806-5298-49E5-9E96-CC0CF4687DFB}" dt="2026-06-06T07:52:17.236" v="10789" actId="1076"/>
          <ac:spMkLst>
            <pc:docMk/>
            <pc:sldMk cId="4042436156" sldId="494"/>
            <ac:spMk id="4" creationId="{719CF0A5-D0E6-6E8B-5456-66095FC7AB45}"/>
          </ac:spMkLst>
        </pc:spChg>
        <pc:spChg chg="add mod">
          <ac:chgData name="Thomas Chlibec" userId="c87dddfd14196b94" providerId="LiveId" clId="{F4ED6806-5298-49E5-9E96-CC0CF4687DFB}" dt="2026-06-11T15:36:42.652" v="12548" actId="1076"/>
          <ac:spMkLst>
            <pc:docMk/>
            <pc:sldMk cId="4042436156" sldId="494"/>
            <ac:spMk id="5" creationId="{81DEAD15-3278-1FF5-4727-BF75659988BF}"/>
          </ac:spMkLst>
        </pc:spChg>
        <pc:spChg chg="add mod">
          <ac:chgData name="Thomas Chlibec" userId="c87dddfd14196b94" providerId="LiveId" clId="{F4ED6806-5298-49E5-9E96-CC0CF4687DFB}" dt="2026-06-06T09:19:07.325" v="11155" actId="1076"/>
          <ac:spMkLst>
            <pc:docMk/>
            <pc:sldMk cId="4042436156" sldId="494"/>
            <ac:spMk id="7" creationId="{CACC8857-8434-16CF-DDB4-BAE9338ADB9B}"/>
          </ac:spMkLst>
        </pc:spChg>
        <pc:spChg chg="mod">
          <ac:chgData name="Thomas Chlibec" userId="c87dddfd14196b94" providerId="LiveId" clId="{F4ED6806-5298-49E5-9E96-CC0CF4687DFB}" dt="2026-06-07T15:12:28.822" v="11639" actId="20577"/>
          <ac:spMkLst>
            <pc:docMk/>
            <pc:sldMk cId="4042436156" sldId="494"/>
            <ac:spMk id="9" creationId="{E3E01383-6F32-8AE5-0193-E652C7B7DC63}"/>
          </ac:spMkLst>
        </pc:spChg>
        <pc:spChg chg="add mod">
          <ac:chgData name="Thomas Chlibec" userId="c87dddfd14196b94" providerId="LiveId" clId="{F4ED6806-5298-49E5-9E96-CC0CF4687DFB}" dt="2026-06-11T15:35:35.054" v="12539" actId="255"/>
          <ac:spMkLst>
            <pc:docMk/>
            <pc:sldMk cId="4042436156" sldId="494"/>
            <ac:spMk id="13" creationId="{98C47160-736E-9F7B-7EE2-EAC37A76C119}"/>
          </ac:spMkLst>
        </pc:spChg>
        <pc:spChg chg="add mod">
          <ac:chgData name="Thomas Chlibec" userId="c87dddfd14196b94" providerId="LiveId" clId="{F4ED6806-5298-49E5-9E96-CC0CF4687DFB}" dt="2026-06-11T15:36:15.954" v="12546" actId="20577"/>
          <ac:spMkLst>
            <pc:docMk/>
            <pc:sldMk cId="4042436156" sldId="494"/>
            <ac:spMk id="14" creationId="{79171E45-A0ED-4586-016F-C16C342A4CE5}"/>
          </ac:spMkLst>
        </pc:spChg>
        <pc:picChg chg="add mod ord">
          <ac:chgData name="Thomas Chlibec" userId="c87dddfd14196b94" providerId="LiveId" clId="{F4ED6806-5298-49E5-9E96-CC0CF4687DFB}" dt="2026-06-02T21:32:28.222" v="10735" actId="167"/>
          <ac:picMkLst>
            <pc:docMk/>
            <pc:sldMk cId="4042436156" sldId="494"/>
            <ac:picMk id="6" creationId="{406F0B32-DC5E-681D-D853-E051964F14FA}"/>
          </ac:picMkLst>
        </pc:picChg>
        <pc:picChg chg="mod">
          <ac:chgData name="Thomas Chlibec" userId="c87dddfd14196b94" providerId="LiveId" clId="{F4ED6806-5298-49E5-9E96-CC0CF4687DFB}" dt="2026-06-06T07:52:39.577" v="10792" actId="1076"/>
          <ac:picMkLst>
            <pc:docMk/>
            <pc:sldMk cId="4042436156" sldId="494"/>
            <ac:picMk id="8" creationId="{68E84E88-F4D5-51B2-CFE0-D666193EBD00}"/>
          </ac:picMkLst>
        </pc:picChg>
        <pc:picChg chg="mod">
          <ac:chgData name="Thomas Chlibec" userId="c87dddfd14196b94" providerId="LiveId" clId="{F4ED6806-5298-49E5-9E96-CC0CF4687DFB}" dt="2026-06-06T07:52:34.471" v="10791" actId="1076"/>
          <ac:picMkLst>
            <pc:docMk/>
            <pc:sldMk cId="4042436156" sldId="494"/>
            <ac:picMk id="10" creationId="{01F5C446-ED38-C711-E4ED-E7B4818E11FC}"/>
          </ac:picMkLst>
        </pc:picChg>
        <pc:picChg chg="add mod">
          <ac:chgData name="Thomas Chlibec" userId="c87dddfd14196b94" providerId="LiveId" clId="{F4ED6806-5298-49E5-9E96-CC0CF4687DFB}" dt="2026-06-06T09:21:46.103" v="11162" actId="1076"/>
          <ac:picMkLst>
            <pc:docMk/>
            <pc:sldMk cId="4042436156" sldId="494"/>
            <ac:picMk id="11" creationId="{B0285DC8-1831-73EA-8821-6CDAFEB5F20E}"/>
          </ac:picMkLst>
        </pc:picChg>
        <pc:picChg chg="mod">
          <ac:chgData name="Thomas Chlibec" userId="c87dddfd14196b94" providerId="LiveId" clId="{F4ED6806-5298-49E5-9E96-CC0CF4687DFB}" dt="2026-06-06T07:52:11.074" v="10788" actId="14100"/>
          <ac:picMkLst>
            <pc:docMk/>
            <pc:sldMk cId="4042436156" sldId="494"/>
            <ac:picMk id="12" creationId="{28A32CC3-1BBA-C00B-E49F-F4C0480BB1F3}"/>
          </ac:picMkLst>
        </pc:picChg>
        <pc:picChg chg="mod">
          <ac:chgData name="Thomas Chlibec" userId="c87dddfd14196b94" providerId="LiveId" clId="{F4ED6806-5298-49E5-9E96-CC0CF4687DFB}" dt="2026-06-06T07:52:49.913" v="10793" actId="1076"/>
          <ac:picMkLst>
            <pc:docMk/>
            <pc:sldMk cId="4042436156" sldId="494"/>
            <ac:picMk id="16" creationId="{0BB3C48B-9D42-AFE3-2318-F8E8B68D1928}"/>
          </ac:picMkLst>
        </pc:picChg>
      </pc:sldChg>
      <pc:sldChg chg="modSp add mod ord">
        <pc:chgData name="Thomas Chlibec" userId="c87dddfd14196b94" providerId="LiveId" clId="{F4ED6806-5298-49E5-9E96-CC0CF4687DFB}" dt="2026-05-28T18:27:26.116" v="10189"/>
        <pc:sldMkLst>
          <pc:docMk/>
          <pc:sldMk cId="1655167303" sldId="495"/>
        </pc:sldMkLst>
        <pc:spChg chg="mod">
          <ac:chgData name="Thomas Chlibec" userId="c87dddfd14196b94" providerId="LiveId" clId="{F4ED6806-5298-49E5-9E96-CC0CF4687DFB}" dt="2026-05-25T08:06:22.228" v="5664" actId="20577"/>
          <ac:spMkLst>
            <pc:docMk/>
            <pc:sldMk cId="1655167303" sldId="495"/>
            <ac:spMk id="2" creationId="{DD672CF2-A5EB-FF0B-E2F5-884E1795C3E3}"/>
          </ac:spMkLst>
        </pc:spChg>
      </pc:sldChg>
      <pc:sldChg chg="addSp modSp new mod addAnim delAnim modAnim">
        <pc:chgData name="Thomas Chlibec" userId="c87dddfd14196b94" providerId="LiveId" clId="{F4ED6806-5298-49E5-9E96-CC0CF4687DFB}" dt="2026-06-11T17:01:47.347" v="13189" actId="20577"/>
        <pc:sldMkLst>
          <pc:docMk/>
          <pc:sldMk cId="4234970281" sldId="496"/>
        </pc:sldMkLst>
        <pc:spChg chg="mod">
          <ac:chgData name="Thomas Chlibec" userId="c87dddfd14196b94" providerId="LiveId" clId="{F4ED6806-5298-49E5-9E96-CC0CF4687DFB}" dt="2026-05-25T08:15:52.202" v="5719" actId="20577"/>
          <ac:spMkLst>
            <pc:docMk/>
            <pc:sldMk cId="4234970281" sldId="496"/>
            <ac:spMk id="2" creationId="{38352B44-7367-52F8-B0E7-C95167360A16}"/>
          </ac:spMkLst>
        </pc:spChg>
        <pc:spChg chg="mod">
          <ac:chgData name="Thomas Chlibec" userId="c87dddfd14196b94" providerId="LiveId" clId="{F4ED6806-5298-49E5-9E96-CC0CF4687DFB}" dt="2026-05-25T12:57:55.661" v="8007" actId="27636"/>
          <ac:spMkLst>
            <pc:docMk/>
            <pc:sldMk cId="4234970281" sldId="496"/>
            <ac:spMk id="3" creationId="{A8B9E9AD-F330-D70B-092F-05116B4D6837}"/>
          </ac:spMkLst>
        </pc:spChg>
        <pc:spChg chg="mod">
          <ac:chgData name="Thomas Chlibec" userId="c87dddfd14196b94" providerId="LiveId" clId="{F4ED6806-5298-49E5-9E96-CC0CF4687DFB}" dt="2026-06-11T17:01:47.347" v="13189" actId="20577"/>
          <ac:spMkLst>
            <pc:docMk/>
            <pc:sldMk cId="4234970281" sldId="496"/>
            <ac:spMk id="4" creationId="{8BCDB32B-78A9-CAA9-CC8E-7AB51C7D0821}"/>
          </ac:spMkLst>
        </pc:spChg>
        <pc:spChg chg="add mod">
          <ac:chgData name="Thomas Chlibec" userId="c87dddfd14196b94" providerId="LiveId" clId="{F4ED6806-5298-49E5-9E96-CC0CF4687DFB}" dt="2026-05-25T08:29:27.341" v="6107" actId="1076"/>
          <ac:spMkLst>
            <pc:docMk/>
            <pc:sldMk cId="4234970281" sldId="496"/>
            <ac:spMk id="6" creationId="{3B9DC9F9-3E43-A9F1-CC99-8DCFCCBE9299}"/>
          </ac:spMkLst>
        </pc:spChg>
      </pc:sldChg>
      <pc:sldChg chg="addSp delSp modSp new mod addAnim delAnim modAnim">
        <pc:chgData name="Thomas Chlibec" userId="c87dddfd14196b94" providerId="LiveId" clId="{F4ED6806-5298-49E5-9E96-CC0CF4687DFB}" dt="2026-06-23T18:46:20.490" v="17332" actId="1076"/>
        <pc:sldMkLst>
          <pc:docMk/>
          <pc:sldMk cId="2798477632" sldId="498"/>
        </pc:sldMkLst>
        <pc:spChg chg="mod">
          <ac:chgData name="Thomas Chlibec" userId="c87dddfd14196b94" providerId="LiveId" clId="{F4ED6806-5298-49E5-9E96-CC0CF4687DFB}" dt="2026-06-07T15:12:44.051" v="11647" actId="20577"/>
          <ac:spMkLst>
            <pc:docMk/>
            <pc:sldMk cId="2798477632" sldId="498"/>
            <ac:spMk id="2" creationId="{57A26CEC-CEB8-C75C-ACBE-8D0907C79A36}"/>
          </ac:spMkLst>
        </pc:spChg>
        <pc:spChg chg="add mod">
          <ac:chgData name="Thomas Chlibec" userId="c87dddfd14196b94" providerId="LiveId" clId="{F4ED6806-5298-49E5-9E96-CC0CF4687DFB}" dt="2026-06-11T15:53:06.132" v="12644" actId="1076"/>
          <ac:spMkLst>
            <pc:docMk/>
            <pc:sldMk cId="2798477632" sldId="498"/>
            <ac:spMk id="7" creationId="{876806F4-375A-3797-29CE-354E4137C758}"/>
          </ac:spMkLst>
        </pc:spChg>
        <pc:spChg chg="add mod">
          <ac:chgData name="Thomas Chlibec" userId="c87dddfd14196b94" providerId="LiveId" clId="{F4ED6806-5298-49E5-9E96-CC0CF4687DFB}" dt="2026-06-23T18:45:49.605" v="17331" actId="12"/>
          <ac:spMkLst>
            <pc:docMk/>
            <pc:sldMk cId="2798477632" sldId="498"/>
            <ac:spMk id="9" creationId="{5D9BB2FC-B46C-2E6E-6335-54F6484058BA}"/>
          </ac:spMkLst>
        </pc:spChg>
        <pc:spChg chg="add mod">
          <ac:chgData name="Thomas Chlibec" userId="c87dddfd14196b94" providerId="LiveId" clId="{F4ED6806-5298-49E5-9E96-CC0CF4687DFB}" dt="2026-06-23T18:44:23.269" v="17327" actId="1076"/>
          <ac:spMkLst>
            <pc:docMk/>
            <pc:sldMk cId="2798477632" sldId="498"/>
            <ac:spMk id="14" creationId="{99A72A70-D860-C921-EEBB-55F994592AA8}"/>
          </ac:spMkLst>
        </pc:spChg>
        <pc:spChg chg="add mod">
          <ac:chgData name="Thomas Chlibec" userId="c87dddfd14196b94" providerId="LiveId" clId="{F4ED6806-5298-49E5-9E96-CC0CF4687DFB}" dt="2026-05-25T13:11:05.876" v="8112" actId="1076"/>
          <ac:spMkLst>
            <pc:docMk/>
            <pc:sldMk cId="2798477632" sldId="498"/>
            <ac:spMk id="18" creationId="{419888E3-31EA-B872-381F-48B8273A29A5}"/>
          </ac:spMkLst>
        </pc:spChg>
        <pc:picChg chg="add mod">
          <ac:chgData name="Thomas Chlibec" userId="c87dddfd14196b94" providerId="LiveId" clId="{F4ED6806-5298-49E5-9E96-CC0CF4687DFB}" dt="2026-06-23T18:46:20.490" v="17332" actId="1076"/>
          <ac:picMkLst>
            <pc:docMk/>
            <pc:sldMk cId="2798477632" sldId="498"/>
            <ac:picMk id="3" creationId="{D91325A2-E2E8-6572-1850-47B00186771E}"/>
          </ac:picMkLst>
        </pc:picChg>
        <pc:picChg chg="add mod ord">
          <ac:chgData name="Thomas Chlibec" userId="c87dddfd14196b94" providerId="LiveId" clId="{F4ED6806-5298-49E5-9E96-CC0CF4687DFB}" dt="2026-06-11T15:49:04.556" v="12563" actId="167"/>
          <ac:picMkLst>
            <pc:docMk/>
            <pc:sldMk cId="2798477632" sldId="498"/>
            <ac:picMk id="5" creationId="{1568F340-56A2-8AA6-9E9E-256B88264833}"/>
          </ac:picMkLst>
        </pc:picChg>
        <pc:picChg chg="add mod ord">
          <ac:chgData name="Thomas Chlibec" userId="c87dddfd14196b94" providerId="LiveId" clId="{F4ED6806-5298-49E5-9E96-CC0CF4687DFB}" dt="2026-06-23T18:44:17.643" v="17326" actId="1076"/>
          <ac:picMkLst>
            <pc:docMk/>
            <pc:sldMk cId="2798477632" sldId="498"/>
            <ac:picMk id="8" creationId="{EB611F81-C253-5156-BC67-6B3B5F6CE801}"/>
          </ac:picMkLst>
        </pc:picChg>
        <pc:picChg chg="add mod">
          <ac:chgData name="Thomas Chlibec" userId="c87dddfd14196b94" providerId="LiveId" clId="{F4ED6806-5298-49E5-9E96-CC0CF4687DFB}" dt="2026-05-25T13:10:39.645" v="8101" actId="1076"/>
          <ac:picMkLst>
            <pc:docMk/>
            <pc:sldMk cId="2798477632" sldId="498"/>
            <ac:picMk id="15" creationId="{8E2440E5-D853-3500-DA37-0DF8F96F6C0B}"/>
          </ac:picMkLst>
        </pc:picChg>
      </pc:sldChg>
      <pc:sldChg chg="addSp delSp modSp add mod addAnim delAnim modAnim modShow">
        <pc:chgData name="Thomas Chlibec" userId="c87dddfd14196b94" providerId="LiveId" clId="{F4ED6806-5298-49E5-9E96-CC0CF4687DFB}" dt="2026-06-22T20:18:35.789" v="17041" actId="729"/>
        <pc:sldMkLst>
          <pc:docMk/>
          <pc:sldMk cId="147856991" sldId="500"/>
        </pc:sldMkLst>
        <pc:spChg chg="mod">
          <ac:chgData name="Thomas Chlibec" userId="c87dddfd14196b94" providerId="LiveId" clId="{F4ED6806-5298-49E5-9E96-CC0CF4687DFB}" dt="2026-05-25T11:01:45.601" v="6900" actId="20577"/>
          <ac:spMkLst>
            <pc:docMk/>
            <pc:sldMk cId="147856991" sldId="500"/>
            <ac:spMk id="2" creationId="{FB9F8B95-C662-C316-CEB6-3934B0A692A3}"/>
          </ac:spMkLst>
        </pc:spChg>
        <pc:spChg chg="add mod">
          <ac:chgData name="Thomas Chlibec" userId="c87dddfd14196b94" providerId="LiveId" clId="{F4ED6806-5298-49E5-9E96-CC0CF4687DFB}" dt="2026-06-06T08:04:06.555" v="10846" actId="20577"/>
          <ac:spMkLst>
            <pc:docMk/>
            <pc:sldMk cId="147856991" sldId="500"/>
            <ac:spMk id="3" creationId="{AD5416DC-5BE6-87AD-4CB0-372679C1046B}"/>
          </ac:spMkLst>
        </pc:spChg>
        <pc:spChg chg="add mod">
          <ac:chgData name="Thomas Chlibec" userId="c87dddfd14196b94" providerId="LiveId" clId="{F4ED6806-5298-49E5-9E96-CC0CF4687DFB}" dt="2026-06-06T08:04:31.947" v="10861" actId="20577"/>
          <ac:spMkLst>
            <pc:docMk/>
            <pc:sldMk cId="147856991" sldId="500"/>
            <ac:spMk id="4" creationId="{7BA0CCEC-FCDB-11EB-9EC3-89667C46AC9B}"/>
          </ac:spMkLst>
        </pc:spChg>
        <pc:spChg chg="add mod">
          <ac:chgData name="Thomas Chlibec" userId="c87dddfd14196b94" providerId="LiveId" clId="{F4ED6806-5298-49E5-9E96-CC0CF4687DFB}" dt="2026-06-22T20:10:23.245" v="17015" actId="478"/>
          <ac:spMkLst>
            <pc:docMk/>
            <pc:sldMk cId="147856991" sldId="500"/>
            <ac:spMk id="8" creationId="{D6966203-C529-28B6-4289-2A528AFD1B65}"/>
          </ac:spMkLst>
        </pc:spChg>
        <pc:picChg chg="add mod">
          <ac:chgData name="Thomas Chlibec" userId="c87dddfd14196b94" providerId="LiveId" clId="{F4ED6806-5298-49E5-9E96-CC0CF4687DFB}" dt="2026-06-22T20:10:27.880" v="17016" actId="1076"/>
          <ac:picMkLst>
            <pc:docMk/>
            <pc:sldMk cId="147856991" sldId="500"/>
            <ac:picMk id="5" creationId="{9DA2167C-93D2-741C-2FBE-8E0390027476}"/>
          </ac:picMkLst>
        </pc:picChg>
        <pc:picChg chg="add mod ord">
          <ac:chgData name="Thomas Chlibec" userId="c87dddfd14196b94" providerId="LiveId" clId="{F4ED6806-5298-49E5-9E96-CC0CF4687DFB}" dt="2026-05-25T11:02:10.291" v="6905" actId="1076"/>
          <ac:picMkLst>
            <pc:docMk/>
            <pc:sldMk cId="147856991" sldId="500"/>
            <ac:picMk id="10" creationId="{61BD537C-C299-4F1E-7164-217E8CBE3188}"/>
          </ac:picMkLst>
        </pc:picChg>
      </pc:sldChg>
      <pc:sldChg chg="addSp delSp modSp add mod addAnim delAnim modAnim">
        <pc:chgData name="Thomas Chlibec" userId="c87dddfd14196b94" providerId="LiveId" clId="{F4ED6806-5298-49E5-9E96-CC0CF4687DFB}" dt="2026-05-25T12:02:42.725" v="7360"/>
        <pc:sldMkLst>
          <pc:docMk/>
          <pc:sldMk cId="3355095311" sldId="501"/>
        </pc:sldMkLst>
        <pc:picChg chg="add mod ord">
          <ac:chgData name="Thomas Chlibec" userId="c87dddfd14196b94" providerId="LiveId" clId="{F4ED6806-5298-49E5-9E96-CC0CF4687DFB}" dt="2026-05-25T12:01:00.689" v="7341" actId="1076"/>
          <ac:picMkLst>
            <pc:docMk/>
            <pc:sldMk cId="3355095311" sldId="501"/>
            <ac:picMk id="9" creationId="{9798344B-9880-B99C-C4C0-9DC117E2AD1C}"/>
          </ac:picMkLst>
        </pc:picChg>
        <pc:picChg chg="add mod">
          <ac:chgData name="Thomas Chlibec" userId="c87dddfd14196b94" providerId="LiveId" clId="{F4ED6806-5298-49E5-9E96-CC0CF4687DFB}" dt="2026-05-25T12:01:07.548" v="7343" actId="1076"/>
          <ac:picMkLst>
            <pc:docMk/>
            <pc:sldMk cId="3355095311" sldId="501"/>
            <ac:picMk id="10" creationId="{42022137-6186-B158-A8B0-53795DF96F31}"/>
          </ac:picMkLst>
        </pc:picChg>
        <pc:picChg chg="add mod">
          <ac:chgData name="Thomas Chlibec" userId="c87dddfd14196b94" providerId="LiveId" clId="{F4ED6806-5298-49E5-9E96-CC0CF4687DFB}" dt="2026-05-25T12:01:26.417" v="7348" actId="1076"/>
          <ac:picMkLst>
            <pc:docMk/>
            <pc:sldMk cId="3355095311" sldId="501"/>
            <ac:picMk id="12" creationId="{C96ED010-F005-DEE5-AC10-610678BA3285}"/>
          </ac:picMkLst>
        </pc:picChg>
        <pc:picChg chg="add mod">
          <ac:chgData name="Thomas Chlibec" userId="c87dddfd14196b94" providerId="LiveId" clId="{F4ED6806-5298-49E5-9E96-CC0CF4687DFB}" dt="2026-05-25T12:02:04.337" v="7354" actId="1076"/>
          <ac:picMkLst>
            <pc:docMk/>
            <pc:sldMk cId="3355095311" sldId="501"/>
            <ac:picMk id="14" creationId="{C962A62F-BACA-CAC2-8DC2-13693379241E}"/>
          </ac:picMkLst>
        </pc:picChg>
      </pc:sldChg>
      <pc:sldChg chg="addSp modSp add del mod addAnim delAnim modAnim">
        <pc:chgData name="Thomas Chlibec" userId="c87dddfd14196b94" providerId="LiveId" clId="{F4ED6806-5298-49E5-9E96-CC0CF4687DFB}" dt="2026-06-23T18:47:33.117" v="17339" actId="47"/>
        <pc:sldMkLst>
          <pc:docMk/>
          <pc:sldMk cId="1761890497" sldId="504"/>
        </pc:sldMkLst>
      </pc:sldChg>
      <pc:sldChg chg="addSp delSp modSp add mod addAnim delAnim modAnim">
        <pc:chgData name="Thomas Chlibec" userId="c87dddfd14196b94" providerId="LiveId" clId="{F4ED6806-5298-49E5-9E96-CC0CF4687DFB}" dt="2026-06-22T19:05:20.611" v="16815"/>
        <pc:sldMkLst>
          <pc:docMk/>
          <pc:sldMk cId="90240542" sldId="505"/>
        </pc:sldMkLst>
        <pc:spChg chg="mod">
          <ac:chgData name="Thomas Chlibec" userId="c87dddfd14196b94" providerId="LiveId" clId="{F4ED6806-5298-49E5-9E96-CC0CF4687DFB}" dt="2026-06-06T09:37:49.941" v="11240" actId="20577"/>
          <ac:spMkLst>
            <pc:docMk/>
            <pc:sldMk cId="90240542" sldId="505"/>
            <ac:spMk id="2" creationId="{5E43AC67-AB32-26B8-9A74-4766835B73B1}"/>
          </ac:spMkLst>
        </pc:spChg>
        <pc:spChg chg="mod">
          <ac:chgData name="Thomas Chlibec" userId="c87dddfd14196b94" providerId="LiveId" clId="{F4ED6806-5298-49E5-9E96-CC0CF4687DFB}" dt="2026-06-13T08:40:14.439" v="15634" actId="20577"/>
          <ac:spMkLst>
            <pc:docMk/>
            <pc:sldMk cId="90240542" sldId="505"/>
            <ac:spMk id="6" creationId="{50B0BAF5-17A8-1646-346D-1F4844FFEA5F}"/>
          </ac:spMkLst>
        </pc:spChg>
        <pc:picChg chg="add mod modCrop">
          <ac:chgData name="Thomas Chlibec" userId="c87dddfd14196b94" providerId="LiveId" clId="{F4ED6806-5298-49E5-9E96-CC0CF4687DFB}" dt="2026-05-25T14:56:44.120" v="8899" actId="1076"/>
          <ac:picMkLst>
            <pc:docMk/>
            <pc:sldMk cId="90240542" sldId="505"/>
            <ac:picMk id="7" creationId="{1E214888-2E84-1211-D0A2-F1A52BC4FFD9}"/>
          </ac:picMkLst>
        </pc:picChg>
        <pc:picChg chg="add mod">
          <ac:chgData name="Thomas Chlibec" userId="c87dddfd14196b94" providerId="LiveId" clId="{F4ED6806-5298-49E5-9E96-CC0CF4687DFB}" dt="2026-05-25T17:07:52.126" v="8922" actId="1076"/>
          <ac:picMkLst>
            <pc:docMk/>
            <pc:sldMk cId="90240542" sldId="505"/>
            <ac:picMk id="9" creationId="{79DC29B4-1FB1-27B0-506C-715A9B092F96}"/>
          </ac:picMkLst>
        </pc:picChg>
      </pc:sldChg>
      <pc:sldChg chg="addSp delSp modSp add mod addAnim delAnim modAnim">
        <pc:chgData name="Thomas Chlibec" userId="c87dddfd14196b94" providerId="LiveId" clId="{F4ED6806-5298-49E5-9E96-CC0CF4687DFB}" dt="2026-06-23T19:29:45.690" v="17361" actId="1076"/>
        <pc:sldMkLst>
          <pc:docMk/>
          <pc:sldMk cId="1575012985" sldId="506"/>
        </pc:sldMkLst>
        <pc:spChg chg="mod">
          <ac:chgData name="Thomas Chlibec" userId="c87dddfd14196b94" providerId="LiveId" clId="{F4ED6806-5298-49E5-9E96-CC0CF4687DFB}" dt="2026-06-02T20:13:27.994" v="10360" actId="115"/>
          <ac:spMkLst>
            <pc:docMk/>
            <pc:sldMk cId="1575012985" sldId="506"/>
            <ac:spMk id="2" creationId="{356C031D-B19F-956E-78FC-74E1144D0570}"/>
          </ac:spMkLst>
        </pc:spChg>
        <pc:spChg chg="mod">
          <ac:chgData name="Thomas Chlibec" userId="c87dddfd14196b94" providerId="LiveId" clId="{F4ED6806-5298-49E5-9E96-CC0CF4687DFB}" dt="2026-06-02T20:14:01.275" v="10363" actId="1076"/>
          <ac:spMkLst>
            <pc:docMk/>
            <pc:sldMk cId="1575012985" sldId="506"/>
            <ac:spMk id="5" creationId="{609AF495-C53F-CDE7-0D6E-1976DA5EB374}"/>
          </ac:spMkLst>
        </pc:spChg>
        <pc:picChg chg="mod">
          <ac:chgData name="Thomas Chlibec" userId="c87dddfd14196b94" providerId="LiveId" clId="{F4ED6806-5298-49E5-9E96-CC0CF4687DFB}" dt="2026-06-23T19:29:45.690" v="17361" actId="1076"/>
          <ac:picMkLst>
            <pc:docMk/>
            <pc:sldMk cId="1575012985" sldId="506"/>
            <ac:picMk id="4" creationId="{B5D9CA0E-A974-ED20-4B72-4D6D159CD06F}"/>
          </ac:picMkLst>
        </pc:picChg>
        <pc:picChg chg="add mod modCrop">
          <ac:chgData name="Thomas Chlibec" userId="c87dddfd14196b94" providerId="LiveId" clId="{F4ED6806-5298-49E5-9E96-CC0CF4687DFB}" dt="2026-05-26T05:46:47.512" v="9755" actId="1076"/>
          <ac:picMkLst>
            <pc:docMk/>
            <pc:sldMk cId="1575012985" sldId="506"/>
            <ac:picMk id="6" creationId="{4332B2ED-6854-33AA-89E8-0BEEAEF6848F}"/>
          </ac:picMkLst>
        </pc:picChg>
        <pc:picChg chg="mod">
          <ac:chgData name="Thomas Chlibec" userId="c87dddfd14196b94" providerId="LiveId" clId="{F4ED6806-5298-49E5-9E96-CC0CF4687DFB}" dt="2026-05-26T05:46:35.804" v="9752" actId="1076"/>
          <ac:picMkLst>
            <pc:docMk/>
            <pc:sldMk cId="1575012985" sldId="506"/>
            <ac:picMk id="7" creationId="{B88B906B-54CE-2FA1-C106-0692FB51C8B0}"/>
          </ac:picMkLst>
        </pc:picChg>
        <pc:cxnChg chg="add mod">
          <ac:chgData name="Thomas Chlibec" userId="c87dddfd14196b94" providerId="LiveId" clId="{F4ED6806-5298-49E5-9E96-CC0CF4687DFB}" dt="2026-06-11T17:34:02.834" v="13358" actId="14100"/>
          <ac:cxnSpMkLst>
            <pc:docMk/>
            <pc:sldMk cId="1575012985" sldId="506"/>
            <ac:cxnSpMk id="10" creationId="{74356E84-F7CB-A14B-7A9E-D6C40D97A8FF}"/>
          </ac:cxnSpMkLst>
        </pc:cxnChg>
        <pc:cxnChg chg="add mod">
          <ac:chgData name="Thomas Chlibec" userId="c87dddfd14196b94" providerId="LiveId" clId="{F4ED6806-5298-49E5-9E96-CC0CF4687DFB}" dt="2026-06-11T17:34:40.619" v="13366" actId="14100"/>
          <ac:cxnSpMkLst>
            <pc:docMk/>
            <pc:sldMk cId="1575012985" sldId="506"/>
            <ac:cxnSpMk id="11" creationId="{15588D00-C4B5-133E-53C7-795F1CB2C6CE}"/>
          </ac:cxnSpMkLst>
        </pc:cxnChg>
      </pc:sldChg>
      <pc:sldChg chg="addSp delSp modSp add mod addAnim delAnim modAnim">
        <pc:chgData name="Thomas Chlibec" userId="c87dddfd14196b94" providerId="LiveId" clId="{F4ED6806-5298-49E5-9E96-CC0CF4687DFB}" dt="2026-06-22T19:07:34.722" v="16817"/>
        <pc:sldMkLst>
          <pc:docMk/>
          <pc:sldMk cId="4215899766" sldId="507"/>
        </pc:sldMkLst>
        <pc:spChg chg="mod">
          <ac:chgData name="Thomas Chlibec" userId="c87dddfd14196b94" providerId="LiveId" clId="{F4ED6806-5298-49E5-9E96-CC0CF4687DFB}" dt="2026-06-06T09:38:10.594" v="11252" actId="20577"/>
          <ac:spMkLst>
            <pc:docMk/>
            <pc:sldMk cId="4215899766" sldId="507"/>
            <ac:spMk id="2" creationId="{11EB4305-EF27-3336-4B62-0938F76F5CDC}"/>
          </ac:spMkLst>
        </pc:spChg>
        <pc:spChg chg="add mod">
          <ac:chgData name="Thomas Chlibec" userId="c87dddfd14196b94" providerId="LiveId" clId="{F4ED6806-5298-49E5-9E96-CC0CF4687DFB}" dt="2026-06-11T17:36:52.408" v="13375" actId="20577"/>
          <ac:spMkLst>
            <pc:docMk/>
            <pc:sldMk cId="4215899766" sldId="507"/>
            <ac:spMk id="5" creationId="{80926437-F034-14A9-BE2D-F0D0470C7C7B}"/>
          </ac:spMkLst>
        </pc:spChg>
        <pc:spChg chg="mod">
          <ac:chgData name="Thomas Chlibec" userId="c87dddfd14196b94" providerId="LiveId" clId="{F4ED6806-5298-49E5-9E96-CC0CF4687DFB}" dt="2026-06-13T08:40:26.500" v="15643" actId="20577"/>
          <ac:spMkLst>
            <pc:docMk/>
            <pc:sldMk cId="4215899766" sldId="507"/>
            <ac:spMk id="6" creationId="{04EBA295-628B-C77F-C935-143C7863B9CD}"/>
          </ac:spMkLst>
        </pc:spChg>
        <pc:picChg chg="add mod">
          <ac:chgData name="Thomas Chlibec" userId="c87dddfd14196b94" providerId="LiveId" clId="{F4ED6806-5298-49E5-9E96-CC0CF4687DFB}" dt="2026-05-25T14:15:32.525" v="8639" actId="1076"/>
          <ac:picMkLst>
            <pc:docMk/>
            <pc:sldMk cId="4215899766" sldId="507"/>
            <ac:picMk id="4" creationId="{257D700E-340D-4A30-3E51-355888C7C992}"/>
          </ac:picMkLst>
        </pc:picChg>
      </pc:sldChg>
      <pc:sldChg chg="addSp delSp modSp add mod addAnim delAnim modAnim">
        <pc:chgData name="Thomas Chlibec" userId="c87dddfd14196b94" providerId="LiveId" clId="{F4ED6806-5298-49E5-9E96-CC0CF4687DFB}" dt="2026-06-22T18:54:13.362" v="16793"/>
        <pc:sldMkLst>
          <pc:docMk/>
          <pc:sldMk cId="3828219621" sldId="508"/>
        </pc:sldMkLst>
        <pc:spChg chg="add mod">
          <ac:chgData name="Thomas Chlibec" userId="c87dddfd14196b94" providerId="LiveId" clId="{F4ED6806-5298-49E5-9E96-CC0CF4687DFB}" dt="2026-06-13T08:39:19.007" v="15607" actId="20577"/>
          <ac:spMkLst>
            <pc:docMk/>
            <pc:sldMk cId="3828219621" sldId="508"/>
            <ac:spMk id="4" creationId="{5EF403FC-65DC-BB7E-B6C8-1690DB5FDF00}"/>
          </ac:spMkLst>
        </pc:spChg>
        <pc:picChg chg="add mod">
          <ac:chgData name="Thomas Chlibec" userId="c87dddfd14196b94" providerId="LiveId" clId="{F4ED6806-5298-49E5-9E96-CC0CF4687DFB}" dt="2026-05-25T14:24:04.610" v="8715"/>
          <ac:picMkLst>
            <pc:docMk/>
            <pc:sldMk cId="3828219621" sldId="508"/>
            <ac:picMk id="7" creationId="{8BC28B44-11AB-4A06-8968-5BB02E1767D5}"/>
          </ac:picMkLst>
        </pc:picChg>
        <pc:picChg chg="add mod">
          <ac:chgData name="Thomas Chlibec" userId="c87dddfd14196b94" providerId="LiveId" clId="{F4ED6806-5298-49E5-9E96-CC0CF4687DFB}" dt="2026-05-25T14:24:16.712" v="8716"/>
          <ac:picMkLst>
            <pc:docMk/>
            <pc:sldMk cId="3828219621" sldId="508"/>
            <ac:picMk id="8" creationId="{0CFC8FD7-8D24-396B-D0A3-967953D0FECF}"/>
          </ac:picMkLst>
        </pc:picChg>
      </pc:sldChg>
      <pc:sldChg chg="addSp delSp modSp add mod ord addAnim delAnim modAnim">
        <pc:chgData name="Thomas Chlibec" userId="c87dddfd14196b94" providerId="LiveId" clId="{F4ED6806-5298-49E5-9E96-CC0CF4687DFB}" dt="2026-06-22T18:15:40.708" v="16706"/>
        <pc:sldMkLst>
          <pc:docMk/>
          <pc:sldMk cId="1959414044" sldId="509"/>
        </pc:sldMkLst>
        <pc:spChg chg="mod">
          <ac:chgData name="Thomas Chlibec" userId="c87dddfd14196b94" providerId="LiveId" clId="{F4ED6806-5298-49E5-9E96-CC0CF4687DFB}" dt="2026-05-25T14:45:17.201" v="8824" actId="20577"/>
          <ac:spMkLst>
            <pc:docMk/>
            <pc:sldMk cId="1959414044" sldId="509"/>
            <ac:spMk id="2" creationId="{EB8BC063-9D57-FF42-E03A-F9D1640DABD3}"/>
          </ac:spMkLst>
        </pc:spChg>
        <pc:spChg chg="add mod">
          <ac:chgData name="Thomas Chlibec" userId="c87dddfd14196b94" providerId="LiveId" clId="{F4ED6806-5298-49E5-9E96-CC0CF4687DFB}" dt="2026-06-15T19:29:16.838" v="15778" actId="1076"/>
          <ac:spMkLst>
            <pc:docMk/>
            <pc:sldMk cId="1959414044" sldId="509"/>
            <ac:spMk id="4" creationId="{38DB540B-BE24-DDF0-CF1C-D6DB4382FE0B}"/>
          </ac:spMkLst>
        </pc:spChg>
        <pc:picChg chg="add mod ord">
          <ac:chgData name="Thomas Chlibec" userId="c87dddfd14196b94" providerId="LiveId" clId="{F4ED6806-5298-49E5-9E96-CC0CF4687DFB}" dt="2026-06-15T19:29:10.138" v="15777" actId="1076"/>
          <ac:picMkLst>
            <pc:docMk/>
            <pc:sldMk cId="1959414044" sldId="509"/>
            <ac:picMk id="6" creationId="{C9C6E5C6-8C66-9FA2-12C9-4ECB86E34156}"/>
          </ac:picMkLst>
        </pc:picChg>
        <pc:picChg chg="add mod">
          <ac:chgData name="Thomas Chlibec" userId="c87dddfd14196b94" providerId="LiveId" clId="{F4ED6806-5298-49E5-9E96-CC0CF4687DFB}" dt="2026-06-15T17:48:39.081" v="15701" actId="14100"/>
          <ac:picMkLst>
            <pc:docMk/>
            <pc:sldMk cId="1959414044" sldId="509"/>
            <ac:picMk id="9" creationId="{480CA3EC-DE99-E55C-8F59-EBD62230D427}"/>
          </ac:picMkLst>
        </pc:picChg>
      </pc:sldChg>
      <pc:sldChg chg="addSp delSp modSp add mod ord modAnim">
        <pc:chgData name="Thomas Chlibec" userId="c87dddfd14196b94" providerId="LiveId" clId="{F4ED6806-5298-49E5-9E96-CC0CF4687DFB}" dt="2026-06-22T18:15:43.008" v="16708"/>
        <pc:sldMkLst>
          <pc:docMk/>
          <pc:sldMk cId="2583457922" sldId="510"/>
        </pc:sldMkLst>
        <pc:spChg chg="mod">
          <ac:chgData name="Thomas Chlibec" userId="c87dddfd14196b94" providerId="LiveId" clId="{F4ED6806-5298-49E5-9E96-CC0CF4687DFB}" dt="2026-05-25T14:46:14.404" v="8865" actId="20577"/>
          <ac:spMkLst>
            <pc:docMk/>
            <pc:sldMk cId="2583457922" sldId="510"/>
            <ac:spMk id="2" creationId="{0138C110-F982-4F90-FE6D-3DAB292096A1}"/>
          </ac:spMkLst>
        </pc:spChg>
        <pc:spChg chg="add mod">
          <ac:chgData name="Thomas Chlibec" userId="c87dddfd14196b94" providerId="LiveId" clId="{F4ED6806-5298-49E5-9E96-CC0CF4687DFB}" dt="2026-06-11T17:23:55.335" v="13326" actId="1076"/>
          <ac:spMkLst>
            <pc:docMk/>
            <pc:sldMk cId="2583457922" sldId="510"/>
            <ac:spMk id="4" creationId="{BF4AE3B7-F24E-3708-829C-6E58CADF041F}"/>
          </ac:spMkLst>
        </pc:spChg>
        <pc:picChg chg="add mod">
          <ac:chgData name="Thomas Chlibec" userId="c87dddfd14196b94" providerId="LiveId" clId="{F4ED6806-5298-49E5-9E96-CC0CF4687DFB}" dt="2026-05-25T14:45:54.935" v="8828" actId="1076"/>
          <ac:picMkLst>
            <pc:docMk/>
            <pc:sldMk cId="2583457922" sldId="510"/>
            <ac:picMk id="5" creationId="{A45FD890-EB59-78C0-6E0E-246C28853FDA}"/>
          </ac:picMkLst>
        </pc:picChg>
      </pc:sldChg>
      <pc:sldChg chg="addSp delSp modSp add mod ord modAnim">
        <pc:chgData name="Thomas Chlibec" userId="c87dddfd14196b94" providerId="LiveId" clId="{F4ED6806-5298-49E5-9E96-CC0CF4687DFB}" dt="2026-06-22T20:56:51.211" v="17180"/>
        <pc:sldMkLst>
          <pc:docMk/>
          <pc:sldMk cId="3920462809" sldId="511"/>
        </pc:sldMkLst>
        <pc:spChg chg="mod">
          <ac:chgData name="Thomas Chlibec" userId="c87dddfd14196b94" providerId="LiveId" clId="{F4ED6806-5298-49E5-9E96-CC0CF4687DFB}" dt="2026-05-25T14:46:36.032" v="8872" actId="20577"/>
          <ac:spMkLst>
            <pc:docMk/>
            <pc:sldMk cId="3920462809" sldId="511"/>
            <ac:spMk id="2" creationId="{697040D6-106D-B099-7A62-AC663C558E38}"/>
          </ac:spMkLst>
        </pc:spChg>
        <pc:spChg chg="add mod">
          <ac:chgData name="Thomas Chlibec" userId="c87dddfd14196b94" providerId="LiveId" clId="{F4ED6806-5298-49E5-9E96-CC0CF4687DFB}" dt="2026-06-11T17:36:15.612" v="13369" actId="1076"/>
          <ac:spMkLst>
            <pc:docMk/>
            <pc:sldMk cId="3920462809" sldId="511"/>
            <ac:spMk id="5" creationId="{E827412D-FF1B-CB14-2856-F6722F633021}"/>
          </ac:spMkLst>
        </pc:spChg>
        <pc:picChg chg="add mod">
          <ac:chgData name="Thomas Chlibec" userId="c87dddfd14196b94" providerId="LiveId" clId="{F4ED6806-5298-49E5-9E96-CC0CF4687DFB}" dt="2026-06-11T17:31:28.648" v="13344" actId="14100"/>
          <ac:picMkLst>
            <pc:docMk/>
            <pc:sldMk cId="3920462809" sldId="511"/>
            <ac:picMk id="4" creationId="{B694FDF1-BFCE-831D-D483-B8E762EAED6D}"/>
          </ac:picMkLst>
        </pc:picChg>
      </pc:sldChg>
      <pc:sldChg chg="addSp modSp add mod addAnim delAnim modAnim">
        <pc:chgData name="Thomas Chlibec" userId="c87dddfd14196b94" providerId="LiveId" clId="{F4ED6806-5298-49E5-9E96-CC0CF4687DFB}" dt="2026-06-22T19:33:27.772" v="17006" actId="1076"/>
        <pc:sldMkLst>
          <pc:docMk/>
          <pc:sldMk cId="2638414078" sldId="513"/>
        </pc:sldMkLst>
        <pc:spChg chg="mod">
          <ac:chgData name="Thomas Chlibec" userId="c87dddfd14196b94" providerId="LiveId" clId="{F4ED6806-5298-49E5-9E96-CC0CF4687DFB}" dt="2026-06-11T21:10:29.066" v="14654" actId="20577"/>
          <ac:spMkLst>
            <pc:docMk/>
            <pc:sldMk cId="2638414078" sldId="513"/>
            <ac:spMk id="4" creationId="{B85A0212-5123-3DF6-59C4-707444324099}"/>
          </ac:spMkLst>
        </pc:spChg>
        <pc:spChg chg="add mod">
          <ac:chgData name="Thomas Chlibec" userId="c87dddfd14196b94" providerId="LiveId" clId="{F4ED6806-5298-49E5-9E96-CC0CF4687DFB}" dt="2026-06-22T19:33:27.772" v="17006" actId="1076"/>
          <ac:spMkLst>
            <pc:docMk/>
            <pc:sldMk cId="2638414078" sldId="513"/>
            <ac:spMk id="5" creationId="{754E653D-AC6C-B68B-D93D-66D00C26CBEE}"/>
          </ac:spMkLst>
        </pc:spChg>
        <pc:spChg chg="mod">
          <ac:chgData name="Thomas Chlibec" userId="c87dddfd14196b94" providerId="LiveId" clId="{F4ED6806-5298-49E5-9E96-CC0CF4687DFB}" dt="2026-06-13T08:09:03.434" v="15300" actId="20577"/>
          <ac:spMkLst>
            <pc:docMk/>
            <pc:sldMk cId="2638414078" sldId="513"/>
            <ac:spMk id="7" creationId="{5201A3B1-499C-D888-4BA8-73FA4B3ACDA1}"/>
          </ac:spMkLst>
        </pc:spChg>
        <pc:picChg chg="add mod modCrop">
          <ac:chgData name="Thomas Chlibec" userId="c87dddfd14196b94" providerId="LiveId" clId="{F4ED6806-5298-49E5-9E96-CC0CF4687DFB}" dt="2026-06-22T19:32:02.433" v="16981" actId="1076"/>
          <ac:picMkLst>
            <pc:docMk/>
            <pc:sldMk cId="2638414078" sldId="513"/>
            <ac:picMk id="3" creationId="{EBC12AD9-3BB4-C2E4-DB04-76996A6F4236}"/>
          </ac:picMkLst>
        </pc:picChg>
        <pc:cxnChg chg="add mod">
          <ac:chgData name="Thomas Chlibec" userId="c87dddfd14196b94" providerId="LiveId" clId="{F4ED6806-5298-49E5-9E96-CC0CF4687DFB}" dt="2026-06-22T19:32:19.868" v="16984" actId="1076"/>
          <ac:cxnSpMkLst>
            <pc:docMk/>
            <pc:sldMk cId="2638414078" sldId="513"/>
            <ac:cxnSpMk id="6" creationId="{CEECE07A-37C7-4B20-8A7F-2C5597805FB0}"/>
          </ac:cxnSpMkLst>
        </pc:cxnChg>
        <pc:cxnChg chg="add mod">
          <ac:chgData name="Thomas Chlibec" userId="c87dddfd14196b94" providerId="LiveId" clId="{F4ED6806-5298-49E5-9E96-CC0CF4687DFB}" dt="2026-06-22T19:32:16.525" v="16983" actId="1076"/>
          <ac:cxnSpMkLst>
            <pc:docMk/>
            <pc:sldMk cId="2638414078" sldId="513"/>
            <ac:cxnSpMk id="8" creationId="{A20C17F0-591F-F8B4-B332-CB193F41EBA2}"/>
          </ac:cxnSpMkLst>
        </pc:cxnChg>
      </pc:sldChg>
      <pc:sldChg chg="addSp delSp modSp add mod addAnim delAnim modAnim">
        <pc:chgData name="Thomas Chlibec" userId="c87dddfd14196b94" providerId="LiveId" clId="{F4ED6806-5298-49E5-9E96-CC0CF4687DFB}" dt="2026-06-23T19:33:13.358" v="17372" actId="1076"/>
        <pc:sldMkLst>
          <pc:docMk/>
          <pc:sldMk cId="3066775051" sldId="515"/>
        </pc:sldMkLst>
        <pc:spChg chg="mod">
          <ac:chgData name="Thomas Chlibec" userId="c87dddfd14196b94" providerId="LiveId" clId="{F4ED6806-5298-49E5-9E96-CC0CF4687DFB}" dt="2026-06-23T19:33:03.159" v="17371" actId="1076"/>
          <ac:spMkLst>
            <pc:docMk/>
            <pc:sldMk cId="3066775051" sldId="515"/>
            <ac:spMk id="2" creationId="{37239A68-AB59-1FCC-06FA-DCC50E173EF4}"/>
          </ac:spMkLst>
        </pc:spChg>
        <pc:spChg chg="mod">
          <ac:chgData name="Thomas Chlibec" userId="c87dddfd14196b94" providerId="LiveId" clId="{F4ED6806-5298-49E5-9E96-CC0CF4687DFB}" dt="2026-06-02T20:25:46.945" v="10384" actId="207"/>
          <ac:spMkLst>
            <pc:docMk/>
            <pc:sldMk cId="3066775051" sldId="515"/>
            <ac:spMk id="3" creationId="{B5D38F91-1103-B90F-1698-ACEBFE10E7FA}"/>
          </ac:spMkLst>
        </pc:spChg>
        <pc:picChg chg="add mod">
          <ac:chgData name="Thomas Chlibec" userId="c87dddfd14196b94" providerId="LiveId" clId="{F4ED6806-5298-49E5-9E96-CC0CF4687DFB}" dt="2026-06-21T11:41:59.687" v="16581" actId="1076"/>
          <ac:picMkLst>
            <pc:docMk/>
            <pc:sldMk cId="3066775051" sldId="515"/>
            <ac:picMk id="4" creationId="{9025DCDA-F32B-EFA7-8060-94759718B838}"/>
          </ac:picMkLst>
        </pc:picChg>
        <pc:picChg chg="add mod modCrop">
          <ac:chgData name="Thomas Chlibec" userId="c87dddfd14196b94" providerId="LiveId" clId="{F4ED6806-5298-49E5-9E96-CC0CF4687DFB}" dt="2026-06-21T11:41:00.036" v="16576" actId="1076"/>
          <ac:picMkLst>
            <pc:docMk/>
            <pc:sldMk cId="3066775051" sldId="515"/>
            <ac:picMk id="5" creationId="{4E7FDA90-4A60-96D5-D148-3F26B1D14760}"/>
          </ac:picMkLst>
        </pc:picChg>
        <pc:picChg chg="add mod">
          <ac:chgData name="Thomas Chlibec" userId="c87dddfd14196b94" providerId="LiveId" clId="{F4ED6806-5298-49E5-9E96-CC0CF4687DFB}" dt="2026-06-23T19:33:13.358" v="17372" actId="1076"/>
          <ac:picMkLst>
            <pc:docMk/>
            <pc:sldMk cId="3066775051" sldId="515"/>
            <ac:picMk id="7" creationId="{8BE69B64-06C9-3051-7368-AE68F0E4F687}"/>
          </ac:picMkLst>
        </pc:picChg>
      </pc:sldChg>
      <pc:sldChg chg="addSp delSp modSp new mod ord">
        <pc:chgData name="Thomas Chlibec" userId="c87dddfd14196b94" providerId="LiveId" clId="{F4ED6806-5298-49E5-9E96-CC0CF4687DFB}" dt="2026-06-23T19:31:28.367" v="17363" actId="1076"/>
        <pc:sldMkLst>
          <pc:docMk/>
          <pc:sldMk cId="3717619673" sldId="516"/>
        </pc:sldMkLst>
        <pc:spChg chg="mod">
          <ac:chgData name="Thomas Chlibec" userId="c87dddfd14196b94" providerId="LiveId" clId="{F4ED6806-5298-49E5-9E96-CC0CF4687DFB}" dt="2026-05-27T22:01:15.497" v="9810" actId="1076"/>
          <ac:spMkLst>
            <pc:docMk/>
            <pc:sldMk cId="3717619673" sldId="516"/>
            <ac:spMk id="2" creationId="{77F11C5E-81B6-5912-669D-CAF36BEE843F}"/>
          </ac:spMkLst>
        </pc:spChg>
        <pc:spChg chg="mod">
          <ac:chgData name="Thomas Chlibec" userId="c87dddfd14196b94" providerId="LiveId" clId="{F4ED6806-5298-49E5-9E96-CC0CF4687DFB}" dt="2026-06-13T06:58:29.339" v="15134" actId="114"/>
          <ac:spMkLst>
            <pc:docMk/>
            <pc:sldMk cId="3717619673" sldId="516"/>
            <ac:spMk id="5" creationId="{97D7E36F-78FB-DD6C-2DB9-B3A93F49CF0A}"/>
          </ac:spMkLst>
        </pc:spChg>
        <pc:picChg chg="add mod">
          <ac:chgData name="Thomas Chlibec" userId="c87dddfd14196b94" providerId="LiveId" clId="{F4ED6806-5298-49E5-9E96-CC0CF4687DFB}" dt="2026-06-23T19:31:28.367" v="17363" actId="1076"/>
          <ac:picMkLst>
            <pc:docMk/>
            <pc:sldMk cId="3717619673" sldId="516"/>
            <ac:picMk id="7" creationId="{3EB48C14-7199-AE21-4332-51B530E029D6}"/>
          </ac:picMkLst>
        </pc:picChg>
        <pc:picChg chg="add mod modCrop">
          <ac:chgData name="Thomas Chlibec" userId="c87dddfd14196b94" providerId="LiveId" clId="{F4ED6806-5298-49E5-9E96-CC0CF4687DFB}" dt="2026-05-27T22:40:24.363" v="9924" actId="1076"/>
          <ac:picMkLst>
            <pc:docMk/>
            <pc:sldMk cId="3717619673" sldId="516"/>
            <ac:picMk id="8" creationId="{83D566A2-FFFF-E923-8EA4-B58B8B154D78}"/>
          </ac:picMkLst>
        </pc:picChg>
      </pc:sldChg>
      <pc:sldChg chg="addSp delSp modSp add mod addAnim delAnim modAnim">
        <pc:chgData name="Thomas Chlibec" userId="c87dddfd14196b94" providerId="LiveId" clId="{F4ED6806-5298-49E5-9E96-CC0CF4687DFB}" dt="2026-06-22T20:29:09.179" v="17102"/>
        <pc:sldMkLst>
          <pc:docMk/>
          <pc:sldMk cId="536220058" sldId="517"/>
        </pc:sldMkLst>
        <pc:spChg chg="mod">
          <ac:chgData name="Thomas Chlibec" userId="c87dddfd14196b94" providerId="LiveId" clId="{F4ED6806-5298-49E5-9E96-CC0CF4687DFB}" dt="2026-06-11T21:10:08.685" v="14651" actId="20577"/>
          <ac:spMkLst>
            <pc:docMk/>
            <pc:sldMk cId="536220058" sldId="517"/>
            <ac:spMk id="4" creationId="{5C42E073-3727-CB5E-554B-A3F0081D1961}"/>
          </ac:spMkLst>
        </pc:spChg>
        <pc:picChg chg="add mod">
          <ac:chgData name="Thomas Chlibec" userId="c87dddfd14196b94" providerId="LiveId" clId="{F4ED6806-5298-49E5-9E96-CC0CF4687DFB}" dt="2026-06-22T20:28:45.390" v="17099" actId="1076"/>
          <ac:picMkLst>
            <pc:docMk/>
            <pc:sldMk cId="536220058" sldId="517"/>
            <ac:picMk id="3" creationId="{AC16E977-8DD6-618C-414E-A11446127D13}"/>
          </ac:picMkLst>
        </pc:picChg>
        <pc:picChg chg="add mod">
          <ac:chgData name="Thomas Chlibec" userId="c87dddfd14196b94" providerId="LiveId" clId="{F4ED6806-5298-49E5-9E96-CC0CF4687DFB}" dt="2026-06-22T20:28:49.924" v="17100" actId="14100"/>
          <ac:picMkLst>
            <pc:docMk/>
            <pc:sldMk cId="536220058" sldId="517"/>
            <ac:picMk id="6" creationId="{47CEB971-76B8-9C7D-69BA-2C659FC28B95}"/>
          </ac:picMkLst>
        </pc:picChg>
      </pc:sldChg>
      <pc:sldChg chg="addSp delSp modSp add mod delAnim modAnim">
        <pc:chgData name="Thomas Chlibec" userId="c87dddfd14196b94" providerId="LiveId" clId="{F4ED6806-5298-49E5-9E96-CC0CF4687DFB}" dt="2026-06-11T21:10:54.851" v="14657" actId="20577"/>
        <pc:sldMkLst>
          <pc:docMk/>
          <pc:sldMk cId="587066671" sldId="518"/>
        </pc:sldMkLst>
        <pc:spChg chg="mod">
          <ac:chgData name="Thomas Chlibec" userId="c87dddfd14196b94" providerId="LiveId" clId="{F4ED6806-5298-49E5-9E96-CC0CF4687DFB}" dt="2026-06-11T21:10:54.851" v="14657" actId="20577"/>
          <ac:spMkLst>
            <pc:docMk/>
            <pc:sldMk cId="587066671" sldId="518"/>
            <ac:spMk id="4" creationId="{F0CA1B51-4ADD-0FAB-BA60-B5464A0BABC4}"/>
          </ac:spMkLst>
        </pc:spChg>
        <pc:picChg chg="add mod">
          <ac:chgData name="Thomas Chlibec" userId="c87dddfd14196b94" providerId="LiveId" clId="{F4ED6806-5298-49E5-9E96-CC0CF4687DFB}" dt="2026-06-06T10:56:27.870" v="11554" actId="1076"/>
          <ac:picMkLst>
            <pc:docMk/>
            <pc:sldMk cId="587066671" sldId="518"/>
            <ac:picMk id="3" creationId="{E5C9EEA3-EE53-F277-CA59-838FDDD5C5D3}"/>
          </ac:picMkLst>
        </pc:picChg>
      </pc:sldChg>
      <pc:sldChg chg="addSp delSp modSp add mod addAnim delAnim modAnim">
        <pc:chgData name="Thomas Chlibec" userId="c87dddfd14196b94" providerId="LiveId" clId="{F4ED6806-5298-49E5-9E96-CC0CF4687DFB}" dt="2026-06-11T20:50:27.439" v="14636"/>
        <pc:sldMkLst>
          <pc:docMk/>
          <pc:sldMk cId="2718641560" sldId="520"/>
        </pc:sldMkLst>
        <pc:spChg chg="add mod">
          <ac:chgData name="Thomas Chlibec" userId="c87dddfd14196b94" providerId="LiveId" clId="{F4ED6806-5298-49E5-9E96-CC0CF4687DFB}" dt="2026-06-11T20:49:13.219" v="14625" actId="1076"/>
          <ac:spMkLst>
            <pc:docMk/>
            <pc:sldMk cId="2718641560" sldId="520"/>
            <ac:spMk id="3" creationId="{D0DADE6D-52C8-18F7-F0C5-A9E06A1830A8}"/>
          </ac:spMkLst>
        </pc:spChg>
        <pc:spChg chg="add mod">
          <ac:chgData name="Thomas Chlibec" userId="c87dddfd14196b94" providerId="LiveId" clId="{F4ED6806-5298-49E5-9E96-CC0CF4687DFB}" dt="2026-06-11T20:49:33.541" v="14631" actId="20577"/>
          <ac:spMkLst>
            <pc:docMk/>
            <pc:sldMk cId="2718641560" sldId="520"/>
            <ac:spMk id="4" creationId="{8F7D4EFB-84C7-6992-A22A-158462CE658C}"/>
          </ac:spMkLst>
        </pc:spChg>
        <pc:spChg chg="mod">
          <ac:chgData name="Thomas Chlibec" userId="c87dddfd14196b94" providerId="LiveId" clId="{F4ED6806-5298-49E5-9E96-CC0CF4687DFB}" dt="2026-06-07T16:12:35.865" v="12008" actId="20577"/>
          <ac:spMkLst>
            <pc:docMk/>
            <pc:sldMk cId="2718641560" sldId="520"/>
            <ac:spMk id="9" creationId="{2494C64A-EF89-4996-58C4-C21CA3D7C07F}"/>
          </ac:spMkLst>
        </pc:spChg>
        <pc:spChg chg="mod">
          <ac:chgData name="Thomas Chlibec" userId="c87dddfd14196b94" providerId="LiveId" clId="{F4ED6806-5298-49E5-9E96-CC0CF4687DFB}" dt="2026-06-07T16:13:07.641" v="12015" actId="1076"/>
          <ac:spMkLst>
            <pc:docMk/>
            <pc:sldMk cId="2718641560" sldId="520"/>
            <ac:spMk id="11" creationId="{1CBE5DC8-CF6B-54BD-7311-74DAE06E2104}"/>
          </ac:spMkLst>
        </pc:spChg>
        <pc:spChg chg="add mod">
          <ac:chgData name="Thomas Chlibec" userId="c87dddfd14196b94" providerId="LiveId" clId="{F4ED6806-5298-49E5-9E96-CC0CF4687DFB}" dt="2026-06-07T16:16:34.412" v="12053" actId="1076"/>
          <ac:spMkLst>
            <pc:docMk/>
            <pc:sldMk cId="2718641560" sldId="520"/>
            <ac:spMk id="12" creationId="{F9A622F5-3F66-4DA5-7124-991FB48DC21F}"/>
          </ac:spMkLst>
        </pc:spChg>
        <pc:picChg chg="add mod">
          <ac:chgData name="Thomas Chlibec" userId="c87dddfd14196b94" providerId="LiveId" clId="{F4ED6806-5298-49E5-9E96-CC0CF4687DFB}" dt="2026-06-07T16:16:15.320" v="12051" actId="1076"/>
          <ac:picMkLst>
            <pc:docMk/>
            <pc:sldMk cId="2718641560" sldId="520"/>
            <ac:picMk id="6" creationId="{037D1D72-4370-20DE-3EC2-5B5B381842F6}"/>
          </ac:picMkLst>
        </pc:picChg>
        <pc:picChg chg="mod">
          <ac:chgData name="Thomas Chlibec" userId="c87dddfd14196b94" providerId="LiveId" clId="{F4ED6806-5298-49E5-9E96-CC0CF4687DFB}" dt="2026-06-07T16:12:52.719" v="12013" actId="1076"/>
          <ac:picMkLst>
            <pc:docMk/>
            <pc:sldMk cId="2718641560" sldId="520"/>
            <ac:picMk id="7" creationId="{7F93182E-D529-1034-1655-79BE9253C68D}"/>
          </ac:picMkLst>
        </pc:picChg>
        <pc:picChg chg="mod">
          <ac:chgData name="Thomas Chlibec" userId="c87dddfd14196b94" providerId="LiveId" clId="{F4ED6806-5298-49E5-9E96-CC0CF4687DFB}" dt="2026-06-07T16:13:00.217" v="12014" actId="1076"/>
          <ac:picMkLst>
            <pc:docMk/>
            <pc:sldMk cId="2718641560" sldId="520"/>
            <ac:picMk id="10" creationId="{F67C0D8F-DCAD-6094-3C46-D72973352FB0}"/>
          </ac:picMkLst>
        </pc:picChg>
      </pc:sldChg>
      <pc:sldChg chg="modSp add mod ord">
        <pc:chgData name="Thomas Chlibec" userId="c87dddfd14196b94" providerId="LiveId" clId="{F4ED6806-5298-49E5-9E96-CC0CF4687DFB}" dt="2026-06-11T21:11:03.562" v="14659" actId="20577"/>
        <pc:sldMkLst>
          <pc:docMk/>
          <pc:sldMk cId="973858241" sldId="521"/>
        </pc:sldMkLst>
        <pc:spChg chg="mod">
          <ac:chgData name="Thomas Chlibec" userId="c87dddfd14196b94" providerId="LiveId" clId="{F4ED6806-5298-49E5-9E96-CC0CF4687DFB}" dt="2026-06-11T21:11:03.562" v="14659" actId="20577"/>
          <ac:spMkLst>
            <pc:docMk/>
            <pc:sldMk cId="973858241" sldId="521"/>
            <ac:spMk id="4" creationId="{5759DF32-6D9A-F1FC-16F8-57F3FC4C89EA}"/>
          </ac:spMkLst>
        </pc:spChg>
      </pc:sldChg>
      <pc:sldChg chg="addSp modSp add mod addAnim delAnim modAnim">
        <pc:chgData name="Thomas Chlibec" userId="c87dddfd14196b94" providerId="LiveId" clId="{F4ED6806-5298-49E5-9E96-CC0CF4687DFB}" dt="2026-06-23T19:32:41.205" v="17369" actId="1076"/>
        <pc:sldMkLst>
          <pc:docMk/>
          <pc:sldMk cId="3305337898" sldId="523"/>
        </pc:sldMkLst>
        <pc:spChg chg="mod">
          <ac:chgData name="Thomas Chlibec" userId="c87dddfd14196b94" providerId="LiveId" clId="{F4ED6806-5298-49E5-9E96-CC0CF4687DFB}" dt="2026-06-11T20:28:23.331" v="14593" actId="20577"/>
          <ac:spMkLst>
            <pc:docMk/>
            <pc:sldMk cId="3305337898" sldId="523"/>
            <ac:spMk id="4" creationId="{BCC963BD-2FCB-16A2-3966-7A89BA12C4C0}"/>
          </ac:spMkLst>
        </pc:spChg>
        <pc:spChg chg="mod">
          <ac:chgData name="Thomas Chlibec" userId="c87dddfd14196b94" providerId="LiveId" clId="{F4ED6806-5298-49E5-9E96-CC0CF4687DFB}" dt="2026-06-11T19:24:27.659" v="14139" actId="20577"/>
          <ac:spMkLst>
            <pc:docMk/>
            <pc:sldMk cId="3305337898" sldId="523"/>
            <ac:spMk id="9" creationId="{8BC62112-1A4F-CD6D-2E87-E36B944EC59C}"/>
          </ac:spMkLst>
        </pc:spChg>
        <pc:spChg chg="add mod">
          <ac:chgData name="Thomas Chlibec" userId="c87dddfd14196b94" providerId="LiveId" clId="{F4ED6806-5298-49E5-9E96-CC0CF4687DFB}" dt="2026-06-11T19:24:10.390" v="14128" actId="1076"/>
          <ac:spMkLst>
            <pc:docMk/>
            <pc:sldMk cId="3305337898" sldId="523"/>
            <ac:spMk id="14" creationId="{B8DC3EF8-0709-8391-C297-B63C0CB7CBFB}"/>
          </ac:spMkLst>
        </pc:spChg>
        <pc:picChg chg="add mod">
          <ac:chgData name="Thomas Chlibec" userId="c87dddfd14196b94" providerId="LiveId" clId="{F4ED6806-5298-49E5-9E96-CC0CF4687DFB}" dt="2026-06-23T19:32:41.205" v="17369" actId="1076"/>
          <ac:picMkLst>
            <pc:docMk/>
            <pc:sldMk cId="3305337898" sldId="523"/>
            <ac:picMk id="3" creationId="{45B20E0B-647F-AB1F-B987-30C443B3F13D}"/>
          </ac:picMkLst>
        </pc:picChg>
        <pc:picChg chg="add mod ord">
          <ac:chgData name="Thomas Chlibec" userId="c87dddfd14196b94" providerId="LiveId" clId="{F4ED6806-5298-49E5-9E96-CC0CF4687DFB}" dt="2026-06-11T19:22:39.539" v="14121" actId="1076"/>
          <ac:picMkLst>
            <pc:docMk/>
            <pc:sldMk cId="3305337898" sldId="523"/>
            <ac:picMk id="6" creationId="{0DF695E5-8307-2EED-8559-07624F5513BE}"/>
          </ac:picMkLst>
        </pc:picChg>
        <pc:picChg chg="add mod">
          <ac:chgData name="Thomas Chlibec" userId="c87dddfd14196b94" providerId="LiveId" clId="{F4ED6806-5298-49E5-9E96-CC0CF4687DFB}" dt="2026-06-11T19:22:09.880" v="14114" actId="1076"/>
          <ac:picMkLst>
            <pc:docMk/>
            <pc:sldMk cId="3305337898" sldId="523"/>
            <ac:picMk id="8" creationId="{99C2DD2E-9894-9550-63F2-849C544B600A}"/>
          </ac:picMkLst>
        </pc:picChg>
        <pc:picChg chg="add mod">
          <ac:chgData name="Thomas Chlibec" userId="c87dddfd14196b94" providerId="LiveId" clId="{F4ED6806-5298-49E5-9E96-CC0CF4687DFB}" dt="2026-06-11T19:22:03.110" v="14113" actId="1076"/>
          <ac:picMkLst>
            <pc:docMk/>
            <pc:sldMk cId="3305337898" sldId="523"/>
            <ac:picMk id="11" creationId="{6F5A427C-8028-431E-B65B-EDC516CAF58D}"/>
          </ac:picMkLst>
        </pc:picChg>
        <pc:picChg chg="add mod">
          <ac:chgData name="Thomas Chlibec" userId="c87dddfd14196b94" providerId="LiveId" clId="{F4ED6806-5298-49E5-9E96-CC0CF4687DFB}" dt="2026-06-11T19:22:37.371" v="14120" actId="1076"/>
          <ac:picMkLst>
            <pc:docMk/>
            <pc:sldMk cId="3305337898" sldId="523"/>
            <ac:picMk id="13" creationId="{FC8D9097-EFA6-2232-57B3-50F8393355D4}"/>
          </ac:picMkLst>
        </pc:picChg>
      </pc:sldChg>
      <pc:sldChg chg="addSp modSp mod ord modAnim">
        <pc:chgData name="Thomas Chlibec" userId="c87dddfd14196b94" providerId="LiveId" clId="{F4ED6806-5298-49E5-9E96-CC0CF4687DFB}" dt="2026-06-18T19:05:26.207" v="16171" actId="20577"/>
        <pc:sldMkLst>
          <pc:docMk/>
          <pc:sldMk cId="254429123" sldId="524"/>
        </pc:sldMkLst>
        <pc:spChg chg="mod">
          <ac:chgData name="Thomas Chlibec" userId="c87dddfd14196b94" providerId="LiveId" clId="{F4ED6806-5298-49E5-9E96-CC0CF4687DFB}" dt="2026-06-18T19:05:26.207" v="16171" actId="20577"/>
          <ac:spMkLst>
            <pc:docMk/>
            <pc:sldMk cId="254429123" sldId="524"/>
            <ac:spMk id="2" creationId="{C26E8545-C0F0-1544-60B4-142DEEE9D542}"/>
          </ac:spMkLst>
        </pc:spChg>
        <pc:spChg chg="add mod">
          <ac:chgData name="Thomas Chlibec" userId="c87dddfd14196b94" providerId="LiveId" clId="{F4ED6806-5298-49E5-9E96-CC0CF4687DFB}" dt="2026-06-13T08:50:51.511" v="15662" actId="692"/>
          <ac:spMkLst>
            <pc:docMk/>
            <pc:sldMk cId="254429123" sldId="524"/>
            <ac:spMk id="4" creationId="{7E7FBBD6-38FF-1D0E-00B5-FB6DE0A4C2C8}"/>
          </ac:spMkLst>
        </pc:spChg>
        <pc:spChg chg="add mod">
          <ac:chgData name="Thomas Chlibec" userId="c87dddfd14196b94" providerId="LiveId" clId="{F4ED6806-5298-49E5-9E96-CC0CF4687DFB}" dt="2026-06-13T08:50:42.364" v="15658" actId="692"/>
          <ac:spMkLst>
            <pc:docMk/>
            <pc:sldMk cId="254429123" sldId="524"/>
            <ac:spMk id="5" creationId="{E1F7FC55-BF25-9BEF-2F1F-D0B766DBA68F}"/>
          </ac:spMkLst>
        </pc:spChg>
        <pc:spChg chg="add mod">
          <ac:chgData name="Thomas Chlibec" userId="c87dddfd14196b94" providerId="LiveId" clId="{F4ED6806-5298-49E5-9E96-CC0CF4687DFB}" dt="2026-06-18T18:04:04.342" v="15884" actId="1076"/>
          <ac:spMkLst>
            <pc:docMk/>
            <pc:sldMk cId="254429123" sldId="524"/>
            <ac:spMk id="7" creationId="{31E76312-293B-97E6-CF8B-7A197DA8CDDF}"/>
          </ac:spMkLst>
        </pc:spChg>
      </pc:sldChg>
      <pc:sldChg chg="modSp mod">
        <pc:chgData name="Thomas Chlibec" userId="c87dddfd14196b94" providerId="LiveId" clId="{F4ED6806-5298-49E5-9E96-CC0CF4687DFB}" dt="2026-06-11T20:04:08.039" v="14446" actId="1076"/>
        <pc:sldMkLst>
          <pc:docMk/>
          <pc:sldMk cId="2598042029" sldId="526"/>
        </pc:sldMkLst>
        <pc:picChg chg="mod modCrop">
          <ac:chgData name="Thomas Chlibec" userId="c87dddfd14196b94" providerId="LiveId" clId="{F4ED6806-5298-49E5-9E96-CC0CF4687DFB}" dt="2026-06-11T20:04:08.039" v="14446" actId="1076"/>
          <ac:picMkLst>
            <pc:docMk/>
            <pc:sldMk cId="2598042029" sldId="526"/>
            <ac:picMk id="7" creationId="{39758C9B-6DD6-428A-75B3-C81DCD9010D0}"/>
          </ac:picMkLst>
        </pc:picChg>
      </pc:sldChg>
      <pc:sldChg chg="addSp modSp mod modAnim">
        <pc:chgData name="Thomas Chlibec" userId="c87dddfd14196b94" providerId="LiveId" clId="{F4ED6806-5298-49E5-9E96-CC0CF4687DFB}" dt="2026-06-22T20:45:18.069" v="17173" actId="11529"/>
        <pc:sldMkLst>
          <pc:docMk/>
          <pc:sldMk cId="3171987543" sldId="527"/>
        </pc:sldMkLst>
        <pc:spChg chg="add">
          <ac:chgData name="Thomas Chlibec" userId="c87dddfd14196b94" providerId="LiveId" clId="{F4ED6806-5298-49E5-9E96-CC0CF4687DFB}" dt="2026-06-22T20:45:18.069" v="17173" actId="11529"/>
          <ac:spMkLst>
            <pc:docMk/>
            <pc:sldMk cId="3171987543" sldId="527"/>
            <ac:spMk id="4" creationId="{905CA79C-ACDA-EF79-EBED-536090E50E2A}"/>
          </ac:spMkLst>
        </pc:spChg>
        <pc:picChg chg="add mod">
          <ac:chgData name="Thomas Chlibec" userId="c87dddfd14196b94" providerId="LiveId" clId="{F4ED6806-5298-49E5-9E96-CC0CF4687DFB}" dt="2026-06-22T20:44:05.466" v="17166" actId="1076"/>
          <ac:picMkLst>
            <pc:docMk/>
            <pc:sldMk cId="3171987543" sldId="527"/>
            <ac:picMk id="3" creationId="{5FA5476C-4479-7F8F-FE0C-6F0EE92FFC77}"/>
          </ac:picMkLst>
        </pc:picChg>
        <pc:picChg chg="mod ord">
          <ac:chgData name="Thomas Chlibec" userId="c87dddfd14196b94" providerId="LiveId" clId="{F4ED6806-5298-49E5-9E96-CC0CF4687DFB}" dt="2026-06-22T20:44:19.594" v="17169" actId="166"/>
          <ac:picMkLst>
            <pc:docMk/>
            <pc:sldMk cId="3171987543" sldId="527"/>
            <ac:picMk id="8" creationId="{1187FCED-EF98-7E4D-5BFF-657A451E2F02}"/>
          </ac:picMkLst>
        </pc:picChg>
      </pc:sldChg>
      <pc:sldChg chg="addSp modSp add mod addAnim delAnim modAnim">
        <pc:chgData name="Thomas Chlibec" userId="c87dddfd14196b94" providerId="LiveId" clId="{F4ED6806-5298-49E5-9E96-CC0CF4687DFB}" dt="2026-06-22T18:53:41.661" v="16792"/>
        <pc:sldMkLst>
          <pc:docMk/>
          <pc:sldMk cId="3252547108" sldId="530"/>
        </pc:sldMkLst>
        <pc:spChg chg="mod">
          <ac:chgData name="Thomas Chlibec" userId="c87dddfd14196b94" providerId="LiveId" clId="{F4ED6806-5298-49E5-9E96-CC0CF4687DFB}" dt="2026-06-02T20:53:53.826" v="10509" actId="207"/>
          <ac:spMkLst>
            <pc:docMk/>
            <pc:sldMk cId="3252547108" sldId="530"/>
            <ac:spMk id="4" creationId="{B81A84E7-BB26-EE46-73E9-D40E5101B747}"/>
          </ac:spMkLst>
        </pc:spChg>
        <pc:spChg chg="mod">
          <ac:chgData name="Thomas Chlibec" userId="c87dddfd14196b94" providerId="LiveId" clId="{F4ED6806-5298-49E5-9E96-CC0CF4687DFB}" dt="2026-06-13T08:39:09.719" v="15598" actId="20577"/>
          <ac:spMkLst>
            <pc:docMk/>
            <pc:sldMk cId="3252547108" sldId="530"/>
            <ac:spMk id="6" creationId="{90DBAF69-1023-3D05-FC75-AC189EE604EB}"/>
          </ac:spMkLst>
        </pc:spChg>
        <pc:picChg chg="add mod">
          <ac:chgData name="Thomas Chlibec" userId="c87dddfd14196b94" providerId="LiveId" clId="{F4ED6806-5298-49E5-9E96-CC0CF4687DFB}" dt="2026-06-02T20:54:16.049" v="10510"/>
          <ac:picMkLst>
            <pc:docMk/>
            <pc:sldMk cId="3252547108" sldId="530"/>
            <ac:picMk id="5" creationId="{8078CCBC-DC8D-8FCE-A481-1D6A9353A8C9}"/>
          </ac:picMkLst>
        </pc:picChg>
      </pc:sldChg>
      <pc:sldChg chg="addSp modSp add mod addAnim delAnim modAnim">
        <pc:chgData name="Thomas Chlibec" userId="c87dddfd14196b94" providerId="LiveId" clId="{F4ED6806-5298-49E5-9E96-CC0CF4687DFB}" dt="2026-06-22T19:25:39.126" v="16966"/>
        <pc:sldMkLst>
          <pc:docMk/>
          <pc:sldMk cId="3176691233" sldId="531"/>
        </pc:sldMkLst>
        <pc:spChg chg="mod">
          <ac:chgData name="Thomas Chlibec" userId="c87dddfd14196b94" providerId="LiveId" clId="{F4ED6806-5298-49E5-9E96-CC0CF4687DFB}" dt="2026-06-11T21:10:34.958" v="14655" actId="20577"/>
          <ac:spMkLst>
            <pc:docMk/>
            <pc:sldMk cId="3176691233" sldId="531"/>
            <ac:spMk id="4" creationId="{F9285D21-FC9E-3ECA-3C8B-EEB94839EA73}"/>
          </ac:spMkLst>
        </pc:spChg>
        <pc:spChg chg="mod">
          <ac:chgData name="Thomas Chlibec" userId="c87dddfd14196b94" providerId="LiveId" clId="{F4ED6806-5298-49E5-9E96-CC0CF4687DFB}" dt="2026-06-22T11:49:03.997" v="16700" actId="20577"/>
          <ac:spMkLst>
            <pc:docMk/>
            <pc:sldMk cId="3176691233" sldId="531"/>
            <ac:spMk id="7" creationId="{71E8D32F-1283-2418-BF12-81AA9D36D8F1}"/>
          </ac:spMkLst>
        </pc:spChg>
        <pc:picChg chg="add mod">
          <ac:chgData name="Thomas Chlibec" userId="c87dddfd14196b94" providerId="LiveId" clId="{F4ED6806-5298-49E5-9E96-CC0CF4687DFB}" dt="2026-06-02T21:13:02.906" v="10695" actId="1076"/>
          <ac:picMkLst>
            <pc:docMk/>
            <pc:sldMk cId="3176691233" sldId="531"/>
            <ac:picMk id="3" creationId="{F61E1E9F-BB6B-6D4B-9CA6-E56B05F481AE}"/>
          </ac:picMkLst>
        </pc:picChg>
      </pc:sldChg>
      <pc:sldChg chg="addSp delSp modSp add mod addAnim delAnim modAnim">
        <pc:chgData name="Thomas Chlibec" userId="c87dddfd14196b94" providerId="LiveId" clId="{F4ED6806-5298-49E5-9E96-CC0CF4687DFB}" dt="2026-06-22T18:22:59.519" v="16738"/>
        <pc:sldMkLst>
          <pc:docMk/>
          <pc:sldMk cId="2710772852" sldId="532"/>
        </pc:sldMkLst>
        <pc:spChg chg="mod">
          <ac:chgData name="Thomas Chlibec" userId="c87dddfd14196b94" providerId="LiveId" clId="{F4ED6806-5298-49E5-9E96-CC0CF4687DFB}" dt="2026-06-11T21:10:19.900" v="14653" actId="20577"/>
          <ac:spMkLst>
            <pc:docMk/>
            <pc:sldMk cId="2710772852" sldId="532"/>
            <ac:spMk id="4" creationId="{93893670-CF26-730C-8C48-6CB9664148E9}"/>
          </ac:spMkLst>
        </pc:spChg>
        <pc:picChg chg="add mod">
          <ac:chgData name="Thomas Chlibec" userId="c87dddfd14196b94" providerId="LiveId" clId="{F4ED6806-5298-49E5-9E96-CC0CF4687DFB}" dt="2026-05-27T22:16:30.416" v="9838" actId="1076"/>
          <ac:picMkLst>
            <pc:docMk/>
            <pc:sldMk cId="2710772852" sldId="532"/>
            <ac:picMk id="5" creationId="{AD59A410-1082-A327-B892-FA17D9B7200B}"/>
          </ac:picMkLst>
        </pc:picChg>
      </pc:sldChg>
      <pc:sldChg chg="addSp delSp modSp add mod ord addAnim delAnim modAnim">
        <pc:chgData name="Thomas Chlibec" userId="c87dddfd14196b94" providerId="LiveId" clId="{F4ED6806-5298-49E5-9E96-CC0CF4687DFB}" dt="2026-06-23T19:31:45.510" v="17364" actId="1076"/>
        <pc:sldMkLst>
          <pc:docMk/>
          <pc:sldMk cId="2882681236" sldId="533"/>
        </pc:sldMkLst>
        <pc:spChg chg="mod">
          <ac:chgData name="Thomas Chlibec" userId="c87dddfd14196b94" providerId="LiveId" clId="{F4ED6806-5298-49E5-9E96-CC0CF4687DFB}" dt="2026-06-02T20:23:37.937" v="10376" actId="20577"/>
          <ac:spMkLst>
            <pc:docMk/>
            <pc:sldMk cId="2882681236" sldId="533"/>
            <ac:spMk id="4" creationId="{AD2ACF54-8102-149A-9205-5A11D5D14C02}"/>
          </ac:spMkLst>
        </pc:spChg>
        <pc:spChg chg="add mod">
          <ac:chgData name="Thomas Chlibec" userId="c87dddfd14196b94" providerId="LiveId" clId="{F4ED6806-5298-49E5-9E96-CC0CF4687DFB}" dt="2026-06-22T20:31:57.099" v="17133" actId="1076"/>
          <ac:spMkLst>
            <pc:docMk/>
            <pc:sldMk cId="2882681236" sldId="533"/>
            <ac:spMk id="8" creationId="{A5B3A69E-135E-29DA-C834-B58EED395252}"/>
          </ac:spMkLst>
        </pc:spChg>
        <pc:spChg chg="mod">
          <ac:chgData name="Thomas Chlibec" userId="c87dddfd14196b94" providerId="LiveId" clId="{F4ED6806-5298-49E5-9E96-CC0CF4687DFB}" dt="2026-05-27T22:20:55.004" v="9915" actId="20577"/>
          <ac:spMkLst>
            <pc:docMk/>
            <pc:sldMk cId="2882681236" sldId="533"/>
            <ac:spMk id="9" creationId="{8B28478F-C966-9C6F-4F80-EDBDE36051C4}"/>
          </ac:spMkLst>
        </pc:spChg>
        <pc:picChg chg="add mod">
          <ac:chgData name="Thomas Chlibec" userId="c87dddfd14196b94" providerId="LiveId" clId="{F4ED6806-5298-49E5-9E96-CC0CF4687DFB}" dt="2026-06-23T19:31:45.510" v="17364" actId="1076"/>
          <ac:picMkLst>
            <pc:docMk/>
            <pc:sldMk cId="2882681236" sldId="533"/>
            <ac:picMk id="3" creationId="{C6829F95-6AAD-4135-703A-549F8AF3D92C}"/>
          </ac:picMkLst>
        </pc:picChg>
        <pc:picChg chg="add mod">
          <ac:chgData name="Thomas Chlibec" userId="c87dddfd14196b94" providerId="LiveId" clId="{F4ED6806-5298-49E5-9E96-CC0CF4687DFB}" dt="2026-06-22T20:30:50.502" v="17108" actId="1076"/>
          <ac:picMkLst>
            <pc:docMk/>
            <pc:sldMk cId="2882681236" sldId="533"/>
            <ac:picMk id="5" creationId="{C60C2DAF-8FCC-4FB4-93E2-5EDF8F218104}"/>
          </ac:picMkLst>
        </pc:picChg>
        <pc:picChg chg="add mod">
          <ac:chgData name="Thomas Chlibec" userId="c87dddfd14196b94" providerId="LiveId" clId="{F4ED6806-5298-49E5-9E96-CC0CF4687DFB}" dt="2026-06-22T20:30:58.200" v="17111" actId="1076"/>
          <ac:picMkLst>
            <pc:docMk/>
            <pc:sldMk cId="2882681236" sldId="533"/>
            <ac:picMk id="7" creationId="{D9C164FA-3FFF-3807-739C-B6351B288A8D}"/>
          </ac:picMkLst>
        </pc:picChg>
      </pc:sldChg>
      <pc:sldChg chg="addSp delSp modSp add mod ord addAnim delAnim modAnim modShow">
        <pc:chgData name="Thomas Chlibec" userId="c87dddfd14196b94" providerId="LiveId" clId="{F4ED6806-5298-49E5-9E96-CC0CF4687DFB}" dt="2026-06-22T18:18:24.107" v="16716" actId="729"/>
        <pc:sldMkLst>
          <pc:docMk/>
          <pc:sldMk cId="3664179192" sldId="534"/>
        </pc:sldMkLst>
        <pc:spChg chg="mod">
          <ac:chgData name="Thomas Chlibec" userId="c87dddfd14196b94" providerId="LiveId" clId="{F4ED6806-5298-49E5-9E96-CC0CF4687DFB}" dt="2026-06-11T21:10:14.166" v="14652" actId="20577"/>
          <ac:spMkLst>
            <pc:docMk/>
            <pc:sldMk cId="3664179192" sldId="534"/>
            <ac:spMk id="4" creationId="{C6AEB979-1AB4-58FC-D807-FA3765F99680}"/>
          </ac:spMkLst>
        </pc:spChg>
        <pc:picChg chg="add mod ord">
          <ac:chgData name="Thomas Chlibec" userId="c87dddfd14196b94" providerId="LiveId" clId="{F4ED6806-5298-49E5-9E96-CC0CF4687DFB}" dt="2026-05-27T22:18:22.302" v="9850" actId="14100"/>
          <ac:picMkLst>
            <pc:docMk/>
            <pc:sldMk cId="3664179192" sldId="534"/>
            <ac:picMk id="8" creationId="{D8537D06-A7DE-C1BA-12FA-B549DE6FB2E6}"/>
          </ac:picMkLst>
        </pc:picChg>
        <pc:picChg chg="add mod">
          <ac:chgData name="Thomas Chlibec" userId="c87dddfd14196b94" providerId="LiveId" clId="{F4ED6806-5298-49E5-9E96-CC0CF4687DFB}" dt="2026-05-27T23:00:28.323" v="9978" actId="1076"/>
          <ac:picMkLst>
            <pc:docMk/>
            <pc:sldMk cId="3664179192" sldId="534"/>
            <ac:picMk id="11" creationId="{830DF911-733F-CA49-7944-5DE4E89B4B92}"/>
          </ac:picMkLst>
        </pc:picChg>
      </pc:sldChg>
      <pc:sldChg chg="addSp delSp modSp add mod addAnim delAnim modAnim">
        <pc:chgData name="Thomas Chlibec" userId="c87dddfd14196b94" providerId="LiveId" clId="{F4ED6806-5298-49E5-9E96-CC0CF4687DFB}" dt="2026-06-23T19:31:59.039" v="17365" actId="1076"/>
        <pc:sldMkLst>
          <pc:docMk/>
          <pc:sldMk cId="1661853295" sldId="535"/>
        </pc:sldMkLst>
        <pc:spChg chg="mod">
          <ac:chgData name="Thomas Chlibec" userId="c87dddfd14196b94" providerId="LiveId" clId="{F4ED6806-5298-49E5-9E96-CC0CF4687DFB}" dt="2026-06-11T18:59:08.203" v="13834" actId="20577"/>
          <ac:spMkLst>
            <pc:docMk/>
            <pc:sldMk cId="1661853295" sldId="535"/>
            <ac:spMk id="4" creationId="{258ECBF2-6737-C9D9-FE9E-E4AE5CDF3CE8}"/>
          </ac:spMkLst>
        </pc:spChg>
        <pc:spChg chg="mod">
          <ac:chgData name="Thomas Chlibec" userId="c87dddfd14196b94" providerId="LiveId" clId="{F4ED6806-5298-49E5-9E96-CC0CF4687DFB}" dt="2026-06-07T16:15:29.911" v="12046" actId="1076"/>
          <ac:spMkLst>
            <pc:docMk/>
            <pc:sldMk cId="1661853295" sldId="535"/>
            <ac:spMk id="11" creationId="{1D57A89A-224F-781B-0D3B-7F58032B2096}"/>
          </ac:spMkLst>
        </pc:spChg>
        <pc:spChg chg="add mod">
          <ac:chgData name="Thomas Chlibec" userId="c87dddfd14196b94" providerId="LiveId" clId="{F4ED6806-5298-49E5-9E96-CC0CF4687DFB}" dt="2026-06-07T16:15:33.795" v="12047" actId="1076"/>
          <ac:spMkLst>
            <pc:docMk/>
            <pc:sldMk cId="1661853295" sldId="535"/>
            <ac:spMk id="17" creationId="{52C17F9C-258D-0143-F668-1DAF53F5035B}"/>
          </ac:spMkLst>
        </pc:spChg>
        <pc:picChg chg="mod">
          <ac:chgData name="Thomas Chlibec" userId="c87dddfd14196b94" providerId="LiveId" clId="{F4ED6806-5298-49E5-9E96-CC0CF4687DFB}" dt="2026-06-23T19:31:59.039" v="17365" actId="1076"/>
          <ac:picMkLst>
            <pc:docMk/>
            <pc:sldMk cId="1661853295" sldId="535"/>
            <ac:picMk id="3" creationId="{C91344A6-2B2B-FEBC-1C40-91D92A4F863D}"/>
          </ac:picMkLst>
        </pc:picChg>
        <pc:picChg chg="mod">
          <ac:chgData name="Thomas Chlibec" userId="c87dddfd14196b94" providerId="LiveId" clId="{F4ED6806-5298-49E5-9E96-CC0CF4687DFB}" dt="2026-06-07T16:15:15.900" v="12042" actId="1076"/>
          <ac:picMkLst>
            <pc:docMk/>
            <pc:sldMk cId="1661853295" sldId="535"/>
            <ac:picMk id="8" creationId="{482864D1-59B8-F4D6-A5C6-4F05A2D17012}"/>
          </ac:picMkLst>
        </pc:picChg>
        <pc:picChg chg="mod">
          <ac:chgData name="Thomas Chlibec" userId="c87dddfd14196b94" providerId="LiveId" clId="{F4ED6806-5298-49E5-9E96-CC0CF4687DFB}" dt="2026-06-07T16:15:17.581" v="12043" actId="1076"/>
          <ac:picMkLst>
            <pc:docMk/>
            <pc:sldMk cId="1661853295" sldId="535"/>
            <ac:picMk id="10" creationId="{C3B07B6E-5781-5ABA-6957-AB96BD42B304}"/>
          </ac:picMkLst>
        </pc:picChg>
        <pc:picChg chg="add mod ord">
          <ac:chgData name="Thomas Chlibec" userId="c87dddfd14196b94" providerId="LiveId" clId="{F4ED6806-5298-49E5-9E96-CC0CF4687DFB}" dt="2026-06-07T16:15:19.145" v="12044" actId="1076"/>
          <ac:picMkLst>
            <pc:docMk/>
            <pc:sldMk cId="1661853295" sldId="535"/>
            <ac:picMk id="16" creationId="{39DED0E4-2158-3E66-8687-9755C54E230F}"/>
          </ac:picMkLst>
        </pc:picChg>
      </pc:sldChg>
      <pc:sldChg chg="addSp delSp modSp add mod ord addAnim delAnim modAnim">
        <pc:chgData name="Thomas Chlibec" userId="c87dddfd14196b94" providerId="LiveId" clId="{F4ED6806-5298-49E5-9E96-CC0CF4687DFB}" dt="2026-06-11T21:11:09.821" v="14660" actId="20577"/>
        <pc:sldMkLst>
          <pc:docMk/>
          <pc:sldMk cId="2922238320" sldId="536"/>
        </pc:sldMkLst>
        <pc:spChg chg="mod">
          <ac:chgData name="Thomas Chlibec" userId="c87dddfd14196b94" providerId="LiveId" clId="{F4ED6806-5298-49E5-9E96-CC0CF4687DFB}" dt="2026-06-11T21:11:09.821" v="14660" actId="20577"/>
          <ac:spMkLst>
            <pc:docMk/>
            <pc:sldMk cId="2922238320" sldId="536"/>
            <ac:spMk id="4" creationId="{349A3E4F-B374-3739-D4F9-16DA00D089C4}"/>
          </ac:spMkLst>
        </pc:spChg>
        <pc:spChg chg="mod">
          <ac:chgData name="Thomas Chlibec" userId="c87dddfd14196b94" providerId="LiveId" clId="{F4ED6806-5298-49E5-9E96-CC0CF4687DFB}" dt="2026-06-11T20:05:38.314" v="14463" actId="1076"/>
          <ac:spMkLst>
            <pc:docMk/>
            <pc:sldMk cId="2922238320" sldId="536"/>
            <ac:spMk id="5" creationId="{B69C30AF-752A-5EC3-B8E0-874A02A009B4}"/>
          </ac:spMkLst>
        </pc:spChg>
        <pc:picChg chg="add mod ord">
          <ac:chgData name="Thomas Chlibec" userId="c87dddfd14196b94" providerId="LiveId" clId="{F4ED6806-5298-49E5-9E96-CC0CF4687DFB}" dt="2026-06-11T20:05:34.775" v="14462" actId="1076"/>
          <ac:picMkLst>
            <pc:docMk/>
            <pc:sldMk cId="2922238320" sldId="536"/>
            <ac:picMk id="10" creationId="{CE2AFEFA-505A-B980-A01F-030C33C3042A}"/>
          </ac:picMkLst>
        </pc:picChg>
      </pc:sldChg>
      <pc:sldChg chg="addSp delSp modSp new mod addAnim delAnim modAnim">
        <pc:chgData name="Thomas Chlibec" userId="c87dddfd14196b94" providerId="LiveId" clId="{F4ED6806-5298-49E5-9E96-CC0CF4687DFB}" dt="2026-06-22T20:26:44.598" v="17091" actId="14100"/>
        <pc:sldMkLst>
          <pc:docMk/>
          <pc:sldMk cId="722280102" sldId="537"/>
        </pc:sldMkLst>
        <pc:spChg chg="mod">
          <ac:chgData name="Thomas Chlibec" userId="c87dddfd14196b94" providerId="LiveId" clId="{F4ED6806-5298-49E5-9E96-CC0CF4687DFB}" dt="2026-06-11T19:39:51.590" v="14233" actId="20577"/>
          <ac:spMkLst>
            <pc:docMk/>
            <pc:sldMk cId="722280102" sldId="537"/>
            <ac:spMk id="2" creationId="{01675F7E-EBA6-7F5B-EBFC-5FDB837A2046}"/>
          </ac:spMkLst>
        </pc:spChg>
        <pc:spChg chg="add mod">
          <ac:chgData name="Thomas Chlibec" userId="c87dddfd14196b94" providerId="LiveId" clId="{F4ED6806-5298-49E5-9E96-CC0CF4687DFB}" dt="2026-06-11T17:00:52.403" v="13165" actId="20577"/>
          <ac:spMkLst>
            <pc:docMk/>
            <pc:sldMk cId="722280102" sldId="537"/>
            <ac:spMk id="13" creationId="{478E438A-2853-BDB2-D279-25478F742799}"/>
          </ac:spMkLst>
        </pc:spChg>
        <pc:picChg chg="add mod">
          <ac:chgData name="Thomas Chlibec" userId="c87dddfd14196b94" providerId="LiveId" clId="{F4ED6806-5298-49E5-9E96-CC0CF4687DFB}" dt="2026-06-22T20:26:44.598" v="17091" actId="14100"/>
          <ac:picMkLst>
            <pc:docMk/>
            <pc:sldMk cId="722280102" sldId="537"/>
            <ac:picMk id="4" creationId="{C82BC6CE-7E41-ABAF-E96E-437CE066A155}"/>
          </ac:picMkLst>
        </pc:picChg>
        <pc:picChg chg="add mod ord">
          <ac:chgData name="Thomas Chlibec" userId="c87dddfd14196b94" providerId="LiveId" clId="{F4ED6806-5298-49E5-9E96-CC0CF4687DFB}" dt="2026-06-11T16:48:31.088" v="12973" actId="14100"/>
          <ac:picMkLst>
            <pc:docMk/>
            <pc:sldMk cId="722280102" sldId="537"/>
            <ac:picMk id="7" creationId="{2C451184-85B7-6B93-D08E-5E7D6DCF4BEE}"/>
          </ac:picMkLst>
        </pc:picChg>
        <pc:picChg chg="add mod ord">
          <ac:chgData name="Thomas Chlibec" userId="c87dddfd14196b94" providerId="LiveId" clId="{F4ED6806-5298-49E5-9E96-CC0CF4687DFB}" dt="2026-06-11T16:48:40.152" v="12974" actId="1076"/>
          <ac:picMkLst>
            <pc:docMk/>
            <pc:sldMk cId="722280102" sldId="537"/>
            <ac:picMk id="9" creationId="{6C03A9F6-EAA1-9673-9C36-72277EABA7DF}"/>
          </ac:picMkLst>
        </pc:picChg>
        <pc:cxnChg chg="add mod">
          <ac:chgData name="Thomas Chlibec" userId="c87dddfd14196b94" providerId="LiveId" clId="{F4ED6806-5298-49E5-9E96-CC0CF4687DFB}" dt="2026-06-22T20:26:02.225" v="17087" actId="1076"/>
          <ac:cxnSpMkLst>
            <pc:docMk/>
            <pc:sldMk cId="722280102" sldId="537"/>
            <ac:cxnSpMk id="11" creationId="{11815C12-1ED3-F157-15AC-F502F31031CE}"/>
          </ac:cxnSpMkLst>
        </pc:cxnChg>
        <pc:cxnChg chg="add mod">
          <ac:chgData name="Thomas Chlibec" userId="c87dddfd14196b94" providerId="LiveId" clId="{F4ED6806-5298-49E5-9E96-CC0CF4687DFB}" dt="2026-06-11T16:49:53.851" v="12983" actId="1076"/>
          <ac:cxnSpMkLst>
            <pc:docMk/>
            <pc:sldMk cId="722280102" sldId="537"/>
            <ac:cxnSpMk id="12" creationId="{D6B2811D-6EDD-A17E-56BF-FF227A46EBCF}"/>
          </ac:cxnSpMkLst>
        </pc:cxnChg>
      </pc:sldChg>
      <pc:sldChg chg="addSp modSp mod">
        <pc:chgData name="Thomas Chlibec" userId="c87dddfd14196b94" providerId="LiveId" clId="{F4ED6806-5298-49E5-9E96-CC0CF4687DFB}" dt="2026-06-11T18:25:49.080" v="13580" actId="1076"/>
        <pc:sldMkLst>
          <pc:docMk/>
          <pc:sldMk cId="3692207017" sldId="539"/>
        </pc:sldMkLst>
        <pc:spChg chg="mod">
          <ac:chgData name="Thomas Chlibec" userId="c87dddfd14196b94" providerId="LiveId" clId="{F4ED6806-5298-49E5-9E96-CC0CF4687DFB}" dt="2026-06-11T18:25:36.391" v="13578" actId="20577"/>
          <ac:spMkLst>
            <pc:docMk/>
            <pc:sldMk cId="3692207017" sldId="539"/>
            <ac:spMk id="3" creationId="{75525ECF-AF31-1F2A-3537-9D0604233D13}"/>
          </ac:spMkLst>
        </pc:spChg>
        <pc:spChg chg="mod">
          <ac:chgData name="Thomas Chlibec" userId="c87dddfd14196b94" providerId="LiveId" clId="{F4ED6806-5298-49E5-9E96-CC0CF4687DFB}" dt="2026-06-11T18:23:38.019" v="13556" actId="1076"/>
          <ac:spMkLst>
            <pc:docMk/>
            <pc:sldMk cId="3692207017" sldId="539"/>
            <ac:spMk id="7" creationId="{8C5B5D47-E64E-7E82-693C-D3163AA1084A}"/>
          </ac:spMkLst>
        </pc:spChg>
        <pc:spChg chg="add mod">
          <ac:chgData name="Thomas Chlibec" userId="c87dddfd14196b94" providerId="LiveId" clId="{F4ED6806-5298-49E5-9E96-CC0CF4687DFB}" dt="2026-06-11T18:24:47.241" v="13571" actId="1076"/>
          <ac:spMkLst>
            <pc:docMk/>
            <pc:sldMk cId="3692207017" sldId="539"/>
            <ac:spMk id="8" creationId="{ACA69E9C-73B8-47E3-A8A4-4487A0A31191}"/>
          </ac:spMkLst>
        </pc:spChg>
        <pc:spChg chg="add mod">
          <ac:chgData name="Thomas Chlibec" userId="c87dddfd14196b94" providerId="LiveId" clId="{F4ED6806-5298-49E5-9E96-CC0CF4687DFB}" dt="2026-06-11T18:25:49.080" v="13580" actId="1076"/>
          <ac:spMkLst>
            <pc:docMk/>
            <pc:sldMk cId="3692207017" sldId="539"/>
            <ac:spMk id="9" creationId="{4B33FAD6-D5E1-E058-80F1-71A1990808F4}"/>
          </ac:spMkLst>
        </pc:spChg>
        <pc:picChg chg="add mod">
          <ac:chgData name="Thomas Chlibec" userId="c87dddfd14196b94" providerId="LiveId" clId="{F4ED6806-5298-49E5-9E96-CC0CF4687DFB}" dt="2026-06-11T18:24:03.572" v="13560" actId="1076"/>
          <ac:picMkLst>
            <pc:docMk/>
            <pc:sldMk cId="3692207017" sldId="539"/>
            <ac:picMk id="5" creationId="{979C0B48-0E42-4D98-F29F-42F7BF9F1673}"/>
          </ac:picMkLst>
        </pc:picChg>
      </pc:sldChg>
      <pc:sldChg chg="addSp delSp modSp new mod modAnim">
        <pc:chgData name="Thomas Chlibec" userId="c87dddfd14196b94" providerId="LiveId" clId="{F4ED6806-5298-49E5-9E96-CC0CF4687DFB}" dt="2026-06-11T19:34:07.679" v="14204" actId="207"/>
        <pc:sldMkLst>
          <pc:docMk/>
          <pc:sldMk cId="1192197405" sldId="541"/>
        </pc:sldMkLst>
        <pc:spChg chg="mod">
          <ac:chgData name="Thomas Chlibec" userId="c87dddfd14196b94" providerId="LiveId" clId="{F4ED6806-5298-49E5-9E96-CC0CF4687DFB}" dt="2026-06-02T20:31:54.310" v="10465" actId="1076"/>
          <ac:spMkLst>
            <pc:docMk/>
            <pc:sldMk cId="1192197405" sldId="541"/>
            <ac:spMk id="2" creationId="{1D250FE9-CA5E-3B46-D379-2C6E67090E8F}"/>
          </ac:spMkLst>
        </pc:spChg>
        <pc:spChg chg="add mod">
          <ac:chgData name="Thomas Chlibec" userId="c87dddfd14196b94" providerId="LiveId" clId="{F4ED6806-5298-49E5-9E96-CC0CF4687DFB}" dt="2026-06-11T19:34:07.679" v="14204" actId="207"/>
          <ac:spMkLst>
            <pc:docMk/>
            <pc:sldMk cId="1192197405" sldId="541"/>
            <ac:spMk id="3" creationId="{6EA68D66-9C29-C1F9-CAA4-6ED8F5B20E85}"/>
          </ac:spMkLst>
        </pc:spChg>
        <pc:picChg chg="add mod">
          <ac:chgData name="Thomas Chlibec" userId="c87dddfd14196b94" providerId="LiveId" clId="{F4ED6806-5298-49E5-9E96-CC0CF4687DFB}" dt="2026-06-02T20:39:12.710" v="10471" actId="14100"/>
          <ac:picMkLst>
            <pc:docMk/>
            <pc:sldMk cId="1192197405" sldId="541"/>
            <ac:picMk id="7" creationId="{22D51691-CDFE-C050-FDDE-EAD4B7170C4F}"/>
          </ac:picMkLst>
        </pc:picChg>
        <pc:picChg chg="add mod">
          <ac:chgData name="Thomas Chlibec" userId="c87dddfd14196b94" providerId="LiveId" clId="{F4ED6806-5298-49E5-9E96-CC0CF4687DFB}" dt="2026-06-02T20:40:40.080" v="10477" actId="1076"/>
          <ac:picMkLst>
            <pc:docMk/>
            <pc:sldMk cId="1192197405" sldId="541"/>
            <ac:picMk id="8" creationId="{A606C1A4-5018-141D-E4A0-F0ED855E9418}"/>
          </ac:picMkLst>
        </pc:picChg>
        <pc:picChg chg="add mod">
          <ac:chgData name="Thomas Chlibec" userId="c87dddfd14196b94" providerId="LiveId" clId="{F4ED6806-5298-49E5-9E96-CC0CF4687DFB}" dt="2026-06-02T20:42:03.367" v="10481" actId="1076"/>
          <ac:picMkLst>
            <pc:docMk/>
            <pc:sldMk cId="1192197405" sldId="541"/>
            <ac:picMk id="9" creationId="{ADAD8E46-F0CE-12EC-B9D4-A7FCD80DEC2F}"/>
          </ac:picMkLst>
        </pc:picChg>
        <pc:picChg chg="add mod">
          <ac:chgData name="Thomas Chlibec" userId="c87dddfd14196b94" providerId="LiveId" clId="{F4ED6806-5298-49E5-9E96-CC0CF4687DFB}" dt="2026-06-02T20:43:23.314" v="10486" actId="1076"/>
          <ac:picMkLst>
            <pc:docMk/>
            <pc:sldMk cId="1192197405" sldId="541"/>
            <ac:picMk id="10" creationId="{2760A21B-175A-AAA2-B1DD-1523BD21CCB1}"/>
          </ac:picMkLst>
        </pc:picChg>
        <pc:picChg chg="add mod">
          <ac:chgData name="Thomas Chlibec" userId="c87dddfd14196b94" providerId="LiveId" clId="{F4ED6806-5298-49E5-9E96-CC0CF4687DFB}" dt="2026-06-02T20:43:58.984" v="10489" actId="1076"/>
          <ac:picMkLst>
            <pc:docMk/>
            <pc:sldMk cId="1192197405" sldId="541"/>
            <ac:picMk id="11" creationId="{A06A9DD1-72CD-5E96-07E7-35778D736BC4}"/>
          </ac:picMkLst>
        </pc:picChg>
        <pc:picChg chg="add mod">
          <ac:chgData name="Thomas Chlibec" userId="c87dddfd14196b94" providerId="LiveId" clId="{F4ED6806-5298-49E5-9E96-CC0CF4687DFB}" dt="2026-06-02T20:44:39.345" v="10493" actId="1076"/>
          <ac:picMkLst>
            <pc:docMk/>
            <pc:sldMk cId="1192197405" sldId="541"/>
            <ac:picMk id="12" creationId="{6B99A522-E36E-9876-0360-194A6D5718DF}"/>
          </ac:picMkLst>
        </pc:picChg>
      </pc:sldChg>
      <pc:sldChg chg="addSp delSp modSp new mod ord addAnim delAnim modAnim">
        <pc:chgData name="Thomas Chlibec" userId="c87dddfd14196b94" providerId="LiveId" clId="{F4ED6806-5298-49E5-9E96-CC0CF4687DFB}" dt="2026-06-13T08:56:34.007" v="15679"/>
        <pc:sldMkLst>
          <pc:docMk/>
          <pc:sldMk cId="2516283062" sldId="542"/>
        </pc:sldMkLst>
        <pc:spChg chg="mod">
          <ac:chgData name="Thomas Chlibec" userId="c87dddfd14196b94" providerId="LiveId" clId="{F4ED6806-5298-49E5-9E96-CC0CF4687DFB}" dt="2026-06-06T10:02:18.473" v="11334" actId="20577"/>
          <ac:spMkLst>
            <pc:docMk/>
            <pc:sldMk cId="2516283062" sldId="542"/>
            <ac:spMk id="2" creationId="{B3AA2E9C-D4D6-AEBA-EE76-4A56433EF1A5}"/>
          </ac:spMkLst>
        </pc:spChg>
        <pc:spChg chg="add mod">
          <ac:chgData name="Thomas Chlibec" userId="c87dddfd14196b94" providerId="LiveId" clId="{F4ED6806-5298-49E5-9E96-CC0CF4687DFB}" dt="2026-06-13T06:02:59.326" v="14771" actId="1076"/>
          <ac:spMkLst>
            <pc:docMk/>
            <pc:sldMk cId="2516283062" sldId="542"/>
            <ac:spMk id="4" creationId="{86007721-7F57-48AC-8D39-D5C70F1A8E0B}"/>
          </ac:spMkLst>
        </pc:spChg>
        <pc:spChg chg="add mod">
          <ac:chgData name="Thomas Chlibec" userId="c87dddfd14196b94" providerId="LiveId" clId="{F4ED6806-5298-49E5-9E96-CC0CF4687DFB}" dt="2026-06-13T06:04:12.310" v="14773" actId="20577"/>
          <ac:spMkLst>
            <pc:docMk/>
            <pc:sldMk cId="2516283062" sldId="542"/>
            <ac:spMk id="7" creationId="{5B4C79EC-4C9C-3E9A-7CDF-59C590FA59F5}"/>
          </ac:spMkLst>
        </pc:spChg>
        <pc:spChg chg="add mod">
          <ac:chgData name="Thomas Chlibec" userId="c87dddfd14196b94" providerId="LiveId" clId="{F4ED6806-5298-49E5-9E96-CC0CF4687DFB}" dt="2026-06-06T10:21:12.773" v="11417" actId="1076"/>
          <ac:spMkLst>
            <pc:docMk/>
            <pc:sldMk cId="2516283062" sldId="542"/>
            <ac:spMk id="9" creationId="{D77A7734-88D3-AF34-CB78-7BD0EB2F9956}"/>
          </ac:spMkLst>
        </pc:spChg>
        <pc:spChg chg="add mod">
          <ac:chgData name="Thomas Chlibec" userId="c87dddfd14196b94" providerId="LiveId" clId="{F4ED6806-5298-49E5-9E96-CC0CF4687DFB}" dt="2026-06-11T17:40:13.582" v="13394" actId="20577"/>
          <ac:spMkLst>
            <pc:docMk/>
            <pc:sldMk cId="2516283062" sldId="542"/>
            <ac:spMk id="10" creationId="{6969D830-F99E-EF67-541C-5A0E747A9FB9}"/>
          </ac:spMkLst>
        </pc:spChg>
        <pc:spChg chg="add mod">
          <ac:chgData name="Thomas Chlibec" userId="c87dddfd14196b94" providerId="LiveId" clId="{F4ED6806-5298-49E5-9E96-CC0CF4687DFB}" dt="2026-06-11T17:41:49.617" v="13403" actId="1076"/>
          <ac:spMkLst>
            <pc:docMk/>
            <pc:sldMk cId="2516283062" sldId="542"/>
            <ac:spMk id="11" creationId="{DEE40307-9522-BCF4-0DBB-19CF23A307ED}"/>
          </ac:spMkLst>
        </pc:spChg>
        <pc:picChg chg="add mod">
          <ac:chgData name="Thomas Chlibec" userId="c87dddfd14196b94" providerId="LiveId" clId="{F4ED6806-5298-49E5-9E96-CC0CF4687DFB}" dt="2026-06-07T15:34:12.217" v="11687" actId="1076"/>
          <ac:picMkLst>
            <pc:docMk/>
            <pc:sldMk cId="2516283062" sldId="542"/>
            <ac:picMk id="3" creationId="{B654B32A-974E-A421-B3BC-0B83FA7F75FB}"/>
          </ac:picMkLst>
        </pc:picChg>
        <pc:picChg chg="add mod">
          <ac:chgData name="Thomas Chlibec" userId="c87dddfd14196b94" providerId="LiveId" clId="{F4ED6806-5298-49E5-9E96-CC0CF4687DFB}" dt="2026-06-13T06:02:50.281" v="14770" actId="1076"/>
          <ac:picMkLst>
            <pc:docMk/>
            <pc:sldMk cId="2516283062" sldId="542"/>
            <ac:picMk id="6" creationId="{05847CB2-CB2B-3BC3-BBC2-C61DE3B38893}"/>
          </ac:picMkLst>
        </pc:picChg>
        <pc:picChg chg="add mod ord modCrop">
          <ac:chgData name="Thomas Chlibec" userId="c87dddfd14196b94" providerId="LiveId" clId="{F4ED6806-5298-49E5-9E96-CC0CF4687DFB}" dt="2026-06-11T17:40:27.279" v="13396" actId="1076"/>
          <ac:picMkLst>
            <pc:docMk/>
            <pc:sldMk cId="2516283062" sldId="542"/>
            <ac:picMk id="8" creationId="{FCDE0A6A-2B86-7EB3-34A3-34EBD1C78A94}"/>
          </ac:picMkLst>
        </pc:picChg>
      </pc:sldChg>
      <pc:sldChg chg="addSp modSp new mod addAnim delAnim modAnim">
        <pc:chgData name="Thomas Chlibec" userId="c87dddfd14196b94" providerId="LiveId" clId="{F4ED6806-5298-49E5-9E96-CC0CF4687DFB}" dt="2026-06-11T16:00:12.505" v="12659"/>
        <pc:sldMkLst>
          <pc:docMk/>
          <pc:sldMk cId="582822658" sldId="544"/>
        </pc:sldMkLst>
        <pc:spChg chg="mod">
          <ac:chgData name="Thomas Chlibec" userId="c87dddfd14196b94" providerId="LiveId" clId="{F4ED6806-5298-49E5-9E96-CC0CF4687DFB}" dt="2026-06-06T10:17:36.428" v="11366" actId="20577"/>
          <ac:spMkLst>
            <pc:docMk/>
            <pc:sldMk cId="582822658" sldId="544"/>
            <ac:spMk id="2" creationId="{BB8B1061-F2CD-68F7-D374-9BFA788181B3}"/>
          </ac:spMkLst>
        </pc:spChg>
        <pc:spChg chg="add mod">
          <ac:chgData name="Thomas Chlibec" userId="c87dddfd14196b94" providerId="LiveId" clId="{F4ED6806-5298-49E5-9E96-CC0CF4687DFB}" dt="2026-06-07T15:12:36.814" v="11643" actId="20577"/>
          <ac:spMkLst>
            <pc:docMk/>
            <pc:sldMk cId="582822658" sldId="544"/>
            <ac:spMk id="8" creationId="{589505BE-1FEA-8A9B-9930-41D8A634E74B}"/>
          </ac:spMkLst>
        </pc:spChg>
        <pc:spChg chg="add mod">
          <ac:chgData name="Thomas Chlibec" userId="c87dddfd14196b94" providerId="LiveId" clId="{F4ED6806-5298-49E5-9E96-CC0CF4687DFB}" dt="2026-06-07T15:11:24.677" v="11635" actId="1076"/>
          <ac:spMkLst>
            <pc:docMk/>
            <pc:sldMk cId="582822658" sldId="544"/>
            <ac:spMk id="9" creationId="{3CC0E0E4-950B-E015-40EC-9979CD28EDF5}"/>
          </ac:spMkLst>
        </pc:spChg>
        <pc:spChg chg="add mod">
          <ac:chgData name="Thomas Chlibec" userId="c87dddfd14196b94" providerId="LiveId" clId="{F4ED6806-5298-49E5-9E96-CC0CF4687DFB}" dt="2026-06-07T15:11:20.065" v="11634" actId="1076"/>
          <ac:spMkLst>
            <pc:docMk/>
            <pc:sldMk cId="582822658" sldId="544"/>
            <ac:spMk id="10" creationId="{93287524-B8F3-65D1-5621-7394E37F7465}"/>
          </ac:spMkLst>
        </pc:spChg>
        <pc:spChg chg="add mod">
          <ac:chgData name="Thomas Chlibec" userId="c87dddfd14196b94" providerId="LiveId" clId="{F4ED6806-5298-49E5-9E96-CC0CF4687DFB}" dt="2026-06-07T15:11:15.912" v="11633" actId="1076"/>
          <ac:spMkLst>
            <pc:docMk/>
            <pc:sldMk cId="582822658" sldId="544"/>
            <ac:spMk id="11" creationId="{30021697-3069-4F71-211C-10E716BA44C4}"/>
          </ac:spMkLst>
        </pc:spChg>
        <pc:spChg chg="add mod">
          <ac:chgData name="Thomas Chlibec" userId="c87dddfd14196b94" providerId="LiveId" clId="{F4ED6806-5298-49E5-9E96-CC0CF4687DFB}" dt="2026-06-11T16:00:02.012" v="12658" actId="1076"/>
          <ac:spMkLst>
            <pc:docMk/>
            <pc:sldMk cId="582822658" sldId="544"/>
            <ac:spMk id="12" creationId="{CFD0998B-2E7A-FE7B-AB4F-7DF137ECC34D}"/>
          </ac:spMkLst>
        </pc:spChg>
        <pc:picChg chg="add mod">
          <ac:chgData name="Thomas Chlibec" userId="c87dddfd14196b94" providerId="LiveId" clId="{F4ED6806-5298-49E5-9E96-CC0CF4687DFB}" dt="2026-06-06T10:17:19.395" v="11364" actId="1076"/>
          <ac:picMkLst>
            <pc:docMk/>
            <pc:sldMk cId="582822658" sldId="544"/>
            <ac:picMk id="7" creationId="{5E7F48E6-3F88-8CA0-8D42-E251508474EB}"/>
          </ac:picMkLst>
        </pc:picChg>
      </pc:sldChg>
      <pc:sldChg chg="addSp modSp add mod addAnim delAnim modAnim">
        <pc:chgData name="Thomas Chlibec" userId="c87dddfd14196b94" providerId="LiveId" clId="{F4ED6806-5298-49E5-9E96-CC0CF4687DFB}" dt="2026-06-22T18:31:27.090" v="16741"/>
        <pc:sldMkLst>
          <pc:docMk/>
          <pc:sldMk cId="3287551620" sldId="545"/>
        </pc:sldMkLst>
        <pc:spChg chg="add mod">
          <ac:chgData name="Thomas Chlibec" userId="c87dddfd14196b94" providerId="LiveId" clId="{F4ED6806-5298-49E5-9E96-CC0CF4687DFB}" dt="2026-06-11T20:00:15.711" v="14425" actId="1076"/>
          <ac:spMkLst>
            <pc:docMk/>
            <pc:sldMk cId="3287551620" sldId="545"/>
            <ac:spMk id="3" creationId="{F2825661-C343-D439-9F60-9230E24D6AFD}"/>
          </ac:spMkLst>
        </pc:spChg>
        <pc:spChg chg="mod">
          <ac:chgData name="Thomas Chlibec" userId="c87dddfd14196b94" providerId="LiveId" clId="{F4ED6806-5298-49E5-9E96-CC0CF4687DFB}" dt="2026-06-11T21:10:59.228" v="14658" actId="20577"/>
          <ac:spMkLst>
            <pc:docMk/>
            <pc:sldMk cId="3287551620" sldId="545"/>
            <ac:spMk id="4" creationId="{85B97CE1-0B78-E1B8-56F0-687BE2988962}"/>
          </ac:spMkLst>
        </pc:spChg>
        <pc:spChg chg="add mod">
          <ac:chgData name="Thomas Chlibec" userId="c87dddfd14196b94" providerId="LiveId" clId="{F4ED6806-5298-49E5-9E96-CC0CF4687DFB}" dt="2026-06-11T20:00:56.717" v="14429" actId="20577"/>
          <ac:spMkLst>
            <pc:docMk/>
            <pc:sldMk cId="3287551620" sldId="545"/>
            <ac:spMk id="7" creationId="{370A4D62-C3D7-49EB-CA94-0EF1144F8EBE}"/>
          </ac:spMkLst>
        </pc:spChg>
      </pc:sldChg>
      <pc:sldChg chg="addSp delSp modSp add mod addAnim delAnim modAnim">
        <pc:chgData name="Thomas Chlibec" userId="c87dddfd14196b94" providerId="LiveId" clId="{F4ED6806-5298-49E5-9E96-CC0CF4687DFB}" dt="2026-06-23T19:32:10.908" v="17366" actId="1076"/>
        <pc:sldMkLst>
          <pc:docMk/>
          <pc:sldMk cId="1256016584" sldId="546"/>
        </pc:sldMkLst>
        <pc:spChg chg="mod">
          <ac:chgData name="Thomas Chlibec" userId="c87dddfd14196b94" providerId="LiveId" clId="{F4ED6806-5298-49E5-9E96-CC0CF4687DFB}" dt="2026-06-11T19:10:32.023" v="14022" actId="20577"/>
          <ac:spMkLst>
            <pc:docMk/>
            <pc:sldMk cId="1256016584" sldId="546"/>
            <ac:spMk id="4" creationId="{05262325-EF74-3BB6-7080-DAE3638F4B1E}"/>
          </ac:spMkLst>
        </pc:spChg>
        <pc:spChg chg="add mod">
          <ac:chgData name="Thomas Chlibec" userId="c87dddfd14196b94" providerId="LiveId" clId="{F4ED6806-5298-49E5-9E96-CC0CF4687DFB}" dt="2026-06-11T19:11:22.646" v="14035" actId="1076"/>
          <ac:spMkLst>
            <pc:docMk/>
            <pc:sldMk cId="1256016584" sldId="546"/>
            <ac:spMk id="7" creationId="{386A7532-E257-1768-4104-E4B98CAA4345}"/>
          </ac:spMkLst>
        </pc:spChg>
        <pc:spChg chg="add mod">
          <ac:chgData name="Thomas Chlibec" userId="c87dddfd14196b94" providerId="LiveId" clId="{F4ED6806-5298-49E5-9E96-CC0CF4687DFB}" dt="2026-06-11T19:11:40.757" v="14039" actId="20577"/>
          <ac:spMkLst>
            <pc:docMk/>
            <pc:sldMk cId="1256016584" sldId="546"/>
            <ac:spMk id="8" creationId="{E8D72F88-7FF1-D23D-59B8-AFF27BD1A11F}"/>
          </ac:spMkLst>
        </pc:spChg>
        <pc:spChg chg="mod">
          <ac:chgData name="Thomas Chlibec" userId="c87dddfd14196b94" providerId="LiveId" clId="{F4ED6806-5298-49E5-9E96-CC0CF4687DFB}" dt="2026-06-06T10:57:03.058" v="11614" actId="20577"/>
          <ac:spMkLst>
            <pc:docMk/>
            <pc:sldMk cId="1256016584" sldId="546"/>
            <ac:spMk id="9" creationId="{6A5DFDB9-15DD-ED8D-F16E-594DA9DF1129}"/>
          </ac:spMkLst>
        </pc:spChg>
        <pc:picChg chg="add mod">
          <ac:chgData name="Thomas Chlibec" userId="c87dddfd14196b94" providerId="LiveId" clId="{F4ED6806-5298-49E5-9E96-CC0CF4687DFB}" dt="2026-06-23T19:32:10.908" v="17366" actId="1076"/>
          <ac:picMkLst>
            <pc:docMk/>
            <pc:sldMk cId="1256016584" sldId="546"/>
            <ac:picMk id="5" creationId="{20DE2A6A-274F-85DD-ECAE-D3C32A016430}"/>
          </ac:picMkLst>
        </pc:picChg>
      </pc:sldChg>
      <pc:sldChg chg="modSp add mod ord addAnim delAnim">
        <pc:chgData name="Thomas Chlibec" userId="c87dddfd14196b94" providerId="LiveId" clId="{F4ED6806-5298-49E5-9E96-CC0CF4687DFB}" dt="2026-06-22T11:20:23.525" v="16694" actId="14100"/>
        <pc:sldMkLst>
          <pc:docMk/>
          <pc:sldMk cId="1483507806" sldId="547"/>
        </pc:sldMkLst>
        <pc:spChg chg="mod">
          <ac:chgData name="Thomas Chlibec" userId="c87dddfd14196b94" providerId="LiveId" clId="{F4ED6806-5298-49E5-9E96-CC0CF4687DFB}" dt="2026-06-11T19:31:12.319" v="14195" actId="20577"/>
          <ac:spMkLst>
            <pc:docMk/>
            <pc:sldMk cId="1483507806" sldId="547"/>
            <ac:spMk id="3" creationId="{F647B511-5CC7-8601-F267-F64C674C626E}"/>
          </ac:spMkLst>
        </pc:spChg>
        <pc:picChg chg="mod">
          <ac:chgData name="Thomas Chlibec" userId="c87dddfd14196b94" providerId="LiveId" clId="{F4ED6806-5298-49E5-9E96-CC0CF4687DFB}" dt="2026-06-22T11:20:23.525" v="16694" actId="14100"/>
          <ac:picMkLst>
            <pc:docMk/>
            <pc:sldMk cId="1483507806" sldId="547"/>
            <ac:picMk id="6" creationId="{3D482B4C-236D-3DD8-2288-B5B0D88C09D5}"/>
          </ac:picMkLst>
        </pc:picChg>
      </pc:sldChg>
      <pc:sldChg chg="addSp delSp modSp add mod delAnim modAnim">
        <pc:chgData name="Thomas Chlibec" userId="c87dddfd14196b94" providerId="LiveId" clId="{F4ED6806-5298-49E5-9E96-CC0CF4687DFB}" dt="2026-06-11T19:38:07.623" v="14223" actId="20577"/>
        <pc:sldMkLst>
          <pc:docMk/>
          <pc:sldMk cId="490557724" sldId="548"/>
        </pc:sldMkLst>
        <pc:spChg chg="mod">
          <ac:chgData name="Thomas Chlibec" userId="c87dddfd14196b94" providerId="LiveId" clId="{F4ED6806-5298-49E5-9E96-CC0CF4687DFB}" dt="2026-06-11T19:38:07.623" v="14223" actId="20577"/>
          <ac:spMkLst>
            <pc:docMk/>
            <pc:sldMk cId="490557724" sldId="548"/>
            <ac:spMk id="2" creationId="{6E0EF08B-BB73-CCE3-5305-12202AF31947}"/>
          </ac:spMkLst>
        </pc:spChg>
        <pc:spChg chg="mod ord">
          <ac:chgData name="Thomas Chlibec" userId="c87dddfd14196b94" providerId="LiveId" clId="{F4ED6806-5298-49E5-9E96-CC0CF4687DFB}" dt="2026-06-11T16:24:10.845" v="12732" actId="688"/>
          <ac:spMkLst>
            <pc:docMk/>
            <pc:sldMk cId="490557724" sldId="548"/>
            <ac:spMk id="3" creationId="{652F333F-FB36-770A-9B5D-47F0E5AB9741}"/>
          </ac:spMkLst>
        </pc:spChg>
        <pc:picChg chg="add mod">
          <ac:chgData name="Thomas Chlibec" userId="c87dddfd14196b94" providerId="LiveId" clId="{F4ED6806-5298-49E5-9E96-CC0CF4687DFB}" dt="2026-06-11T16:19:36.433" v="12694" actId="1076"/>
          <ac:picMkLst>
            <pc:docMk/>
            <pc:sldMk cId="490557724" sldId="548"/>
            <ac:picMk id="10" creationId="{A15235D4-6561-1324-DC88-FE5AEAA3F089}"/>
          </ac:picMkLst>
        </pc:picChg>
      </pc:sldChg>
      <pc:sldChg chg="addSp delSp modSp new mod addAnim delAnim modAnim">
        <pc:chgData name="Thomas Chlibec" userId="c87dddfd14196b94" providerId="LiveId" clId="{F4ED6806-5298-49E5-9E96-CC0CF4687DFB}" dt="2026-06-11T17:15:05.869" v="13287" actId="1076"/>
        <pc:sldMkLst>
          <pc:docMk/>
          <pc:sldMk cId="3509652824" sldId="549"/>
        </pc:sldMkLst>
        <pc:spChg chg="mod">
          <ac:chgData name="Thomas Chlibec" userId="c87dddfd14196b94" providerId="LiveId" clId="{F4ED6806-5298-49E5-9E96-CC0CF4687DFB}" dt="2026-06-11T16:43:54.288" v="12964" actId="20577"/>
          <ac:spMkLst>
            <pc:docMk/>
            <pc:sldMk cId="3509652824" sldId="549"/>
            <ac:spMk id="2" creationId="{1A89FC55-AAF1-A905-4B45-C30690EC3BA9}"/>
          </ac:spMkLst>
        </pc:spChg>
        <pc:spChg chg="mod">
          <ac:chgData name="Thomas Chlibec" userId="c87dddfd14196b94" providerId="LiveId" clId="{F4ED6806-5298-49E5-9E96-CC0CF4687DFB}" dt="2026-06-11T16:43:37.040" v="12955" actId="207"/>
          <ac:spMkLst>
            <pc:docMk/>
            <pc:sldMk cId="3509652824" sldId="549"/>
            <ac:spMk id="4" creationId="{13A5CE8A-2A99-B0C0-0E27-7A6C0E49037D}"/>
          </ac:spMkLst>
        </pc:spChg>
        <pc:spChg chg="add mod">
          <ac:chgData name="Thomas Chlibec" userId="c87dddfd14196b94" providerId="LiveId" clId="{F4ED6806-5298-49E5-9E96-CC0CF4687DFB}" dt="2026-06-11T16:59:24.752" v="13146" actId="1076"/>
          <ac:spMkLst>
            <pc:docMk/>
            <pc:sldMk cId="3509652824" sldId="549"/>
            <ac:spMk id="9" creationId="{559C17C0-35E0-3399-B991-6352A9E056F5}"/>
          </ac:spMkLst>
        </pc:spChg>
        <pc:spChg chg="add mod">
          <ac:chgData name="Thomas Chlibec" userId="c87dddfd14196b94" providerId="LiveId" clId="{F4ED6806-5298-49E5-9E96-CC0CF4687DFB}" dt="2026-06-11T17:15:05.869" v="13287" actId="1076"/>
          <ac:spMkLst>
            <pc:docMk/>
            <pc:sldMk cId="3509652824" sldId="549"/>
            <ac:spMk id="10" creationId="{5A3A8F3E-6230-0FCB-BAD3-806B82FE2366}"/>
          </ac:spMkLst>
        </pc:spChg>
        <pc:picChg chg="add mod">
          <ac:chgData name="Thomas Chlibec" userId="c87dddfd14196b94" providerId="LiveId" clId="{F4ED6806-5298-49E5-9E96-CC0CF4687DFB}" dt="2026-06-11T16:40:13.456" v="12754"/>
          <ac:picMkLst>
            <pc:docMk/>
            <pc:sldMk cId="3509652824" sldId="549"/>
            <ac:picMk id="7" creationId="{D20929E4-ED9B-B75F-1D42-0E3621FD8216}"/>
          </ac:picMkLst>
        </pc:picChg>
        <pc:picChg chg="add mod ord">
          <ac:chgData name="Thomas Chlibec" userId="c87dddfd14196b94" providerId="LiveId" clId="{F4ED6806-5298-49E5-9E96-CC0CF4687DFB}" dt="2026-06-11T16:40:26.156" v="12758" actId="14100"/>
          <ac:picMkLst>
            <pc:docMk/>
            <pc:sldMk cId="3509652824" sldId="549"/>
            <ac:picMk id="8" creationId="{5655BEF6-0AB7-0E96-D352-00967198E259}"/>
          </ac:picMkLst>
        </pc:picChg>
      </pc:sldChg>
      <pc:sldChg chg="addSp delSp modSp add mod modAnim">
        <pc:chgData name="Thomas Chlibec" userId="c87dddfd14196b94" providerId="LiveId" clId="{F4ED6806-5298-49E5-9E96-CC0CF4687DFB}" dt="2026-06-11T18:04:54.556" v="13474" actId="1076"/>
        <pc:sldMkLst>
          <pc:docMk/>
          <pc:sldMk cId="2374833207" sldId="550"/>
        </pc:sldMkLst>
        <pc:picChg chg="add mod">
          <ac:chgData name="Thomas Chlibec" userId="c87dddfd14196b94" providerId="LiveId" clId="{F4ED6806-5298-49E5-9E96-CC0CF4687DFB}" dt="2026-06-11T18:03:43.355" v="13468" actId="1076"/>
          <ac:picMkLst>
            <pc:docMk/>
            <pc:sldMk cId="2374833207" sldId="550"/>
            <ac:picMk id="11" creationId="{BD9FF47D-75A4-7A7C-7FE8-6C211654CFD5}"/>
          </ac:picMkLst>
        </pc:picChg>
        <pc:cxnChg chg="add mod">
          <ac:chgData name="Thomas Chlibec" userId="c87dddfd14196b94" providerId="LiveId" clId="{F4ED6806-5298-49E5-9E96-CC0CF4687DFB}" dt="2026-06-11T18:04:54.556" v="13474" actId="1076"/>
          <ac:cxnSpMkLst>
            <pc:docMk/>
            <pc:sldMk cId="2374833207" sldId="550"/>
            <ac:cxnSpMk id="13" creationId="{C1AB5EBB-1BFB-EBDD-54DF-A123BA220A66}"/>
          </ac:cxnSpMkLst>
        </pc:cxnChg>
      </pc:sldChg>
      <pc:sldChg chg="addSp delSp modSp add mod ord delAnim modAnim">
        <pc:chgData name="Thomas Chlibec" userId="c87dddfd14196b94" providerId="LiveId" clId="{F4ED6806-5298-49E5-9E96-CC0CF4687DFB}" dt="2026-06-23T20:02:01.740" v="17377" actId="1076"/>
        <pc:sldMkLst>
          <pc:docMk/>
          <pc:sldMk cId="2010270306" sldId="551"/>
        </pc:sldMkLst>
        <pc:spChg chg="add mod">
          <ac:chgData name="Thomas Chlibec" userId="c87dddfd14196b94" providerId="LiveId" clId="{F4ED6806-5298-49E5-9E96-CC0CF4687DFB}" dt="2026-06-21T11:45:25.177" v="16599" actId="1076"/>
          <ac:spMkLst>
            <pc:docMk/>
            <pc:sldMk cId="2010270306" sldId="551"/>
            <ac:spMk id="9" creationId="{2C023D73-AEF6-F48C-A404-1CEDD3D92329}"/>
          </ac:spMkLst>
        </pc:spChg>
        <pc:spChg chg="add mod">
          <ac:chgData name="Thomas Chlibec" userId="c87dddfd14196b94" providerId="LiveId" clId="{F4ED6806-5298-49E5-9E96-CC0CF4687DFB}" dt="2026-06-23T20:02:01.740" v="17377" actId="1076"/>
          <ac:spMkLst>
            <pc:docMk/>
            <pc:sldMk cId="2010270306" sldId="551"/>
            <ac:spMk id="11" creationId="{414FCBDE-884D-3656-C5C1-604110241516}"/>
          </ac:spMkLst>
        </pc:spChg>
        <pc:spChg chg="add mod">
          <ac:chgData name="Thomas Chlibec" userId="c87dddfd14196b94" providerId="LiveId" clId="{F4ED6806-5298-49E5-9E96-CC0CF4687DFB}" dt="2026-06-13T07:49:38.710" v="15233" actId="1076"/>
          <ac:spMkLst>
            <pc:docMk/>
            <pc:sldMk cId="2010270306" sldId="551"/>
            <ac:spMk id="16" creationId="{91988ADE-5549-8A89-7F0D-A03FC36FEB85}"/>
          </ac:spMkLst>
        </pc:spChg>
        <pc:picChg chg="add mod">
          <ac:chgData name="Thomas Chlibec" userId="c87dddfd14196b94" providerId="LiveId" clId="{F4ED6806-5298-49E5-9E96-CC0CF4687DFB}" dt="2026-06-13T07:50:16.494" v="15237" actId="1076"/>
          <ac:picMkLst>
            <pc:docMk/>
            <pc:sldMk cId="2010270306" sldId="551"/>
            <ac:picMk id="17" creationId="{09DCF5E4-2626-DE9D-E8E5-10729E7E976E}"/>
          </ac:picMkLst>
        </pc:picChg>
      </pc:sldChg>
      <pc:sldChg chg="addSp modSp add mod ord addAnim delAnim modAnim">
        <pc:chgData name="Thomas Chlibec" userId="c87dddfd14196b94" providerId="LiveId" clId="{F4ED6806-5298-49E5-9E96-CC0CF4687DFB}" dt="2026-06-22T19:35:11.133" v="17007"/>
        <pc:sldMkLst>
          <pc:docMk/>
          <pc:sldMk cId="1756746563" sldId="553"/>
        </pc:sldMkLst>
        <pc:spChg chg="mod">
          <ac:chgData name="Thomas Chlibec" userId="c87dddfd14196b94" providerId="LiveId" clId="{F4ED6806-5298-49E5-9E96-CC0CF4687DFB}" dt="2026-06-13T08:24:40.776" v="15562" actId="255"/>
          <ac:spMkLst>
            <pc:docMk/>
            <pc:sldMk cId="1756746563" sldId="553"/>
            <ac:spMk id="3" creationId="{704AAD65-A16A-7F22-617F-E04461549325}"/>
          </ac:spMkLst>
        </pc:spChg>
        <pc:picChg chg="add mod">
          <ac:chgData name="Thomas Chlibec" userId="c87dddfd14196b94" providerId="LiveId" clId="{F4ED6806-5298-49E5-9E96-CC0CF4687DFB}" dt="2026-06-13T08:25:43.229" v="15567" actId="1076"/>
          <ac:picMkLst>
            <pc:docMk/>
            <pc:sldMk cId="1756746563" sldId="553"/>
            <ac:picMk id="5" creationId="{F059CAD5-EC9F-5AA4-6A00-EF39E876BEC3}"/>
          </ac:picMkLst>
        </pc:picChg>
      </pc:sldChg>
      <pc:sldChg chg="addSp delSp modSp new mod addAnim delAnim modAnim">
        <pc:chgData name="Thomas Chlibec" userId="c87dddfd14196b94" providerId="LiveId" clId="{F4ED6806-5298-49E5-9E96-CC0CF4687DFB}" dt="2026-06-22T11:38:14.359" v="16695"/>
        <pc:sldMkLst>
          <pc:docMk/>
          <pc:sldMk cId="3237182876" sldId="554"/>
        </pc:sldMkLst>
        <pc:spChg chg="mod">
          <ac:chgData name="Thomas Chlibec" userId="c87dddfd14196b94" providerId="LiveId" clId="{F4ED6806-5298-49E5-9E96-CC0CF4687DFB}" dt="2026-06-15T17:50:38.435" v="15727" actId="20577"/>
          <ac:spMkLst>
            <pc:docMk/>
            <pc:sldMk cId="3237182876" sldId="554"/>
            <ac:spMk id="2" creationId="{CE4E3DAB-73CA-3C04-4828-FA86A0445C4C}"/>
          </ac:spMkLst>
        </pc:spChg>
        <pc:picChg chg="add mod ord">
          <ac:chgData name="Thomas Chlibec" userId="c87dddfd14196b94" providerId="LiveId" clId="{F4ED6806-5298-49E5-9E96-CC0CF4687DFB}" dt="2026-06-15T17:51:23.931" v="15738" actId="1076"/>
          <ac:picMkLst>
            <pc:docMk/>
            <pc:sldMk cId="3237182876" sldId="554"/>
            <ac:picMk id="7" creationId="{82DC6096-B23C-673B-CFD2-0A4933255F23}"/>
          </ac:picMkLst>
        </pc:picChg>
        <pc:picChg chg="add mod ord">
          <ac:chgData name="Thomas Chlibec" userId="c87dddfd14196b94" providerId="LiveId" clId="{F4ED6806-5298-49E5-9E96-CC0CF4687DFB}" dt="2026-06-15T17:51:19.755" v="15737" actId="1076"/>
          <ac:picMkLst>
            <pc:docMk/>
            <pc:sldMk cId="3237182876" sldId="554"/>
            <ac:picMk id="9" creationId="{BCF8D062-5B12-B977-977E-9C215796EA8D}"/>
          </ac:picMkLst>
        </pc:picChg>
        <pc:picChg chg="add mod">
          <ac:chgData name="Thomas Chlibec" userId="c87dddfd14196b94" providerId="LiveId" clId="{F4ED6806-5298-49E5-9E96-CC0CF4687DFB}" dt="2026-06-15T17:51:39.248" v="15743" actId="1076"/>
          <ac:picMkLst>
            <pc:docMk/>
            <pc:sldMk cId="3237182876" sldId="554"/>
            <ac:picMk id="11" creationId="{3AF82255-2D0D-21AA-01A0-626D0D769992}"/>
          </ac:picMkLst>
        </pc:picChg>
        <pc:picChg chg="add mod">
          <ac:chgData name="Thomas Chlibec" userId="c87dddfd14196b94" providerId="LiveId" clId="{F4ED6806-5298-49E5-9E96-CC0CF4687DFB}" dt="2026-06-15T17:51:55.727" v="15746" actId="1076"/>
          <ac:picMkLst>
            <pc:docMk/>
            <pc:sldMk cId="3237182876" sldId="554"/>
            <ac:picMk id="13" creationId="{F7404B79-2681-50BF-7F66-3F95A5C9CEDE}"/>
          </ac:picMkLst>
        </pc:picChg>
      </pc:sldChg>
      <pc:sldChg chg="addSp modSp add mod addAnim delAnim modAnim">
        <pc:chgData name="Thomas Chlibec" userId="c87dddfd14196b94" providerId="LiveId" clId="{F4ED6806-5298-49E5-9E96-CC0CF4687DFB}" dt="2026-06-15T17:54:26.057" v="15762"/>
        <pc:sldMkLst>
          <pc:docMk/>
          <pc:sldMk cId="81161901" sldId="555"/>
        </pc:sldMkLst>
        <pc:picChg chg="add mod">
          <ac:chgData name="Thomas Chlibec" userId="c87dddfd14196b94" providerId="LiveId" clId="{F4ED6806-5298-49E5-9E96-CC0CF4687DFB}" dt="2026-06-15T17:52:40.629" v="15750" actId="1076"/>
          <ac:picMkLst>
            <pc:docMk/>
            <pc:sldMk cId="81161901" sldId="555"/>
            <ac:picMk id="4" creationId="{AD243685-2288-2C01-2660-C02158D864CE}"/>
          </ac:picMkLst>
        </pc:picChg>
        <pc:picChg chg="add mod">
          <ac:chgData name="Thomas Chlibec" userId="c87dddfd14196b94" providerId="LiveId" clId="{F4ED6806-5298-49E5-9E96-CC0CF4687DFB}" dt="2026-06-15T17:52:54.011" v="15753" actId="1076"/>
          <ac:picMkLst>
            <pc:docMk/>
            <pc:sldMk cId="81161901" sldId="555"/>
            <ac:picMk id="8" creationId="{1C004CB4-C7AE-7B0B-6FAC-7F606E5420FC}"/>
          </ac:picMkLst>
        </pc:picChg>
      </pc:sldChg>
      <pc:sldChg chg="addSp delSp modSp new mod ord addAnim delAnim modAnim">
        <pc:chgData name="Thomas Chlibec" userId="c87dddfd14196b94" providerId="LiveId" clId="{F4ED6806-5298-49E5-9E96-CC0CF4687DFB}" dt="2026-06-21T09:48:43.716" v="16547"/>
        <pc:sldMkLst>
          <pc:docMk/>
          <pc:sldMk cId="4243753858" sldId="556"/>
        </pc:sldMkLst>
        <pc:spChg chg="mod">
          <ac:chgData name="Thomas Chlibec" userId="c87dddfd14196b94" providerId="LiveId" clId="{F4ED6806-5298-49E5-9E96-CC0CF4687DFB}" dt="2026-06-18T19:05:49.334" v="16175" actId="20577"/>
          <ac:spMkLst>
            <pc:docMk/>
            <pc:sldMk cId="4243753858" sldId="556"/>
            <ac:spMk id="2" creationId="{B2810231-82EC-5DD7-C5BD-AF31C301B095}"/>
          </ac:spMkLst>
        </pc:spChg>
        <pc:spChg chg="add mod">
          <ac:chgData name="Thomas Chlibec" userId="c87dddfd14196b94" providerId="LiveId" clId="{F4ED6806-5298-49E5-9E96-CC0CF4687DFB}" dt="2026-06-18T19:00:59.394" v="16123" actId="1076"/>
          <ac:spMkLst>
            <pc:docMk/>
            <pc:sldMk cId="4243753858" sldId="556"/>
            <ac:spMk id="24" creationId="{7BABCC59-0F55-C456-9760-B032B4B68904}"/>
          </ac:spMkLst>
        </pc:spChg>
        <pc:spChg chg="add mod">
          <ac:chgData name="Thomas Chlibec" userId="c87dddfd14196b94" providerId="LiveId" clId="{F4ED6806-5298-49E5-9E96-CC0CF4687DFB}" dt="2026-06-18T19:01:30.946" v="16130" actId="1076"/>
          <ac:spMkLst>
            <pc:docMk/>
            <pc:sldMk cId="4243753858" sldId="556"/>
            <ac:spMk id="26" creationId="{C6E0514D-0DA8-C62C-5D2E-7598F2FCAA0D}"/>
          </ac:spMkLst>
        </pc:spChg>
        <pc:spChg chg="add mod">
          <ac:chgData name="Thomas Chlibec" userId="c87dddfd14196b94" providerId="LiveId" clId="{F4ED6806-5298-49E5-9E96-CC0CF4687DFB}" dt="2026-06-18T19:02:39.563" v="16140" actId="1076"/>
          <ac:spMkLst>
            <pc:docMk/>
            <pc:sldMk cId="4243753858" sldId="556"/>
            <ac:spMk id="27" creationId="{5B46824E-F4AC-ABA8-0267-DD3A6EAD6447}"/>
          </ac:spMkLst>
        </pc:spChg>
        <pc:spChg chg="add mod">
          <ac:chgData name="Thomas Chlibec" userId="c87dddfd14196b94" providerId="LiveId" clId="{F4ED6806-5298-49E5-9E96-CC0CF4687DFB}" dt="2026-06-18T19:02:55.724" v="16145" actId="1076"/>
          <ac:spMkLst>
            <pc:docMk/>
            <pc:sldMk cId="4243753858" sldId="556"/>
            <ac:spMk id="28" creationId="{675A15D2-DE5B-5696-6372-1DDC3AC73885}"/>
          </ac:spMkLst>
        </pc:spChg>
        <pc:picChg chg="add mod">
          <ac:chgData name="Thomas Chlibec" userId="c87dddfd14196b94" providerId="LiveId" clId="{F4ED6806-5298-49E5-9E96-CC0CF4687DFB}" dt="2026-06-18T18:58:24.023" v="16106" actId="1076"/>
          <ac:picMkLst>
            <pc:docMk/>
            <pc:sldMk cId="4243753858" sldId="556"/>
            <ac:picMk id="12" creationId="{3CE4524D-C53E-5F48-1DCD-BAFD7F994244}"/>
          </ac:picMkLst>
        </pc:picChg>
        <pc:picChg chg="add mod">
          <ac:chgData name="Thomas Chlibec" userId="c87dddfd14196b94" providerId="LiveId" clId="{F4ED6806-5298-49E5-9E96-CC0CF4687DFB}" dt="2026-06-18T18:58:03.818" v="16104" actId="1076"/>
          <ac:picMkLst>
            <pc:docMk/>
            <pc:sldMk cId="4243753858" sldId="556"/>
            <ac:picMk id="20" creationId="{F58DBD1A-0CF6-4DEF-6688-C2299A3E120A}"/>
          </ac:picMkLst>
        </pc:picChg>
      </pc:sldChg>
      <pc:sldChg chg="addSp delSp modSp new mod addAnim delAnim modAnim">
        <pc:chgData name="Thomas Chlibec" userId="c87dddfd14196b94" providerId="LiveId" clId="{F4ED6806-5298-49E5-9E96-CC0CF4687DFB}" dt="2026-06-18T20:43:15.278" v="16544" actId="20577"/>
        <pc:sldMkLst>
          <pc:docMk/>
          <pc:sldMk cId="575871920" sldId="557"/>
        </pc:sldMkLst>
        <pc:spChg chg="mod">
          <ac:chgData name="Thomas Chlibec" userId="c87dddfd14196b94" providerId="LiveId" clId="{F4ED6806-5298-49E5-9E96-CC0CF4687DFB}" dt="2026-06-18T18:48:52.615" v="15997" actId="20577"/>
          <ac:spMkLst>
            <pc:docMk/>
            <pc:sldMk cId="575871920" sldId="557"/>
            <ac:spMk id="2" creationId="{5792ABCC-ABF7-B8C2-051D-1EFE83AD54E1}"/>
          </ac:spMkLst>
        </pc:spChg>
        <pc:spChg chg="add mod">
          <ac:chgData name="Thomas Chlibec" userId="c87dddfd14196b94" providerId="LiveId" clId="{F4ED6806-5298-49E5-9E96-CC0CF4687DFB}" dt="2026-06-18T20:43:15.278" v="16544" actId="20577"/>
          <ac:spMkLst>
            <pc:docMk/>
            <pc:sldMk cId="575871920" sldId="557"/>
            <ac:spMk id="9" creationId="{45B90EE5-C85F-859E-49A4-65912C3F72DF}"/>
          </ac:spMkLst>
        </pc:spChg>
        <pc:spChg chg="add mod">
          <ac:chgData name="Thomas Chlibec" userId="c87dddfd14196b94" providerId="LiveId" clId="{F4ED6806-5298-49E5-9E96-CC0CF4687DFB}" dt="2026-06-18T19:31:25.532" v="16226" actId="14100"/>
          <ac:spMkLst>
            <pc:docMk/>
            <pc:sldMk cId="575871920" sldId="557"/>
            <ac:spMk id="12" creationId="{CDE9AC92-ACE1-0FF7-3CBA-FD89A98F0C5E}"/>
          </ac:spMkLst>
        </pc:spChg>
        <pc:picChg chg="add mod ord">
          <ac:chgData name="Thomas Chlibec" userId="c87dddfd14196b94" providerId="LiveId" clId="{F4ED6806-5298-49E5-9E96-CC0CF4687DFB}" dt="2026-06-18T19:19:39.828" v="16218" actId="1076"/>
          <ac:picMkLst>
            <pc:docMk/>
            <pc:sldMk cId="575871920" sldId="557"/>
            <ac:picMk id="7" creationId="{1F076F3E-1916-7066-5CE9-B728E2D59F00}"/>
          </ac:picMkLst>
        </pc:picChg>
        <pc:picChg chg="add mod ord">
          <ac:chgData name="Thomas Chlibec" userId="c87dddfd14196b94" providerId="LiveId" clId="{F4ED6806-5298-49E5-9E96-CC0CF4687DFB}" dt="2026-06-18T19:49:18.087" v="16245" actId="692"/>
          <ac:picMkLst>
            <pc:docMk/>
            <pc:sldMk cId="575871920" sldId="557"/>
            <ac:picMk id="8" creationId="{EE1E26B1-BBE1-C885-44CF-F171361C56F5}"/>
          </ac:picMkLst>
        </pc:picChg>
        <pc:picChg chg="add mod">
          <ac:chgData name="Thomas Chlibec" userId="c87dddfd14196b94" providerId="LiveId" clId="{F4ED6806-5298-49E5-9E96-CC0CF4687DFB}" dt="2026-06-18T19:19:37.268" v="16216" actId="1076"/>
          <ac:picMkLst>
            <pc:docMk/>
            <pc:sldMk cId="575871920" sldId="557"/>
            <ac:picMk id="11" creationId="{2FFF34DA-4F44-AB16-DD1D-EA372ACD6980}"/>
          </ac:picMkLst>
        </pc:picChg>
      </pc:sldChg>
      <pc:sldChg chg="modSp new mod ord">
        <pc:chgData name="Thomas Chlibec" userId="c87dddfd14196b94" providerId="LiveId" clId="{F4ED6806-5298-49E5-9E96-CC0CF4687DFB}" dt="2026-06-21T10:24:00.327" v="16558"/>
        <pc:sldMkLst>
          <pc:docMk/>
          <pc:sldMk cId="1883290714" sldId="558"/>
        </pc:sldMkLst>
        <pc:spChg chg="mod">
          <ac:chgData name="Thomas Chlibec" userId="c87dddfd14196b94" providerId="LiveId" clId="{F4ED6806-5298-49E5-9E96-CC0CF4687DFB}" dt="2026-06-21T10:18:43.580" v="16554" actId="20577"/>
          <ac:spMkLst>
            <pc:docMk/>
            <pc:sldMk cId="1883290714" sldId="558"/>
            <ac:spMk id="2" creationId="{8860BA32-53CF-8F2C-3208-8B9CBF9ED424}"/>
          </ac:spMkLst>
        </pc:spChg>
      </pc:sldChg>
      <pc:sldChg chg="addSp delSp modSp new mod ord addAnim delAnim modAnim">
        <pc:chgData name="Thomas Chlibec" userId="c87dddfd14196b94" providerId="LiveId" clId="{F4ED6806-5298-49E5-9E96-CC0CF4687DFB}" dt="2026-06-22T11:58:32.368" v="16702"/>
        <pc:sldMkLst>
          <pc:docMk/>
          <pc:sldMk cId="1558562675" sldId="559"/>
        </pc:sldMkLst>
        <pc:spChg chg="mod">
          <ac:chgData name="Thomas Chlibec" userId="c87dddfd14196b94" providerId="LiveId" clId="{F4ED6806-5298-49E5-9E96-CC0CF4687DFB}" dt="2026-06-21T11:56:50.782" v="16632" actId="20577"/>
          <ac:spMkLst>
            <pc:docMk/>
            <pc:sldMk cId="1558562675" sldId="559"/>
            <ac:spMk id="2" creationId="{90629034-E80B-0FEB-3D70-8783A3E762DB}"/>
          </ac:spMkLst>
        </pc:spChg>
        <pc:spChg chg="add mod">
          <ac:chgData name="Thomas Chlibec" userId="c87dddfd14196b94" providerId="LiveId" clId="{F4ED6806-5298-49E5-9E96-CC0CF4687DFB}" dt="2026-06-21T12:12:31.512" v="16656" actId="1076"/>
          <ac:spMkLst>
            <pc:docMk/>
            <pc:sldMk cId="1558562675" sldId="559"/>
            <ac:spMk id="6" creationId="{95450F38-B1B6-2E1B-65AF-F56F78F893FD}"/>
          </ac:spMkLst>
        </pc:spChg>
        <pc:spChg chg="add mod">
          <ac:chgData name="Thomas Chlibec" userId="c87dddfd14196b94" providerId="LiveId" clId="{F4ED6806-5298-49E5-9E96-CC0CF4687DFB}" dt="2026-06-21T12:13:06.588" v="16664" actId="1076"/>
          <ac:spMkLst>
            <pc:docMk/>
            <pc:sldMk cId="1558562675" sldId="559"/>
            <ac:spMk id="8" creationId="{E39664CF-C53E-1D6A-0D52-A549D199E239}"/>
          </ac:spMkLst>
        </pc:spChg>
        <pc:picChg chg="add mod">
          <ac:chgData name="Thomas Chlibec" userId="c87dddfd14196b94" providerId="LiveId" clId="{F4ED6806-5298-49E5-9E96-CC0CF4687DFB}" dt="2026-06-21T12:12:58.730" v="16663" actId="14100"/>
          <ac:picMkLst>
            <pc:docMk/>
            <pc:sldMk cId="1558562675" sldId="559"/>
            <ac:picMk id="4" creationId="{C4003054-4C90-712A-0A97-8B81FA6387EF}"/>
          </ac:picMkLst>
        </pc:picChg>
        <pc:picChg chg="add mod ord">
          <ac:chgData name="Thomas Chlibec" userId="c87dddfd14196b94" providerId="LiveId" clId="{F4ED6806-5298-49E5-9E96-CC0CF4687DFB}" dt="2026-06-21T11:58:04.300" v="16647" actId="14100"/>
          <ac:picMkLst>
            <pc:docMk/>
            <pc:sldMk cId="1558562675" sldId="559"/>
            <ac:picMk id="7" creationId="{9D553D66-0A69-FA6D-1DEE-86BD05CC1566}"/>
          </ac:picMkLst>
        </pc:picChg>
        <pc:picChg chg="add mod ord">
          <ac:chgData name="Thomas Chlibec" userId="c87dddfd14196b94" providerId="LiveId" clId="{F4ED6806-5298-49E5-9E96-CC0CF4687DFB}" dt="2026-06-21T11:57:56.187" v="16645" actId="14100"/>
          <ac:picMkLst>
            <pc:docMk/>
            <pc:sldMk cId="1558562675" sldId="559"/>
            <ac:picMk id="9" creationId="{154F25D0-3C6F-2242-FD8E-61C574A4FFCC}"/>
          </ac:picMkLst>
        </pc:picChg>
        <pc:picChg chg="add mod">
          <ac:chgData name="Thomas Chlibec" userId="c87dddfd14196b94" providerId="LiveId" clId="{F4ED6806-5298-49E5-9E96-CC0CF4687DFB}" dt="2026-06-21T12:15:48.764" v="16674" actId="1076"/>
          <ac:picMkLst>
            <pc:docMk/>
            <pc:sldMk cId="1558562675" sldId="559"/>
            <ac:picMk id="11" creationId="{C07DF542-D5CF-EF69-EE61-AC96A80DA973}"/>
          </ac:picMkLst>
        </pc:picChg>
      </pc:sldChg>
      <pc:sldChg chg="delSp modSp add mod delAnim">
        <pc:chgData name="Thomas Chlibec" userId="c87dddfd14196b94" providerId="LiveId" clId="{F4ED6806-5298-49E5-9E96-CC0CF4687DFB}" dt="2026-06-22T20:17:25.229" v="17040" actId="478"/>
        <pc:sldMkLst>
          <pc:docMk/>
          <pc:sldMk cId="2631273180" sldId="560"/>
        </pc:sldMkLst>
        <pc:picChg chg="mod">
          <ac:chgData name="Thomas Chlibec" userId="c87dddfd14196b94" providerId="LiveId" clId="{F4ED6806-5298-49E5-9E96-CC0CF4687DFB}" dt="2026-06-22T20:17:11.788" v="17038" actId="1076"/>
          <ac:picMkLst>
            <pc:docMk/>
            <pc:sldMk cId="2631273180" sldId="560"/>
            <ac:picMk id="14" creationId="{1FFD8A84-B803-4FFE-2B90-7570F9217BB9}"/>
          </ac:picMkLst>
        </pc:picChg>
      </pc:sldChg>
      <pc:sldChg chg="addSp delSp modSp new mod modAnim">
        <pc:chgData name="Thomas Chlibec" userId="c87dddfd14196b94" providerId="LiveId" clId="{F4ED6806-5298-49E5-9E96-CC0CF4687DFB}" dt="2026-06-22T20:23:39.035" v="17080" actId="20577"/>
        <pc:sldMkLst>
          <pc:docMk/>
          <pc:sldMk cId="1251782500" sldId="561"/>
        </pc:sldMkLst>
        <pc:spChg chg="mod">
          <ac:chgData name="Thomas Chlibec" userId="c87dddfd14196b94" providerId="LiveId" clId="{F4ED6806-5298-49E5-9E96-CC0CF4687DFB}" dt="2026-06-22T20:23:39.035" v="17080" actId="20577"/>
          <ac:spMkLst>
            <pc:docMk/>
            <pc:sldMk cId="1251782500" sldId="561"/>
            <ac:spMk id="2" creationId="{84D5385E-D4D6-F30F-5404-6E4209988A6A}"/>
          </ac:spMkLst>
        </pc:spChg>
        <pc:picChg chg="add mod">
          <ac:chgData name="Thomas Chlibec" userId="c87dddfd14196b94" providerId="LiveId" clId="{F4ED6806-5298-49E5-9E96-CC0CF4687DFB}" dt="2026-06-22T20:20:49.834" v="17070" actId="1076"/>
          <ac:picMkLst>
            <pc:docMk/>
            <pc:sldMk cId="1251782500" sldId="561"/>
            <ac:picMk id="6" creationId="{0F2E7FF1-35A8-380F-8EA5-40E96DDDCD84}"/>
          </ac:picMkLst>
        </pc:picChg>
        <pc:picChg chg="add mod">
          <ac:chgData name="Thomas Chlibec" userId="c87dddfd14196b94" providerId="LiveId" clId="{F4ED6806-5298-49E5-9E96-CC0CF4687DFB}" dt="2026-06-22T20:21:33.595" v="17074" actId="1076"/>
          <ac:picMkLst>
            <pc:docMk/>
            <pc:sldMk cId="1251782500" sldId="561"/>
            <ac:picMk id="7" creationId="{6B53E8B7-164A-387D-2F0E-E66C9BDE45D9}"/>
          </ac:picMkLst>
        </pc:picChg>
      </pc:sldChg>
      <pc:sldChg chg="delSp modSp add mod delAnim modAnim">
        <pc:chgData name="Thomas Chlibec" userId="c87dddfd14196b94" providerId="LiveId" clId="{F4ED6806-5298-49E5-9E96-CC0CF4687DFB}" dt="2026-06-23T19:32:25.352" v="17368" actId="1076"/>
        <pc:sldMkLst>
          <pc:docMk/>
          <pc:sldMk cId="1155133199" sldId="562"/>
        </pc:sldMkLst>
        <pc:picChg chg="mod">
          <ac:chgData name="Thomas Chlibec" userId="c87dddfd14196b94" providerId="LiveId" clId="{F4ED6806-5298-49E5-9E96-CC0CF4687DFB}" dt="2026-06-23T19:32:25.352" v="17368" actId="1076"/>
          <ac:picMkLst>
            <pc:docMk/>
            <pc:sldMk cId="1155133199" sldId="562"/>
            <ac:picMk id="5" creationId="{20DE2A6A-274F-85DD-ECAE-D3C32A016430}"/>
          </ac:picMkLst>
        </pc:picChg>
        <pc:picChg chg="mod">
          <ac:chgData name="Thomas Chlibec" userId="c87dddfd14196b94" providerId="LiveId" clId="{F4ED6806-5298-49E5-9E96-CC0CF4687DFB}" dt="2026-06-22T20:38:22.467" v="17158" actId="1076"/>
          <ac:picMkLst>
            <pc:docMk/>
            <pc:sldMk cId="1155133199" sldId="562"/>
            <ac:picMk id="12" creationId="{02C2B0CF-F44D-9977-4B8F-C81B547A7301}"/>
          </ac:picMkLst>
        </pc:picChg>
      </pc:sldChg>
      <pc:sldChg chg="addSp modSp add modAnim">
        <pc:chgData name="Thomas Chlibec" userId="c87dddfd14196b94" providerId="LiveId" clId="{F4ED6806-5298-49E5-9E96-CC0CF4687DFB}" dt="2026-06-23T18:47:24.898" v="17338"/>
        <pc:sldMkLst>
          <pc:docMk/>
          <pc:sldMk cId="2476714393" sldId="563"/>
        </pc:sldMkLst>
        <pc:picChg chg="add mod">
          <ac:chgData name="Thomas Chlibec" userId="c87dddfd14196b94" providerId="LiveId" clId="{F4ED6806-5298-49E5-9E96-CC0CF4687DFB}" dt="2026-06-23T18:47:24.898" v="17338"/>
          <ac:picMkLst>
            <pc:docMk/>
            <pc:sldMk cId="2476714393" sldId="563"/>
            <ac:picMk id="4" creationId="{AC7CF5CF-C7CB-7DD1-C679-CAE545423DF1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8A98AA-4FE5-1E43-8056-7FFA4A6DFD4A}" type="datetimeFigureOut">
              <a:rPr lang="de-CH" smtClean="0"/>
              <a:pPr/>
              <a:t>24.06.2026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20E5C4-2711-2A49-AC40-5767100F3DB0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C3A333-192D-D943-B0D3-21FA8CA44DFC}" type="datetimeFigureOut">
              <a:rPr lang="de-CH" smtClean="0"/>
              <a:pPr/>
              <a:t>24.06.2026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6606D7-7DC3-314E-AD39-7EA3AD16C509}" type="slidenum">
              <a:rPr lang="de-CH" smtClean="0"/>
              <a:pPr/>
              <a:t>‹Nr.›</a:t>
            </a:fld>
            <a:endParaRPr lang="de-C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75% der Gallenflüssigkeit aus dem D </a:t>
            </a:r>
            <a:r>
              <a:rPr lang="de-CH" dirty="0" err="1"/>
              <a:t>hep</a:t>
            </a:r>
            <a:r>
              <a:rPr lang="de-CH" dirty="0"/>
              <a:t>. Comm. </a:t>
            </a:r>
            <a:r>
              <a:rPr lang="de-CH" dirty="0" err="1"/>
              <a:t>Gelengane</a:t>
            </a:r>
            <a:r>
              <a:rPr lang="de-CH" dirty="0"/>
              <a:t> im </a:t>
            </a:r>
            <a:r>
              <a:rPr lang="de-CH" dirty="0" err="1"/>
              <a:t>Nüchternzustand</a:t>
            </a:r>
            <a:r>
              <a:rPr lang="de-CH" dirty="0"/>
              <a:t> in die GB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606D7-7DC3-314E-AD39-7EA3AD16C509}" type="slidenum">
              <a:rPr lang="de-CH" smtClean="0"/>
              <a:pPr/>
              <a:t>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286913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606D7-7DC3-314E-AD39-7EA3AD16C509}" type="slidenum">
              <a:rPr lang="de-CH" smtClean="0"/>
              <a:pPr/>
              <a:t>11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08335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CH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CH"/>
              <a:t>Master-Untertitelformat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4F8BF-2355-4965-8B28-05D52A47640E}" type="datetime1">
              <a:rPr lang="de-CH" smtClean="0"/>
              <a:t>24.06.2026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236134" y="6354233"/>
            <a:ext cx="6671733" cy="365125"/>
          </a:xfrm>
        </p:spPr>
        <p:txBody>
          <a:bodyPr/>
          <a:lstStyle/>
          <a:p>
            <a:r>
              <a:rPr lang="de-DE" dirty="0"/>
              <a:t>T. Chlibec - Ultraschallzentrum Rorschach – Refresher Gallenblase, Gallenwege, SGUM Kongress 2026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A6BB-6210-B742-9BEE-7ECD073DB2BB}" type="slidenum">
              <a:rPr lang="de-CH" smtClean="0"/>
              <a:pPr/>
              <a:t>‹Nr.›</a:t>
            </a:fld>
            <a:endParaRPr lang="de-CH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CC7DC-4895-4B4D-BDA2-230D54D9FB2C}" type="datetime1">
              <a:rPr lang="de-CH" smtClean="0"/>
              <a:t>24.06.2026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 – Refresher Gallenblase, Gallenwege, SGUM Kongress 2026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A6BB-6210-B742-9BEE-7ECD073DB2BB}" type="slidenum">
              <a:rPr lang="de-CH" smtClean="0"/>
              <a:pPr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CH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85D30-393A-4914-9C48-058255BC39E0}" type="datetime1">
              <a:rPr lang="de-CH" smtClean="0"/>
              <a:t>24.06.2026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 – Refresher Gallenblase, Gallenwege, SGUM Kongress 2026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A6BB-6210-B742-9BEE-7ECD073DB2BB}" type="slidenum">
              <a:rPr lang="de-CH" smtClean="0"/>
              <a:pPr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el, Inhalt und zwei Inhalt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FF9569-91DB-333C-5EA4-4678BC59B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0EA7107-8866-823B-4274-DDA7B704C7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E259857-3CD0-F2C3-769C-2C2DBC156EC4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3431DAF-1D7B-F375-4ED3-A7EFD7D42C8F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E4151A57-5845-F61B-B25F-38EE9064C1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68FC02A9-83D0-482C-B1B3-5412E5F0D3B2}" type="datetime1">
              <a:rPr lang="de-CH" altLang="de-DE" smtClean="0"/>
              <a:t>24.06.2026</a:t>
            </a:fld>
            <a:endParaRPr lang="de-CH" altLang="de-DE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149BACF0-19A9-4286-B339-6E4B8907F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5201" y="6248400"/>
            <a:ext cx="7205132" cy="457200"/>
          </a:xfrm>
        </p:spPr>
        <p:txBody>
          <a:bodyPr/>
          <a:lstStyle>
            <a:lvl1pPr>
              <a:defRPr/>
            </a:lvl1pPr>
          </a:lstStyle>
          <a:p>
            <a:r>
              <a:rPr lang="de-CH" altLang="de-DE" dirty="0"/>
              <a:t>T. Chlibec - Ultraschallzentrum Rorschach – Refresher Gallenblase, Gallenwege, SGUM Kongress 2026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D85D8CC0-5A16-8E41-B7A6-A8B983DA8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07A184C3-03BC-4AD5-BF60-D83E66B9CE76}" type="slidenum">
              <a:rPr lang="de-CH" altLang="de-DE"/>
              <a:pPr/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12227030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CACD8-8769-4185-98AB-8282FBA952F6}" type="datetime1">
              <a:rPr lang="de-CH" smtClean="0"/>
              <a:t>24.06.2026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 – Refresher Gallenblase, Gallenwege, SGUM Kongress 2026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A6BB-6210-B742-9BEE-7ECD073DB2BB}" type="slidenum">
              <a:rPr lang="de-CH" smtClean="0"/>
              <a:pPr/>
              <a:t>‹Nr.›</a:t>
            </a:fld>
            <a:endParaRPr lang="de-CH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CH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9C15D-6D04-4195-B3AF-75F4A5278743}" type="datetime1">
              <a:rPr lang="de-CH" smtClean="0"/>
              <a:t>24.06.2026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 – Refresher Gallenblase, Gallenwege, SGUM Kongress 2026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A6BB-6210-B742-9BEE-7ECD073DB2BB}" type="slidenum">
              <a:rPr lang="de-CH" smtClean="0"/>
              <a:pPr/>
              <a:t>‹Nr.›</a:t>
            </a:fld>
            <a:endParaRPr lang="de-CH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951DB-5585-4209-A839-EFB8BA4C4E30}" type="datetime1">
              <a:rPr lang="de-CH" smtClean="0"/>
              <a:t>24.06.2026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973667" y="6356350"/>
            <a:ext cx="7196665" cy="365125"/>
          </a:xfrm>
        </p:spPr>
        <p:txBody>
          <a:bodyPr/>
          <a:lstStyle/>
          <a:p>
            <a:r>
              <a:rPr lang="de-DE" dirty="0"/>
              <a:t>T. Chlibec - Ultraschallzentrum Rorschach – Refresher Gallenblase, Gallenwege, SGUM Kongress 2026</a:t>
            </a:r>
            <a:endParaRPr lang="de-CH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A6BB-6210-B742-9BEE-7ECD073DB2BB}" type="slidenum">
              <a:rPr lang="de-CH" smtClean="0"/>
              <a:pPr/>
              <a:t>‹Nr.›</a:t>
            </a:fld>
            <a:endParaRPr lang="de-CH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D6552-75CB-4754-993A-E749DFDBE3CA}" type="datetime1">
              <a:rPr lang="de-CH" smtClean="0"/>
              <a:t>24.06.2026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 – Refresher Gallenblase, Gallenwege, SGUM Kongress 2026</a:t>
            </a:r>
            <a:endParaRPr lang="de-CH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A6BB-6210-B742-9BEE-7ECD073DB2BB}" type="slidenum">
              <a:rPr lang="de-CH" smtClean="0"/>
              <a:pPr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AC0EF-B79D-4617-B950-C784E4DCCEB0}" type="datetime1">
              <a:rPr lang="de-CH" smtClean="0"/>
              <a:t>24.06.2026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 – Refresher Gallenblase, Gallenwege, SGUM Kongress 2026</a:t>
            </a:r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A6BB-6210-B742-9BEE-7ECD073DB2BB}" type="slidenum">
              <a:rPr lang="de-CH" smtClean="0"/>
              <a:pPr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4BD5-0210-40A5-982E-B7D1FD8DAE48}" type="datetime1">
              <a:rPr lang="de-CH" smtClean="0"/>
              <a:t>24.06.2026</a:t>
            </a:fld>
            <a:endParaRPr lang="de-CH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 – Refresher Gallenblase, Gallenwege, SGUM Kongress 2026</a:t>
            </a:r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A6BB-6210-B742-9BEE-7ECD073DB2BB}" type="slidenum">
              <a:rPr lang="de-CH" smtClean="0"/>
              <a:pPr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63C58-BD1E-42D8-9F47-518226F859BE}" type="datetime1">
              <a:rPr lang="de-CH" smtClean="0"/>
              <a:t>24.06.2026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 – Refresher Gallenblase, Gallenwege, SGUM Kongress 2026</a:t>
            </a:r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A6BB-6210-B742-9BEE-7ECD073DB2BB}" type="slidenum">
              <a:rPr lang="de-CH" smtClean="0"/>
              <a:pPr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2761F-FFF4-4F2C-A376-16A22E62ABCF}" type="datetime1">
              <a:rPr lang="de-CH" smtClean="0"/>
              <a:t>24.06.2026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 – Refresher Gallenblase, Gallenwege, SGUM Kongress 2026</a:t>
            </a:r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A6BB-6210-B742-9BEE-7ECD073DB2BB}" type="slidenum">
              <a:rPr lang="de-CH" smtClean="0"/>
              <a:pPr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40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CH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3AACC-8F64-41D6-8FB2-F7A437570ACA}" type="datetime1">
              <a:rPr lang="de-CH" smtClean="0"/>
              <a:t>24.06.2026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T. Chlibec - Ultraschallzentrum Rorschach – Refresher Gallenblase, Gallenwege, SGUM Kongress 2026</a:t>
            </a:r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EA6BB-6210-B742-9BEE-7ECD073DB2BB}" type="slidenum">
              <a:rPr lang="de-CH" smtClean="0"/>
              <a:pPr/>
              <a:t>‹Nr.›</a:t>
            </a:fld>
            <a:endParaRPr lang="de-C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CH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4.mp4"/><Relationship Id="rId7" Type="http://schemas.openxmlformats.org/officeDocument/2006/relationships/image" Target="../media/image24.jpe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12.xml"/><Relationship Id="rId4" Type="http://schemas.openxmlformats.org/officeDocument/2006/relationships/video" Target="../media/media4.mp4"/><Relationship Id="rId9" Type="http://schemas.openxmlformats.org/officeDocument/2006/relationships/image" Target="../media/image26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g"/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4.jpg"/><Relationship Id="rId4" Type="http://schemas.openxmlformats.org/officeDocument/2006/relationships/image" Target="../media/image22.svg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1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1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5.mp4"/><Relationship Id="rId1" Type="http://schemas.microsoft.com/office/2007/relationships/media" Target="../media/media25.mp4"/><Relationship Id="rId5" Type="http://schemas.openxmlformats.org/officeDocument/2006/relationships/image" Target="../media/image145.png"/><Relationship Id="rId4" Type="http://schemas.openxmlformats.org/officeDocument/2006/relationships/image" Target="../media/image22.sv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g"/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1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22.sv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1.jpeg"/><Relationship Id="rId5" Type="http://schemas.openxmlformats.org/officeDocument/2006/relationships/image" Target="../media/image150.jpg"/><Relationship Id="rId4" Type="http://schemas.openxmlformats.org/officeDocument/2006/relationships/image" Target="../media/image149.jpeg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1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1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1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6.mp4"/><Relationship Id="rId7" Type="http://schemas.openxmlformats.org/officeDocument/2006/relationships/image" Target="../media/image27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30.jpeg"/><Relationship Id="rId4" Type="http://schemas.openxmlformats.org/officeDocument/2006/relationships/video" Target="../media/media6.mp4"/><Relationship Id="rId9" Type="http://schemas.openxmlformats.org/officeDocument/2006/relationships/image" Target="../media/image29.jpe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6.mp4"/><Relationship Id="rId1" Type="http://schemas.microsoft.com/office/2007/relationships/media" Target="../media/media26.mp4"/><Relationship Id="rId5" Type="http://schemas.openxmlformats.org/officeDocument/2006/relationships/image" Target="../media/image156.JPG"/><Relationship Id="rId4" Type="http://schemas.openxmlformats.org/officeDocument/2006/relationships/image" Target="../media/image155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G"/><Relationship Id="rId2" Type="http://schemas.openxmlformats.org/officeDocument/2006/relationships/image" Target="../media/image22.sv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4.jpg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12.xml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3" Type="http://schemas.microsoft.com/office/2007/relationships/media" Target="../media/media27.mp4"/><Relationship Id="rId7" Type="http://schemas.openxmlformats.org/officeDocument/2006/relationships/image" Target="../media/image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6.jpeg"/><Relationship Id="rId5" Type="http://schemas.openxmlformats.org/officeDocument/2006/relationships/slideLayout" Target="../slideLayouts/slideLayout12.xml"/><Relationship Id="rId4" Type="http://schemas.openxmlformats.org/officeDocument/2006/relationships/video" Target="../media/media27.mp4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3.JPG"/><Relationship Id="rId2" Type="http://schemas.openxmlformats.org/officeDocument/2006/relationships/video" Target="../media/media28.mp4"/><Relationship Id="rId1" Type="http://schemas.microsoft.com/office/2007/relationships/media" Target="../media/media28.mp4"/><Relationship Id="rId6" Type="http://schemas.openxmlformats.org/officeDocument/2006/relationships/image" Target="../media/image121.jpg"/><Relationship Id="rId5" Type="http://schemas.openxmlformats.org/officeDocument/2006/relationships/image" Target="../media/image123.png"/><Relationship Id="rId4" Type="http://schemas.openxmlformats.org/officeDocument/2006/relationships/image" Target="../media/image115.JPG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3.JPG"/><Relationship Id="rId2" Type="http://schemas.openxmlformats.org/officeDocument/2006/relationships/video" Target="../media/media28.mp4"/><Relationship Id="rId1" Type="http://schemas.microsoft.com/office/2007/relationships/media" Target="../media/media28.mp4"/><Relationship Id="rId6" Type="http://schemas.openxmlformats.org/officeDocument/2006/relationships/image" Target="../media/image121.jpg"/><Relationship Id="rId5" Type="http://schemas.openxmlformats.org/officeDocument/2006/relationships/image" Target="../media/image123.png"/><Relationship Id="rId10" Type="http://schemas.openxmlformats.org/officeDocument/2006/relationships/image" Target="../media/image4.jpeg"/><Relationship Id="rId4" Type="http://schemas.openxmlformats.org/officeDocument/2006/relationships/image" Target="../media/image115.JPG"/><Relationship Id="rId9" Type="http://schemas.openxmlformats.org/officeDocument/2006/relationships/hyperlink" Target="https://www.msdmanuals.com/de/profi/authors/saiman-yedidya" TargetMode="Externa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1.sv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jpeg"/><Relationship Id="rId5" Type="http://schemas.openxmlformats.org/officeDocument/2006/relationships/image" Target="../media/image13.JPG"/><Relationship Id="rId4" Type="http://schemas.openxmlformats.org/officeDocument/2006/relationships/image" Target="../media/image159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2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31.jpg"/><Relationship Id="rId5" Type="http://schemas.openxmlformats.org/officeDocument/2006/relationships/image" Target="../media/image26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jpg"/><Relationship Id="rId4" Type="http://schemas.openxmlformats.org/officeDocument/2006/relationships/image" Target="../media/image31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29.jpeg"/><Relationship Id="rId3" Type="http://schemas.microsoft.com/office/2007/relationships/media" Target="../media/media9.mp4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26.jpe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video" Target="../media/media10.mp4"/><Relationship Id="rId11" Type="http://schemas.openxmlformats.org/officeDocument/2006/relationships/image" Target="../media/image24.jpeg"/><Relationship Id="rId5" Type="http://schemas.microsoft.com/office/2007/relationships/media" Target="../media/media10.mp4"/><Relationship Id="rId10" Type="http://schemas.openxmlformats.org/officeDocument/2006/relationships/image" Target="../media/image36.png"/><Relationship Id="rId4" Type="http://schemas.openxmlformats.org/officeDocument/2006/relationships/video" Target="../media/media9.mp4"/><Relationship Id="rId9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microsoft.com/office/2007/relationships/media" Target="../media/media12.mp4"/><Relationship Id="rId7" Type="http://schemas.openxmlformats.org/officeDocument/2006/relationships/image" Target="../media/image38.png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image" Target="../media/image37.png"/><Relationship Id="rId5" Type="http://schemas.openxmlformats.org/officeDocument/2006/relationships/slideLayout" Target="../slideLayouts/slideLayout12.xml"/><Relationship Id="rId4" Type="http://schemas.openxmlformats.org/officeDocument/2006/relationships/video" Target="../media/media12.mp4"/><Relationship Id="rId9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7.mp4"/><Relationship Id="rId7" Type="http://schemas.openxmlformats.org/officeDocument/2006/relationships/image" Target="../media/image32.png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6" Type="http://schemas.openxmlformats.org/officeDocument/2006/relationships/image" Target="../media/image44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7.mp4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14.mp4"/><Relationship Id="rId7" Type="http://schemas.openxmlformats.org/officeDocument/2006/relationships/image" Target="../media/image45.png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6" Type="http://schemas.openxmlformats.org/officeDocument/2006/relationships/image" Target="../media/image44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14.mp4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e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sv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5" Type="http://schemas.openxmlformats.org/officeDocument/2006/relationships/image" Target="../media/image26.jpeg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22.sv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2.mp4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5" Type="http://schemas.openxmlformats.org/officeDocument/2006/relationships/image" Target="../media/image30.jpeg"/><Relationship Id="rId4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jpg"/><Relationship Id="rId5" Type="http://schemas.openxmlformats.org/officeDocument/2006/relationships/image" Target="../media/image63.jpg"/><Relationship Id="rId4" Type="http://schemas.openxmlformats.org/officeDocument/2006/relationships/image" Target="../media/image22.sv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4" Type="http://schemas.openxmlformats.org/officeDocument/2006/relationships/image" Target="../media/image6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2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6.jpg"/><Relationship Id="rId4" Type="http://schemas.openxmlformats.org/officeDocument/2006/relationships/image" Target="../media/image7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8.mp4"/><Relationship Id="rId1" Type="http://schemas.microsoft.com/office/2007/relationships/media" Target="../media/media18.mp4"/><Relationship Id="rId5" Type="http://schemas.openxmlformats.org/officeDocument/2006/relationships/image" Target="../media/image78.png"/><Relationship Id="rId4" Type="http://schemas.openxmlformats.org/officeDocument/2006/relationships/image" Target="../media/image77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1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svg"/><Relationship Id="rId4" Type="http://schemas.openxmlformats.org/officeDocument/2006/relationships/image" Target="../media/image86.jp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1.jpg"/><Relationship Id="rId4" Type="http://schemas.openxmlformats.org/officeDocument/2006/relationships/image" Target="../media/image90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7" Type="http://schemas.openxmlformats.org/officeDocument/2006/relationships/image" Target="../media/image93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2.jpg"/><Relationship Id="rId5" Type="http://schemas.openxmlformats.org/officeDocument/2006/relationships/image" Target="../media/image91.jpg"/><Relationship Id="rId4" Type="http://schemas.openxmlformats.org/officeDocument/2006/relationships/image" Target="../media/image90.jpg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media" Target="../media/media20.mp4"/><Relationship Id="rId7" Type="http://schemas.openxmlformats.org/officeDocument/2006/relationships/image" Target="../media/image95.png"/><Relationship Id="rId2" Type="http://schemas.openxmlformats.org/officeDocument/2006/relationships/video" Target="../media/media19.mp4"/><Relationship Id="rId1" Type="http://schemas.microsoft.com/office/2007/relationships/media" Target="../media/media19.mp4"/><Relationship Id="rId6" Type="http://schemas.openxmlformats.org/officeDocument/2006/relationships/image" Target="../media/image94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20.mp4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6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e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1.mp4"/><Relationship Id="rId1" Type="http://schemas.microsoft.com/office/2007/relationships/media" Target="../media/media21.mp4"/><Relationship Id="rId4" Type="http://schemas.openxmlformats.org/officeDocument/2006/relationships/image" Target="../media/image9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22.sv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3.jpg"/><Relationship Id="rId4" Type="http://schemas.openxmlformats.org/officeDocument/2006/relationships/image" Target="../media/image100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svg"/><Relationship Id="rId5" Type="http://schemas.openxmlformats.org/officeDocument/2006/relationships/image" Target="../media/image106.jpg"/><Relationship Id="rId4" Type="http://schemas.openxmlformats.org/officeDocument/2006/relationships/image" Target="../media/image105.jp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image" Target="../media/image22.sv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0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46.jpeg"/><Relationship Id="rId2" Type="http://schemas.openxmlformats.org/officeDocument/2006/relationships/image" Target="../media/image111.sv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jpeg"/><Relationship Id="rId5" Type="http://schemas.openxmlformats.org/officeDocument/2006/relationships/image" Target="../media/image24.jpeg"/><Relationship Id="rId4" Type="http://schemas.openxmlformats.org/officeDocument/2006/relationships/image" Target="../media/image29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image" Target="../media/image111.sv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G"/><Relationship Id="rId4" Type="http://schemas.openxmlformats.org/officeDocument/2006/relationships/image" Target="../media/image117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8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2.mp4"/><Relationship Id="rId1" Type="http://schemas.microsoft.com/office/2007/relationships/media" Target="../media/media22.mp4"/><Relationship Id="rId4" Type="http://schemas.openxmlformats.org/officeDocument/2006/relationships/image" Target="../media/image11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svg"/><Relationship Id="rId4" Type="http://schemas.openxmlformats.org/officeDocument/2006/relationships/image" Target="../media/image13.JP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JPG"/><Relationship Id="rId4" Type="http://schemas.openxmlformats.org/officeDocument/2006/relationships/image" Target="../media/image26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2.png"/><Relationship Id="rId5" Type="http://schemas.openxmlformats.org/officeDocument/2006/relationships/image" Target="../media/image26.jpeg"/><Relationship Id="rId4" Type="http://schemas.openxmlformats.org/officeDocument/2006/relationships/image" Target="../media/image13.JP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3.JPG"/><Relationship Id="rId2" Type="http://schemas.openxmlformats.org/officeDocument/2006/relationships/video" Target="../media/media23.mp4"/><Relationship Id="rId1" Type="http://schemas.microsoft.com/office/2007/relationships/media" Target="../media/media23.mp4"/><Relationship Id="rId6" Type="http://schemas.openxmlformats.org/officeDocument/2006/relationships/image" Target="../media/image26.jpeg"/><Relationship Id="rId5" Type="http://schemas.openxmlformats.org/officeDocument/2006/relationships/image" Target="../media/image124.jpeg"/><Relationship Id="rId4" Type="http://schemas.openxmlformats.org/officeDocument/2006/relationships/image" Target="../media/image123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3.mp4"/><Relationship Id="rId1" Type="http://schemas.microsoft.com/office/2007/relationships/media" Target="../media/media23.mp4"/><Relationship Id="rId5" Type="http://schemas.openxmlformats.org/officeDocument/2006/relationships/image" Target="../media/image26.jpeg"/><Relationship Id="rId4" Type="http://schemas.openxmlformats.org/officeDocument/2006/relationships/image" Target="../media/image123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microsoft.com/office/2007/relationships/media" Target="../media/media23.mp4"/><Relationship Id="rId7" Type="http://schemas.openxmlformats.org/officeDocument/2006/relationships/image" Target="../media/image20.jpeg"/><Relationship Id="rId2" Type="http://schemas.openxmlformats.org/officeDocument/2006/relationships/video" Target="../media/media24.mp4"/><Relationship Id="rId1" Type="http://schemas.microsoft.com/office/2007/relationships/media" Target="../media/media24.mp4"/><Relationship Id="rId6" Type="http://schemas.openxmlformats.org/officeDocument/2006/relationships/image" Target="../media/image125.png"/><Relationship Id="rId5" Type="http://schemas.openxmlformats.org/officeDocument/2006/relationships/slideLayout" Target="../slideLayouts/slideLayout12.xml"/><Relationship Id="rId4" Type="http://schemas.openxmlformats.org/officeDocument/2006/relationships/video" Target="../media/media23.mp4"/><Relationship Id="rId9" Type="http://schemas.openxmlformats.org/officeDocument/2006/relationships/image" Target="../media/image26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6.JP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jpeg"/><Relationship Id="rId4" Type="http://schemas.openxmlformats.org/officeDocument/2006/relationships/image" Target="../media/image26.jpe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svg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G"/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1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svg"/><Relationship Id="rId5" Type="http://schemas.openxmlformats.org/officeDocument/2006/relationships/image" Target="../media/image8.jpeg"/><Relationship Id="rId4" Type="http://schemas.openxmlformats.org/officeDocument/2006/relationships/image" Target="../media/image9.jpe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g"/><Relationship Id="rId1" Type="http://schemas.openxmlformats.org/officeDocument/2006/relationships/slideLayout" Target="../slideLayouts/slideLayout1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2" Type="http://schemas.openxmlformats.org/officeDocument/2006/relationships/image" Target="../media/image22.svg"/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1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1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g"/><Relationship Id="rId2" Type="http://schemas.openxmlformats.org/officeDocument/2006/relationships/image" Target="../media/image22.sv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7.jp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g"/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1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g"/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sv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g"/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1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g"/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Werkzeug, Platane Flugzeug Hobel, Person, Handwerkzeug enthält.&#10;&#10;KI-generierte Inhalte können fehlerhaft sein.">
            <a:extLst>
              <a:ext uri="{FF2B5EF4-FFF2-40B4-BE49-F238E27FC236}">
                <a16:creationId xmlns:a16="http://schemas.microsoft.com/office/drawing/2014/main" id="{C706AC23-2FBB-965E-D10D-22B20B0FA3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8" r="15964" b="-1"/>
          <a:stretch/>
        </p:blipFill>
        <p:spPr>
          <a:xfrm>
            <a:off x="3598034" y="334469"/>
            <a:ext cx="5163728" cy="366226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2C63BDA-0D69-7BC1-97C9-49221F5D24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8342" y="4384306"/>
            <a:ext cx="5040962" cy="1424934"/>
          </a:xfr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Handwerklicher</a:t>
            </a:r>
            <a:r>
              <a:rPr lang="en-US" dirty="0"/>
              <a:t> Refresher </a:t>
            </a:r>
            <a:r>
              <a:rPr lang="en-US" dirty="0" err="1"/>
              <a:t>Gallenwege</a:t>
            </a:r>
            <a:r>
              <a:rPr lang="en-US" dirty="0"/>
              <a:t>, </a:t>
            </a:r>
            <a:r>
              <a:rPr lang="en-US" dirty="0" err="1"/>
              <a:t>Gallenblase</a:t>
            </a:r>
            <a:endParaRPr lang="en-US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847F9F2-AD77-8682-6771-9E12C9C1EE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2893" y="5716413"/>
            <a:ext cx="5531602" cy="1424934"/>
          </a:xfrm>
        </p:spPr>
        <p:txBody>
          <a:bodyPr vert="horz" lIns="68580" tIns="34290" rIns="68580" bIns="34290" rtlCol="0">
            <a:normAutofit/>
          </a:bodyPr>
          <a:lstStyle/>
          <a:p>
            <a:r>
              <a:rPr lang="en-US" sz="1500" dirty="0">
                <a:solidFill>
                  <a:schemeClr val="bg1">
                    <a:lumMod val="50000"/>
                  </a:schemeClr>
                </a:solidFill>
              </a:rPr>
              <a:t>SGUM </a:t>
            </a:r>
            <a:r>
              <a:rPr lang="en-US" sz="1500" dirty="0" err="1">
                <a:solidFill>
                  <a:schemeClr val="bg1">
                    <a:lumMod val="50000"/>
                  </a:schemeClr>
                </a:solidFill>
              </a:rPr>
              <a:t>Jahreskongress</a:t>
            </a:r>
            <a:r>
              <a:rPr lang="en-US" sz="1500" dirty="0">
                <a:solidFill>
                  <a:schemeClr val="bg1">
                    <a:lumMod val="50000"/>
                  </a:schemeClr>
                </a:solidFill>
              </a:rPr>
              <a:t> Davos 2026</a:t>
            </a:r>
          </a:p>
          <a:p>
            <a:r>
              <a:rPr lang="en-US" sz="1500" dirty="0">
                <a:solidFill>
                  <a:schemeClr val="bg1">
                    <a:lumMod val="50000"/>
                  </a:schemeClr>
                </a:solidFill>
              </a:rPr>
              <a:t>Thomas Chlibec - FA </a:t>
            </a:r>
            <a:r>
              <a:rPr lang="en-US" sz="1500" dirty="0" err="1">
                <a:solidFill>
                  <a:schemeClr val="bg1">
                    <a:lumMod val="50000"/>
                  </a:schemeClr>
                </a:solidFill>
              </a:rPr>
              <a:t>Allgemeinmedizin</a:t>
            </a:r>
            <a:r>
              <a:rPr lang="en-US" sz="1500" dirty="0">
                <a:solidFill>
                  <a:schemeClr val="bg1">
                    <a:lumMod val="50000"/>
                  </a:schemeClr>
                </a:solidFill>
              </a:rPr>
              <a:t> (D) und </a:t>
            </a:r>
            <a:r>
              <a:rPr lang="en-US" sz="1500" dirty="0" err="1">
                <a:solidFill>
                  <a:schemeClr val="bg1">
                    <a:lumMod val="50000"/>
                  </a:schemeClr>
                </a:solidFill>
              </a:rPr>
              <a:t>Radiologie</a:t>
            </a:r>
            <a:r>
              <a:rPr lang="en-US" sz="1500" dirty="0">
                <a:solidFill>
                  <a:schemeClr val="bg1">
                    <a:lumMod val="50000"/>
                  </a:schemeClr>
                </a:solidFill>
              </a:rPr>
              <a:t> FMH</a:t>
            </a:r>
          </a:p>
          <a:p>
            <a:r>
              <a:rPr lang="en-US" sz="1500" dirty="0" err="1">
                <a:solidFill>
                  <a:schemeClr val="bg1">
                    <a:lumMod val="50000"/>
                  </a:schemeClr>
                </a:solidFill>
              </a:rPr>
              <a:t>Ultraschallzentrum</a:t>
            </a:r>
            <a:r>
              <a:rPr lang="en-US" sz="1500" dirty="0">
                <a:solidFill>
                  <a:schemeClr val="bg1">
                    <a:lumMod val="50000"/>
                  </a:schemeClr>
                </a:solidFill>
              </a:rPr>
              <a:t> Rorschach, www.swisssono.ch</a:t>
            </a:r>
          </a:p>
        </p:txBody>
      </p:sp>
      <p:pic>
        <p:nvPicPr>
          <p:cNvPr id="4" name="Grafik 3" descr="Ein Bild, das Text, Screenshot, Website, Onlinewerbung enthält.&#10;&#10;KI-generierte Inhalte können fehlerhaft sein.">
            <a:extLst>
              <a:ext uri="{FF2B5EF4-FFF2-40B4-BE49-F238E27FC236}">
                <a16:creationId xmlns:a16="http://schemas.microsoft.com/office/drawing/2014/main" id="{E84C2FA9-E789-F496-FE1B-ABB3CB918C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6837" y="3802369"/>
            <a:ext cx="2578813" cy="199634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BE94D131-DE24-AF45-7715-844A06FB5C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350" y="1263707"/>
            <a:ext cx="3943350" cy="3050940"/>
          </a:xfrm>
          <a:prstGeom prst="rect">
            <a:avLst/>
          </a:prstGeom>
        </p:spPr>
      </p:pic>
      <p:pic>
        <p:nvPicPr>
          <p:cNvPr id="6" name="Picture 2" descr="Ein Bild, das Text, Schrift, Quadrat enthält.&#10;&#10;KI-generierte Inhalte können fehlerhaft sein.">
            <a:extLst>
              <a:ext uri="{FF2B5EF4-FFF2-40B4-BE49-F238E27FC236}">
                <a16:creationId xmlns:a16="http://schemas.microsoft.com/office/drawing/2014/main" id="{6C9EAA4C-ECA0-696E-FB58-A77D20437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694" y="186226"/>
            <a:ext cx="1683608" cy="2085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10419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B3D82F-E669-A439-2429-7360DC746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40725"/>
            <a:ext cx="7772400" cy="1143000"/>
          </a:xfrm>
        </p:spPr>
        <p:txBody>
          <a:bodyPr/>
          <a:lstStyle/>
          <a:p>
            <a:r>
              <a:rPr lang="de-CH" dirty="0"/>
              <a:t>Schallkopfhaltung/Untersuchungsgang</a:t>
            </a:r>
          </a:p>
        </p:txBody>
      </p:sp>
      <p:pic>
        <p:nvPicPr>
          <p:cNvPr id="7" name="WhatsApp Video 2026-04-25 at 10.41.56 Bauch Peggy long">
            <a:hlinkClick r:id="" action="ppaction://media"/>
            <a:extLst>
              <a:ext uri="{FF2B5EF4-FFF2-40B4-BE49-F238E27FC236}">
                <a16:creationId xmlns:a16="http://schemas.microsoft.com/office/drawing/2014/main" id="{234B8242-B850-9CDB-AB90-B7A44F530681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0202" y="1527175"/>
            <a:ext cx="3810000" cy="2587625"/>
          </a:xfrm>
        </p:spPr>
      </p:pic>
      <p:pic>
        <p:nvPicPr>
          <p:cNvPr id="13" name="Inhaltsplatzhalter 12">
            <a:extLst>
              <a:ext uri="{FF2B5EF4-FFF2-40B4-BE49-F238E27FC236}">
                <a16:creationId xmlns:a16="http://schemas.microsoft.com/office/drawing/2014/main" id="{855730E7-488A-C90C-A081-891B992292BB}"/>
              </a:ext>
            </a:extLst>
          </p:cNvPr>
          <p:cNvPicPr>
            <a:picLocks noGrp="1" noChangeAspect="1"/>
          </p:cNvPicPr>
          <p:nvPr>
            <p:ph sz="quarter" idx="3"/>
          </p:nvPr>
        </p:nvPicPr>
        <p:blipFill>
          <a:blip r:embed="rId7"/>
          <a:stretch>
            <a:fillRect/>
          </a:stretch>
        </p:blipFill>
        <p:spPr>
          <a:xfrm>
            <a:off x="1297602" y="4235831"/>
            <a:ext cx="2235199" cy="1891537"/>
          </a:xfrm>
          <a:prstGeom prst="rect">
            <a:avLst/>
          </a:prstGeom>
        </p:spPr>
      </p:pic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1E87135-01EB-AC29-F542-E26BFACFF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altLang="de-DE"/>
              <a:t>T. Chlibec - Ultraschallzentrum Rorschach – Refresher Gallenblase, Gallenwege, SGUM Kongress 2026</a:t>
            </a:r>
            <a:endParaRPr lang="de-CH" altLang="de-DE" dirty="0"/>
          </a:p>
        </p:txBody>
      </p:sp>
      <p:pic>
        <p:nvPicPr>
          <p:cNvPr id="11" name="WhatsApp Video 2026-04-25 at 10.34.49 Peggy Bauch">
            <a:hlinkClick r:id="" action="ppaction://media"/>
            <a:extLst>
              <a:ext uri="{FF2B5EF4-FFF2-40B4-BE49-F238E27FC236}">
                <a16:creationId xmlns:a16="http://schemas.microsoft.com/office/drawing/2014/main" id="{B3320D86-A628-7618-AA72-5327EE6CEEF3}"/>
              </a:ext>
            </a:extLst>
          </p:cNvPr>
          <p:cNvPicPr>
            <a:picLocks noGrp="1" noChangeAspect="1"/>
          </p:cNvPicPr>
          <p:nvPr>
            <p:ph sz="quarter" idx="2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23799" y="1527175"/>
            <a:ext cx="3738372" cy="2587625"/>
          </a:xfr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6DCBFE84-A02C-B86D-9137-1D2BBF20C4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27055" y="4258250"/>
            <a:ext cx="2143792" cy="1869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606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5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08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7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C65471-D7B5-1DF5-C9F9-15826054F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4E1821CF-7967-50BE-7D95-99C434C97664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5140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dirty="0"/>
              <a:t>Steckbrief Gallenwege </a:t>
            </a:r>
            <a:r>
              <a:rPr lang="de-CH" dirty="0" err="1"/>
              <a:t>Aerobilie</a:t>
            </a:r>
            <a:endParaRPr lang="de-CH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58ECBF2-6737-C9D9-FE9E-E4AE5CDF3CE8}"/>
              </a:ext>
            </a:extLst>
          </p:cNvPr>
          <p:cNvSpPr txBox="1"/>
          <p:nvPr/>
        </p:nvSpPr>
        <p:spPr>
          <a:xfrm>
            <a:off x="5051731" y="1905564"/>
            <a:ext cx="3509211" cy="497059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St.n</a:t>
            </a:r>
            <a:r>
              <a:rPr lang="de-DE" dirty="0"/>
              <a:t>. ERCP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Papillotomie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Stent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Cholangitis?</a:t>
            </a:r>
          </a:p>
          <a:p>
            <a:endParaRPr lang="de-DE" dirty="0"/>
          </a:p>
          <a:p>
            <a:r>
              <a:rPr lang="de-DE" dirty="0"/>
              <a:t>„ I GET UP“</a:t>
            </a:r>
          </a:p>
          <a:p>
            <a:r>
              <a:rPr lang="de-DE" dirty="0" err="1"/>
              <a:t>Incompetent</a:t>
            </a:r>
            <a:r>
              <a:rPr lang="de-DE" dirty="0"/>
              <a:t> sphincter</a:t>
            </a:r>
          </a:p>
          <a:p>
            <a:r>
              <a:rPr lang="de-DE" dirty="0" err="1"/>
              <a:t>Gallstone</a:t>
            </a:r>
            <a:r>
              <a:rPr lang="de-DE" dirty="0"/>
              <a:t> </a:t>
            </a:r>
            <a:r>
              <a:rPr lang="de-DE" dirty="0" err="1"/>
              <a:t>ileus</a:t>
            </a:r>
            <a:endParaRPr lang="de-DE" dirty="0"/>
          </a:p>
          <a:p>
            <a:r>
              <a:rPr lang="de-DE" dirty="0" err="1"/>
              <a:t>Empysematische</a:t>
            </a:r>
            <a:r>
              <a:rPr lang="de-DE" dirty="0"/>
              <a:t> Cholezystitis</a:t>
            </a:r>
          </a:p>
          <a:p>
            <a:r>
              <a:rPr lang="de-DE" dirty="0"/>
              <a:t>Trauma</a:t>
            </a:r>
          </a:p>
          <a:p>
            <a:r>
              <a:rPr lang="de-DE" dirty="0"/>
              <a:t>Ulkus (duodenal)</a:t>
            </a:r>
          </a:p>
          <a:p>
            <a:r>
              <a:rPr lang="de-DE" dirty="0"/>
              <a:t>Post OP</a:t>
            </a:r>
          </a:p>
          <a:p>
            <a:endParaRPr lang="de-DE" dirty="0"/>
          </a:p>
          <a:p>
            <a:r>
              <a:rPr lang="de-DE" dirty="0"/>
              <a:t>und </a:t>
            </a:r>
          </a:p>
          <a:p>
            <a:endParaRPr lang="de-DE" dirty="0"/>
          </a:p>
          <a:p>
            <a:r>
              <a:rPr lang="de-DE" dirty="0"/>
              <a:t>„C-C“ </a:t>
            </a:r>
            <a:r>
              <a:rPr lang="de-DE" dirty="0" err="1"/>
              <a:t>vs</a:t>
            </a:r>
            <a:r>
              <a:rPr lang="de-DE" dirty="0"/>
              <a:t> „P-P“</a:t>
            </a:r>
          </a:p>
          <a:p>
            <a:endParaRPr lang="de-DE" dirty="0"/>
          </a:p>
          <a:p>
            <a:r>
              <a:rPr lang="de-DE" sz="1100" dirty="0"/>
              <a:t>Quelle 3</a:t>
            </a:r>
          </a:p>
        </p:txBody>
      </p:sp>
      <p:pic>
        <p:nvPicPr>
          <p:cNvPr id="8" name="Inhaltsplatzhalter 4" descr="Ein Bild, das Text, Axt enthält.&#10;&#10;Automatisch generierte Beschreibung">
            <a:extLst>
              <a:ext uri="{FF2B5EF4-FFF2-40B4-BE49-F238E27FC236}">
                <a16:creationId xmlns:a16="http://schemas.microsoft.com/office/drawing/2014/main" id="{482864D1-59B8-F4D6-A5C6-4F05A2D17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528" y="1357622"/>
            <a:ext cx="2626630" cy="1771687"/>
          </a:xfrm>
          <a:prstGeom prst="rect">
            <a:avLst/>
          </a:prstGeom>
        </p:spPr>
      </p:pic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1334409-FDC2-CAC7-1A6B-2FE5D9CF0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altLang="de-DE" dirty="0"/>
              <a:t>T. Chlibec - Ultraschallzentrum Rorschach – Refresher Gallenblase, Gallenwege, SGUM Kongress 2026</a:t>
            </a:r>
          </a:p>
        </p:txBody>
      </p:sp>
      <p:pic>
        <p:nvPicPr>
          <p:cNvPr id="10" name="Inhaltsplatzhalter 9">
            <a:extLst>
              <a:ext uri="{FF2B5EF4-FFF2-40B4-BE49-F238E27FC236}">
                <a16:creationId xmlns:a16="http://schemas.microsoft.com/office/drawing/2014/main" id="{C3B07B6E-5781-5ABA-6957-AB96BD42B30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577954" y="3005865"/>
            <a:ext cx="2066260" cy="1470058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1D57A89A-224F-781B-0D3B-7F58032B2096}"/>
              </a:ext>
            </a:extLst>
          </p:cNvPr>
          <p:cNvSpPr txBox="1"/>
          <p:nvPr/>
        </p:nvSpPr>
        <p:spPr>
          <a:xfrm>
            <a:off x="2509009" y="2964570"/>
            <a:ext cx="1140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/>
                </a:solidFill>
              </a:rPr>
              <a:t>DHC Stent</a:t>
            </a:r>
          </a:p>
        </p:txBody>
      </p:sp>
      <p:pic>
        <p:nvPicPr>
          <p:cNvPr id="3" name="Grafik 2" descr="Post-it-Notizen mit einfarbiger Füllung">
            <a:extLst>
              <a:ext uri="{FF2B5EF4-FFF2-40B4-BE49-F238E27FC236}">
                <a16:creationId xmlns:a16="http://schemas.microsoft.com/office/drawing/2014/main" id="{C91344A6-2B2B-FEBC-1C40-91D92A4F863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0694" y="889950"/>
            <a:ext cx="914400" cy="914400"/>
          </a:xfrm>
          <a:prstGeom prst="rect">
            <a:avLst/>
          </a:prstGeom>
        </p:spPr>
      </p:pic>
      <p:pic>
        <p:nvPicPr>
          <p:cNvPr id="16" name="Inhaltsplatzhalter 15">
            <a:extLst>
              <a:ext uri="{FF2B5EF4-FFF2-40B4-BE49-F238E27FC236}">
                <a16:creationId xmlns:a16="http://schemas.microsoft.com/office/drawing/2014/main" id="{39DED0E4-2158-3E66-8687-9755C54E230F}"/>
              </a:ext>
            </a:extLst>
          </p:cNvPr>
          <p:cNvPicPr>
            <a:picLocks noGrp="1" noChangeAspect="1"/>
          </p:cNvPicPr>
          <p:nvPr>
            <p:ph sz="quarter" idx="3"/>
          </p:nvPr>
        </p:nvPicPr>
        <p:blipFill>
          <a:blip r:embed="rId5"/>
          <a:stretch>
            <a:fillRect/>
          </a:stretch>
        </p:blipFill>
        <p:spPr>
          <a:xfrm>
            <a:off x="2300076" y="4475923"/>
            <a:ext cx="2223494" cy="144174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52C17F9C-258D-0143-F668-1DAF53F5035B}"/>
              </a:ext>
            </a:extLst>
          </p:cNvPr>
          <p:cNvSpPr txBox="1"/>
          <p:nvPr/>
        </p:nvSpPr>
        <p:spPr>
          <a:xfrm>
            <a:off x="2300076" y="5576649"/>
            <a:ext cx="1218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Cholangitis</a:t>
            </a:r>
            <a:endParaRPr lang="de-CH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853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314F08-A2B8-CFF6-B51F-5B59E5BA56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5567CC69-6B1C-0E22-B06B-C550CBA245FC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5140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dirty="0"/>
              <a:t>Beurteilung/Pathologie Gallenwege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F0CA1B51-4ADD-0FAB-BA60-B5464A0BABC4}"/>
              </a:ext>
            </a:extLst>
          </p:cNvPr>
          <p:cNvSpPr txBox="1"/>
          <p:nvPr/>
        </p:nvSpPr>
        <p:spPr>
          <a:xfrm>
            <a:off x="5557436" y="1027986"/>
            <a:ext cx="3477875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/>
              <a:t>Pathologien:</a:t>
            </a:r>
          </a:p>
          <a:p>
            <a:endParaRPr lang="de-DE" sz="2400" dirty="0">
              <a:solidFill>
                <a:srgbClr val="FF0000"/>
              </a:solidFill>
            </a:endParaRPr>
          </a:p>
          <a:p>
            <a:r>
              <a:rPr lang="de-DE" sz="2400" dirty="0"/>
              <a:t>Cholestase</a:t>
            </a:r>
          </a:p>
          <a:p>
            <a:r>
              <a:rPr lang="de-DE" sz="2400" dirty="0" err="1"/>
              <a:t>Choledocholithiasis</a:t>
            </a:r>
            <a:endParaRPr lang="de-DE" sz="2400" dirty="0"/>
          </a:p>
          <a:p>
            <a:r>
              <a:rPr lang="de-DE" sz="2400" dirty="0"/>
              <a:t>	Caroli-Syndrom</a:t>
            </a:r>
          </a:p>
          <a:p>
            <a:pPr lvl="1"/>
            <a:r>
              <a:rPr lang="de-DE" sz="2400" dirty="0" err="1"/>
              <a:t>Mirizzi</a:t>
            </a:r>
            <a:r>
              <a:rPr lang="de-DE" sz="2400" dirty="0"/>
              <a:t> Syndrom</a:t>
            </a:r>
          </a:p>
          <a:p>
            <a:r>
              <a:rPr lang="de-DE" sz="2400" dirty="0" err="1"/>
              <a:t>Aerobilie</a:t>
            </a:r>
            <a:endParaRPr lang="de-DE" sz="2400" dirty="0"/>
          </a:p>
          <a:p>
            <a:r>
              <a:rPr lang="de-DE" sz="2400" dirty="0">
                <a:solidFill>
                  <a:srgbClr val="FF0000"/>
                </a:solidFill>
              </a:rPr>
              <a:t>Cholangitiden</a:t>
            </a:r>
          </a:p>
          <a:p>
            <a:r>
              <a:rPr lang="de-DE" sz="2400" dirty="0" err="1"/>
              <a:t>Gallengangstumoren</a:t>
            </a:r>
            <a:endParaRPr lang="de-DE" sz="2400" dirty="0"/>
          </a:p>
          <a:p>
            <a:r>
              <a:rPr lang="de-DE" sz="2400" dirty="0"/>
              <a:t>	Carcinom</a:t>
            </a:r>
          </a:p>
          <a:p>
            <a:r>
              <a:rPr lang="de-DE" sz="2400" dirty="0"/>
              <a:t>	zystische Tu, Adenome</a:t>
            </a:r>
          </a:p>
          <a:p>
            <a:pPr lvl="1"/>
            <a:r>
              <a:rPr lang="de-DE" sz="2400" dirty="0" err="1"/>
              <a:t>Klatskin</a:t>
            </a:r>
            <a:r>
              <a:rPr lang="de-DE" sz="2400" dirty="0"/>
              <a:t> Tu</a:t>
            </a:r>
          </a:p>
          <a:p>
            <a:r>
              <a:rPr lang="de-DE" sz="2400" dirty="0"/>
              <a:t>Sklerosierende Cholangitis</a:t>
            </a:r>
          </a:p>
          <a:p>
            <a:r>
              <a:rPr lang="de-DE" sz="2400" dirty="0"/>
              <a:t>Post OP/Traumata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E48BC0FC-BA20-8365-E446-BB2E8EAC9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altLang="de-DE"/>
              <a:t>T. Chlibec - Ultraschallzentrum Rorschach – Refresher Gallenblase, Gallenwege, SGUM Kongress 2026</a:t>
            </a:r>
          </a:p>
        </p:txBody>
      </p:sp>
      <p:pic>
        <p:nvPicPr>
          <p:cNvPr id="3" name="Inhaltsplatzhalter 15">
            <a:extLst>
              <a:ext uri="{FF2B5EF4-FFF2-40B4-BE49-F238E27FC236}">
                <a16:creationId xmlns:a16="http://schemas.microsoft.com/office/drawing/2014/main" id="{E5C9EEA3-EE53-F277-CA59-838FDDD5C5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621" y="1627148"/>
            <a:ext cx="4078472" cy="264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066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A885A0-C5F7-0768-99F6-92A5257A9E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6A5DFDB9-15DD-ED8D-F16E-594DA9DF1129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5140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dirty="0"/>
              <a:t>Steckbrief Cholangitis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5262325-EF74-3BB6-7080-DAE3638F4B1E}"/>
              </a:ext>
            </a:extLst>
          </p:cNvPr>
          <p:cNvSpPr txBox="1"/>
          <p:nvPr/>
        </p:nvSpPr>
        <p:spPr>
          <a:xfrm>
            <a:off x="5557435" y="1027986"/>
            <a:ext cx="3041619" cy="526297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de-DE" sz="2400" dirty="0"/>
              <a:t>Ursache:</a:t>
            </a:r>
          </a:p>
          <a:p>
            <a:r>
              <a:rPr lang="de-DE" sz="2400" dirty="0"/>
              <a:t>Strikturen 36%, Steine 30%, </a:t>
            </a:r>
            <a:r>
              <a:rPr lang="de-DE" sz="2400" dirty="0" err="1"/>
              <a:t>Scl</a:t>
            </a:r>
            <a:r>
              <a:rPr lang="de-DE" sz="2400" dirty="0"/>
              <a:t>. Cholangitis, Stent, Parasiten, Malignom</a:t>
            </a:r>
          </a:p>
          <a:p>
            <a:endParaRPr lang="de-DE" sz="2400" dirty="0"/>
          </a:p>
          <a:p>
            <a:r>
              <a:rPr lang="de-DE" sz="2400" dirty="0"/>
              <a:t>Bakt…</a:t>
            </a:r>
          </a:p>
          <a:p>
            <a:endParaRPr lang="de-DE" sz="2400" dirty="0"/>
          </a:p>
          <a:p>
            <a:r>
              <a:rPr lang="de-DE" sz="2400" dirty="0"/>
              <a:t>Komplikationen</a:t>
            </a:r>
          </a:p>
          <a:p>
            <a:r>
              <a:rPr lang="de-DE" sz="2400" dirty="0"/>
              <a:t>Sepsis</a:t>
            </a:r>
          </a:p>
          <a:p>
            <a:r>
              <a:rPr lang="de-DE" sz="2400" dirty="0"/>
              <a:t>Leberabszesse</a:t>
            </a:r>
          </a:p>
          <a:p>
            <a:endParaRPr lang="de-DE" sz="2400" dirty="0"/>
          </a:p>
          <a:p>
            <a:r>
              <a:rPr lang="de-DE" sz="2400" dirty="0"/>
              <a:t>HIV (CMV, </a:t>
            </a:r>
            <a:r>
              <a:rPr lang="de-DE" sz="2400" dirty="0" err="1"/>
              <a:t>Cryptosporidien</a:t>
            </a:r>
            <a:r>
              <a:rPr lang="de-DE" sz="2400" dirty="0"/>
              <a:t>, …)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33B2D47C-2839-1363-7DDC-4F43F0FCB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altLang="de-DE"/>
              <a:t>T. Chlibec - Ultraschallzentrum Rorschach – Refresher Gallenblase, Gallenwege, SGUM Kongress 2026</a:t>
            </a:r>
          </a:p>
        </p:txBody>
      </p:sp>
      <p:pic>
        <p:nvPicPr>
          <p:cNvPr id="3" name="Inhaltsplatzhalter 15">
            <a:extLst>
              <a:ext uri="{FF2B5EF4-FFF2-40B4-BE49-F238E27FC236}">
                <a16:creationId xmlns:a16="http://schemas.microsoft.com/office/drawing/2014/main" id="{2F568B73-D15C-882B-36F5-7A9503FD22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621" y="1627148"/>
            <a:ext cx="4078472" cy="2644530"/>
          </a:xfrm>
          <a:prstGeom prst="rect">
            <a:avLst/>
          </a:prstGeom>
        </p:spPr>
      </p:pic>
      <p:pic>
        <p:nvPicPr>
          <p:cNvPr id="5" name="Grafik 4" descr="Post-it-Notizen mit einfarbiger Füllung">
            <a:extLst>
              <a:ext uri="{FF2B5EF4-FFF2-40B4-BE49-F238E27FC236}">
                <a16:creationId xmlns:a16="http://schemas.microsoft.com/office/drawing/2014/main" id="{20DE2A6A-274F-85DD-ECAE-D3C32A01643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84654" y="0"/>
            <a:ext cx="914400" cy="91440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386A7532-E257-1768-4104-E4B98CAA4345}"/>
              </a:ext>
            </a:extLst>
          </p:cNvPr>
          <p:cNvSpPr txBox="1"/>
          <p:nvPr/>
        </p:nvSpPr>
        <p:spPr>
          <a:xfrm>
            <a:off x="8024439" y="6261110"/>
            <a:ext cx="6623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100" dirty="0"/>
              <a:t>Quelle 4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8D72F88-7FF1-D23D-59B8-AFF27BD1A11F}"/>
              </a:ext>
            </a:extLst>
          </p:cNvPr>
          <p:cNvSpPr txBox="1"/>
          <p:nvPr/>
        </p:nvSpPr>
        <p:spPr>
          <a:xfrm>
            <a:off x="681901" y="4271678"/>
            <a:ext cx="6623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100" dirty="0"/>
              <a:t>Quelle 7</a:t>
            </a:r>
          </a:p>
        </p:txBody>
      </p:sp>
    </p:spTree>
    <p:extLst>
      <p:ext uri="{BB962C8B-B14F-4D97-AF65-F5344CB8AC3E}">
        <p14:creationId xmlns:p14="http://schemas.microsoft.com/office/powerpoint/2010/main" val="1256016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A885A0-C5F7-0768-99F6-92A5257A9E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6A5DFDB9-15DD-ED8D-F16E-594DA9DF1129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5140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dirty="0"/>
              <a:t>Steckbrief Cholangitis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5262325-EF74-3BB6-7080-DAE3638F4B1E}"/>
              </a:ext>
            </a:extLst>
          </p:cNvPr>
          <p:cNvSpPr txBox="1"/>
          <p:nvPr/>
        </p:nvSpPr>
        <p:spPr>
          <a:xfrm>
            <a:off x="5557435" y="1027986"/>
            <a:ext cx="3041619" cy="526297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de-DE" sz="2400" dirty="0"/>
              <a:t>Ursache:</a:t>
            </a:r>
          </a:p>
          <a:p>
            <a:r>
              <a:rPr lang="de-DE" sz="2400" dirty="0"/>
              <a:t>Strikturen 36%, Steine 30%, </a:t>
            </a:r>
            <a:r>
              <a:rPr lang="de-DE" sz="2400" dirty="0" err="1"/>
              <a:t>Scl</a:t>
            </a:r>
            <a:r>
              <a:rPr lang="de-DE" sz="2400" dirty="0"/>
              <a:t>. Cholangitis, Stent, Parasiten, Malignom</a:t>
            </a:r>
          </a:p>
          <a:p>
            <a:endParaRPr lang="de-DE" sz="2400" dirty="0"/>
          </a:p>
          <a:p>
            <a:r>
              <a:rPr lang="de-DE" sz="2400" dirty="0"/>
              <a:t>Bakt…</a:t>
            </a:r>
          </a:p>
          <a:p>
            <a:endParaRPr lang="de-DE" sz="2400" dirty="0"/>
          </a:p>
          <a:p>
            <a:r>
              <a:rPr lang="de-DE" sz="2400" dirty="0"/>
              <a:t>Komplikationen</a:t>
            </a:r>
          </a:p>
          <a:p>
            <a:r>
              <a:rPr lang="de-DE" sz="2400" dirty="0"/>
              <a:t>Sepsis</a:t>
            </a:r>
          </a:p>
          <a:p>
            <a:r>
              <a:rPr lang="de-DE" sz="2400" dirty="0"/>
              <a:t>Leberabszesse</a:t>
            </a:r>
          </a:p>
          <a:p>
            <a:endParaRPr lang="de-DE" sz="2400" dirty="0"/>
          </a:p>
          <a:p>
            <a:r>
              <a:rPr lang="de-DE" sz="2400" dirty="0"/>
              <a:t>HIV (CMV, </a:t>
            </a:r>
            <a:r>
              <a:rPr lang="de-DE" sz="2400" dirty="0" err="1"/>
              <a:t>Cryptosporidien</a:t>
            </a:r>
            <a:r>
              <a:rPr lang="de-DE" sz="2400" dirty="0"/>
              <a:t>, …)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33B2D47C-2839-1363-7DDC-4F43F0FCB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altLang="de-DE"/>
              <a:t>T. Chlibec - Ultraschallzentrum Rorschach – Refresher Gallenblase, Gallenwege, SGUM Kongress 2026</a:t>
            </a:r>
          </a:p>
        </p:txBody>
      </p:sp>
      <p:pic>
        <p:nvPicPr>
          <p:cNvPr id="5" name="Grafik 4" descr="Post-it-Notizen mit einfarbiger Füllung">
            <a:extLst>
              <a:ext uri="{FF2B5EF4-FFF2-40B4-BE49-F238E27FC236}">
                <a16:creationId xmlns:a16="http://schemas.microsoft.com/office/drawing/2014/main" id="{20DE2A6A-274F-85DD-ECAE-D3C32A01643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84654" y="74487"/>
            <a:ext cx="914400" cy="91440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386A7532-E257-1768-4104-E4B98CAA4345}"/>
              </a:ext>
            </a:extLst>
          </p:cNvPr>
          <p:cNvSpPr txBox="1"/>
          <p:nvPr/>
        </p:nvSpPr>
        <p:spPr>
          <a:xfrm>
            <a:off x="8024439" y="6261110"/>
            <a:ext cx="6623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100" dirty="0"/>
              <a:t>Quelle 4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8D72F88-7FF1-D23D-59B8-AFF27BD1A11F}"/>
              </a:ext>
            </a:extLst>
          </p:cNvPr>
          <p:cNvSpPr txBox="1"/>
          <p:nvPr/>
        </p:nvSpPr>
        <p:spPr>
          <a:xfrm>
            <a:off x="681901" y="4271678"/>
            <a:ext cx="6623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100" dirty="0"/>
              <a:t>Quelle 7</a:t>
            </a:r>
          </a:p>
        </p:txBody>
      </p:sp>
      <p:pic>
        <p:nvPicPr>
          <p:cNvPr id="12" name="Cholangitis">
            <a:hlinkClick r:id="" action="ppaction://media"/>
            <a:extLst>
              <a:ext uri="{FF2B5EF4-FFF2-40B4-BE49-F238E27FC236}">
                <a16:creationId xmlns:a16="http://schemas.microsoft.com/office/drawing/2014/main" id="{02C2B0CF-F44D-9977-4B8F-C81B547A73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7117" y="1528959"/>
            <a:ext cx="5322572" cy="3991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133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9FDEED-E528-EECA-7919-D25ACD0F72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3B39CF6B-0CB0-34D9-7C36-96A3D5E3C755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5140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dirty="0"/>
              <a:t>Beurteilung/Pathologie Gallenwege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85B97CE1-0B78-E1B8-56F0-687BE2988962}"/>
              </a:ext>
            </a:extLst>
          </p:cNvPr>
          <p:cNvSpPr txBox="1"/>
          <p:nvPr/>
        </p:nvSpPr>
        <p:spPr>
          <a:xfrm>
            <a:off x="5557436" y="1027986"/>
            <a:ext cx="3477875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/>
              <a:t>Pathologien:</a:t>
            </a:r>
          </a:p>
          <a:p>
            <a:endParaRPr lang="de-DE" sz="2400" dirty="0">
              <a:solidFill>
                <a:srgbClr val="FF0000"/>
              </a:solidFill>
            </a:endParaRPr>
          </a:p>
          <a:p>
            <a:r>
              <a:rPr lang="de-DE" sz="2400" dirty="0"/>
              <a:t>Cholestase</a:t>
            </a:r>
          </a:p>
          <a:p>
            <a:r>
              <a:rPr lang="de-DE" sz="2400" dirty="0" err="1"/>
              <a:t>Choledocholithiasis</a:t>
            </a:r>
            <a:endParaRPr lang="de-DE" sz="2400" dirty="0"/>
          </a:p>
          <a:p>
            <a:r>
              <a:rPr lang="de-DE" sz="2400" dirty="0"/>
              <a:t>	Caroli-Syndrom</a:t>
            </a:r>
          </a:p>
          <a:p>
            <a:pPr lvl="1"/>
            <a:r>
              <a:rPr lang="de-DE" sz="2400" dirty="0" err="1"/>
              <a:t>Mirizzi</a:t>
            </a:r>
            <a:r>
              <a:rPr lang="de-DE" sz="2400" dirty="0"/>
              <a:t> Syndrom</a:t>
            </a:r>
          </a:p>
          <a:p>
            <a:r>
              <a:rPr lang="de-DE" sz="2400" dirty="0" err="1"/>
              <a:t>Aerobilie</a:t>
            </a:r>
            <a:endParaRPr lang="de-DE" sz="2400" dirty="0"/>
          </a:p>
          <a:p>
            <a:r>
              <a:rPr lang="de-DE" sz="2400" dirty="0"/>
              <a:t>Cholangitiden</a:t>
            </a:r>
          </a:p>
          <a:p>
            <a:r>
              <a:rPr lang="de-DE" sz="2400" dirty="0" err="1"/>
              <a:t>Gallengangstumoren</a:t>
            </a:r>
            <a:endParaRPr lang="de-DE" sz="2400" dirty="0"/>
          </a:p>
          <a:p>
            <a:r>
              <a:rPr lang="de-DE" sz="2400" dirty="0"/>
              <a:t>	Carcinom</a:t>
            </a:r>
          </a:p>
          <a:p>
            <a:r>
              <a:rPr lang="de-DE" sz="2400" dirty="0"/>
              <a:t>	zystische Tu, Adenome</a:t>
            </a:r>
          </a:p>
          <a:p>
            <a:pPr lvl="1"/>
            <a:r>
              <a:rPr lang="de-DE" sz="2400" dirty="0" err="1"/>
              <a:t>Klatskin</a:t>
            </a:r>
            <a:r>
              <a:rPr lang="de-DE" sz="2400" dirty="0"/>
              <a:t> Tu</a:t>
            </a:r>
          </a:p>
          <a:p>
            <a:r>
              <a:rPr lang="de-DE" sz="2400" dirty="0">
                <a:solidFill>
                  <a:srgbClr val="FF0000"/>
                </a:solidFill>
              </a:rPr>
              <a:t>Sklerosierende Cholangitis</a:t>
            </a:r>
          </a:p>
          <a:p>
            <a:r>
              <a:rPr lang="de-DE" sz="2400" dirty="0"/>
              <a:t>Post OP/Traumata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FF1125E0-9C7D-6A61-F7A3-C2124714E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altLang="de-DE"/>
              <a:t>T. Chlibec - Ultraschallzentrum Rorschach – Refresher Gallenblase, Gallenwege, SGUM Kongress 2026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E039737-DD7C-B806-4547-03AC830BAD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475" y="1585787"/>
            <a:ext cx="5237337" cy="3865562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537CA11A-F24F-6F8C-F9D4-A1DCACEB8B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567166"/>
            <a:ext cx="1539795" cy="1551201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F2825661-C343-D439-9F60-9230E24D6AFD}"/>
              </a:ext>
            </a:extLst>
          </p:cNvPr>
          <p:cNvSpPr txBox="1"/>
          <p:nvPr/>
        </p:nvSpPr>
        <p:spPr>
          <a:xfrm>
            <a:off x="4819451" y="5433061"/>
            <a:ext cx="6623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100" dirty="0"/>
              <a:t>Quelle 8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370A4D62-C3D7-49EB-CA94-0EF1144F8EBE}"/>
              </a:ext>
            </a:extLst>
          </p:cNvPr>
          <p:cNvSpPr txBox="1"/>
          <p:nvPr/>
        </p:nvSpPr>
        <p:spPr>
          <a:xfrm>
            <a:off x="410189" y="6117594"/>
            <a:ext cx="6623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100" dirty="0"/>
              <a:t>Quelle 2</a:t>
            </a:r>
          </a:p>
        </p:txBody>
      </p:sp>
    </p:spTree>
    <p:extLst>
      <p:ext uri="{BB962C8B-B14F-4D97-AF65-F5344CB8AC3E}">
        <p14:creationId xmlns:p14="http://schemas.microsoft.com/office/powerpoint/2010/main" val="3287551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870A98-36F0-10B8-3FE2-268FD416AA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8BC62112-1A4F-CD6D-2E87-E36B944EC59C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5140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dirty="0"/>
              <a:t>Steckbrief PSC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FDFD7546-B190-A844-CFF5-D95DDCC77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altLang="de-DE"/>
              <a:t>T. Chlibec - Ultraschallzentrum Rorschach – Refresher Gallenblase, Gallenwege, SGUM Kongress 2026</a:t>
            </a:r>
          </a:p>
        </p:txBody>
      </p:sp>
      <p:pic>
        <p:nvPicPr>
          <p:cNvPr id="3" name="Grafik 2" descr="Post-it-Notizen mit einfarbiger Füllung">
            <a:extLst>
              <a:ext uri="{FF2B5EF4-FFF2-40B4-BE49-F238E27FC236}">
                <a16:creationId xmlns:a16="http://schemas.microsoft.com/office/drawing/2014/main" id="{45B20E0B-647F-AB1F-B987-30C443B3F13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161529" y="460791"/>
            <a:ext cx="914400" cy="9144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BCC963BD-2FCB-16A2-3966-7A89BA12C4C0}"/>
              </a:ext>
            </a:extLst>
          </p:cNvPr>
          <p:cNvSpPr txBox="1"/>
          <p:nvPr/>
        </p:nvSpPr>
        <p:spPr>
          <a:xfrm>
            <a:off x="4828032" y="1463040"/>
            <a:ext cx="4187952" cy="4801314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de-CH" dirty="0" err="1"/>
              <a:t>Hyperechogene</a:t>
            </a:r>
            <a:r>
              <a:rPr lang="de-CH" dirty="0"/>
              <a:t> Portalfelder</a:t>
            </a:r>
          </a:p>
          <a:p>
            <a:r>
              <a:rPr lang="de-CH" dirty="0" err="1"/>
              <a:t>Echogene</a:t>
            </a:r>
            <a:r>
              <a:rPr lang="de-CH" dirty="0"/>
              <a:t> </a:t>
            </a:r>
            <a:r>
              <a:rPr lang="de-CH" dirty="0" err="1"/>
              <a:t>Gallenwegsbegrenzung</a:t>
            </a:r>
            <a:endParaRPr lang="de-CH" dirty="0"/>
          </a:p>
          <a:p>
            <a:r>
              <a:rPr lang="de-CH" dirty="0"/>
              <a:t>Kalzifikationen entlang der Portalvenen</a:t>
            </a:r>
          </a:p>
          <a:p>
            <a:endParaRPr lang="de-CH" dirty="0"/>
          </a:p>
          <a:p>
            <a:r>
              <a:rPr lang="de-CH" dirty="0"/>
              <a:t>Assoziiert mit IBD (14% der Patienten mit IBD entwickeln PSC)</a:t>
            </a:r>
          </a:p>
          <a:p>
            <a:r>
              <a:rPr lang="de-CH" dirty="0"/>
              <a:t>Prävalenz 1%</a:t>
            </a:r>
          </a:p>
          <a:p>
            <a:r>
              <a:rPr lang="de-CH" dirty="0"/>
              <a:t>2/3&lt;45y, M:F 7:3</a:t>
            </a:r>
          </a:p>
          <a:p>
            <a:endParaRPr lang="de-CH" dirty="0"/>
          </a:p>
          <a:p>
            <a:r>
              <a:rPr lang="de-CH" dirty="0" err="1"/>
              <a:t>Deg</a:t>
            </a:r>
            <a:r>
              <a:rPr lang="de-CH" dirty="0"/>
              <a:t> der Epithelzellen der Gallengänge, Fibrose und Entzündung des </a:t>
            </a:r>
            <a:r>
              <a:rPr lang="de-CH" dirty="0" err="1"/>
              <a:t>periportalen</a:t>
            </a:r>
            <a:r>
              <a:rPr lang="de-CH" dirty="0"/>
              <a:t> Parenchyms, Fibrose zwischen den Portalfeldern, Strikturen der intra- und extrahepatischen Gallenwege, Zirrhose</a:t>
            </a:r>
          </a:p>
          <a:p>
            <a:endParaRPr lang="de-CH" dirty="0"/>
          </a:p>
          <a:p>
            <a:r>
              <a:rPr lang="de-CH" dirty="0"/>
              <a:t>Pankreatitis</a:t>
            </a:r>
          </a:p>
          <a:p>
            <a:r>
              <a:rPr lang="de-CH" dirty="0"/>
              <a:t>DD: IgG4-SC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9C2DD2E-9894-9550-63F2-849C544B60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458" y="2903518"/>
            <a:ext cx="1993392" cy="1994743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6F5A427C-8028-431E-B65B-EDC516CAF5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7153" y="917991"/>
            <a:ext cx="2598816" cy="2600577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FC8D9097-EFA6-2232-57B3-50F8393355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563" y="5173357"/>
            <a:ext cx="4145406" cy="140436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DF695E5-8307-2EED-8559-07624F5513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3985" y="3961974"/>
            <a:ext cx="1371600" cy="1371600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B8DC3EF8-0709-8391-C297-B63C0CB7CBFB}"/>
              </a:ext>
            </a:extLst>
          </p:cNvPr>
          <p:cNvSpPr txBox="1"/>
          <p:nvPr/>
        </p:nvSpPr>
        <p:spPr>
          <a:xfrm>
            <a:off x="8358364" y="5999500"/>
            <a:ext cx="6623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100" dirty="0"/>
              <a:t>Quelle 4</a:t>
            </a:r>
          </a:p>
        </p:txBody>
      </p:sp>
    </p:spTree>
    <p:extLst>
      <p:ext uri="{BB962C8B-B14F-4D97-AF65-F5344CB8AC3E}">
        <p14:creationId xmlns:p14="http://schemas.microsoft.com/office/powerpoint/2010/main" val="3305337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22F564-4ED8-3DD1-400F-AFCC82354E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C48C44D0-6072-9E3D-E8E5-95414BD1B386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5140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dirty="0"/>
              <a:t>Beurteilung/Pathologie Gallenwege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5759DF32-6D9A-F1FC-16F8-57F3FC4C89EA}"/>
              </a:ext>
            </a:extLst>
          </p:cNvPr>
          <p:cNvSpPr txBox="1"/>
          <p:nvPr/>
        </p:nvSpPr>
        <p:spPr>
          <a:xfrm>
            <a:off x="5557436" y="1027986"/>
            <a:ext cx="3477875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/>
              <a:t>Pathologien:</a:t>
            </a:r>
          </a:p>
          <a:p>
            <a:endParaRPr lang="de-DE" sz="2400" dirty="0">
              <a:solidFill>
                <a:srgbClr val="FF0000"/>
              </a:solidFill>
            </a:endParaRPr>
          </a:p>
          <a:p>
            <a:r>
              <a:rPr lang="de-DE" sz="2400" dirty="0"/>
              <a:t>Cholestase</a:t>
            </a:r>
          </a:p>
          <a:p>
            <a:r>
              <a:rPr lang="de-DE" sz="2400" dirty="0" err="1"/>
              <a:t>Choledocholithiasis</a:t>
            </a:r>
            <a:endParaRPr lang="de-DE" sz="2400" dirty="0"/>
          </a:p>
          <a:p>
            <a:r>
              <a:rPr lang="de-DE" sz="2400" dirty="0"/>
              <a:t>	Caroli-Syndrom</a:t>
            </a:r>
          </a:p>
          <a:p>
            <a:pPr lvl="1"/>
            <a:r>
              <a:rPr lang="de-DE" sz="2400" dirty="0" err="1"/>
              <a:t>Mirizzi</a:t>
            </a:r>
            <a:r>
              <a:rPr lang="de-DE" sz="2400" dirty="0"/>
              <a:t> Syndrom</a:t>
            </a:r>
          </a:p>
          <a:p>
            <a:r>
              <a:rPr lang="de-DE" sz="2400" dirty="0" err="1"/>
              <a:t>Aerobilie</a:t>
            </a:r>
            <a:endParaRPr lang="de-DE" sz="2400" dirty="0"/>
          </a:p>
          <a:p>
            <a:r>
              <a:rPr lang="de-DE" sz="2400" dirty="0"/>
              <a:t>Cholangitiden</a:t>
            </a:r>
          </a:p>
          <a:p>
            <a:r>
              <a:rPr lang="de-DE" sz="2400" dirty="0" err="1">
                <a:solidFill>
                  <a:srgbClr val="FF0000"/>
                </a:solidFill>
              </a:rPr>
              <a:t>Gallengangstumoren</a:t>
            </a:r>
            <a:endParaRPr lang="de-DE" sz="2400" dirty="0">
              <a:solidFill>
                <a:srgbClr val="FF0000"/>
              </a:solidFill>
            </a:endParaRPr>
          </a:p>
          <a:p>
            <a:r>
              <a:rPr lang="de-DE" sz="2400" dirty="0"/>
              <a:t>	Carcinom</a:t>
            </a:r>
          </a:p>
          <a:p>
            <a:r>
              <a:rPr lang="de-DE" sz="2400" dirty="0"/>
              <a:t>	zystische Tu, Adenome</a:t>
            </a:r>
          </a:p>
          <a:p>
            <a:pPr lvl="1"/>
            <a:r>
              <a:rPr lang="de-DE" sz="2400" dirty="0" err="1"/>
              <a:t>Klatskin</a:t>
            </a:r>
            <a:r>
              <a:rPr lang="de-DE" sz="2400" dirty="0"/>
              <a:t> Tu</a:t>
            </a:r>
          </a:p>
          <a:p>
            <a:r>
              <a:rPr lang="de-DE" sz="2400" dirty="0"/>
              <a:t>Sklerosierende Cholangitis</a:t>
            </a:r>
          </a:p>
          <a:p>
            <a:r>
              <a:rPr lang="de-DE" sz="2400" dirty="0"/>
              <a:t>Post OP/Traumata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811C3E0A-F441-CB1B-D596-2A5C15793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altLang="de-DE"/>
              <a:t>T. Chlibec - Ultraschallzentrum Rorschach – Refresher Gallenblase, Gallenwege, SGUM Kongress 2026</a:t>
            </a:r>
          </a:p>
        </p:txBody>
      </p:sp>
      <p:pic>
        <p:nvPicPr>
          <p:cNvPr id="3" name="Inhaltsplatzhalter 4">
            <a:extLst>
              <a:ext uri="{FF2B5EF4-FFF2-40B4-BE49-F238E27FC236}">
                <a16:creationId xmlns:a16="http://schemas.microsoft.com/office/drawing/2014/main" id="{4DC2F063-5A47-28F4-24EB-4939DEA7312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4019"/>
          <a:stretch>
            <a:fillRect/>
          </a:stretch>
        </p:blipFill>
        <p:spPr>
          <a:xfrm>
            <a:off x="393192" y="1783080"/>
            <a:ext cx="4789294" cy="3602736"/>
          </a:xfr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FE45EAA2-813F-5E93-DA0F-024923CBC09D}"/>
              </a:ext>
            </a:extLst>
          </p:cNvPr>
          <p:cNvSpPr txBox="1"/>
          <p:nvPr/>
        </p:nvSpPr>
        <p:spPr>
          <a:xfrm>
            <a:off x="564166" y="5016484"/>
            <a:ext cx="1104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200" dirty="0">
                <a:solidFill>
                  <a:srgbClr val="FFFFFF"/>
                </a:solidFill>
              </a:rPr>
              <a:t>extrahepatisch</a:t>
            </a:r>
          </a:p>
        </p:txBody>
      </p:sp>
    </p:spTree>
    <p:extLst>
      <p:ext uri="{BB962C8B-B14F-4D97-AF65-F5344CB8AC3E}">
        <p14:creationId xmlns:p14="http://schemas.microsoft.com/office/powerpoint/2010/main" val="973858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5C474A-7CC0-7F23-4489-1FC672FB53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672CF2-A5EB-FF0B-E2F5-884E1795C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300" y="0"/>
            <a:ext cx="7772400" cy="1143000"/>
          </a:xfrm>
        </p:spPr>
        <p:txBody>
          <a:bodyPr/>
          <a:lstStyle/>
          <a:p>
            <a:r>
              <a:rPr lang="de-CH" dirty="0"/>
              <a:t>Cholangio Ca intrahepatisch 1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4AFD9ED-27E0-F35D-7B7E-404B89AD9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altLang="de-DE"/>
              <a:t>T. Chlibec - Ultraschallzentrum Rorschach – Refresher Gallenblase, Gallenwege, SGUM Kongress 2026</a:t>
            </a:r>
            <a:endParaRPr lang="de-CH" altLang="de-DE" dirty="0"/>
          </a:p>
        </p:txBody>
      </p:sp>
      <p:pic>
        <p:nvPicPr>
          <p:cNvPr id="12" name="Inhaltsplatzhalter 11">
            <a:extLst>
              <a:ext uri="{FF2B5EF4-FFF2-40B4-BE49-F238E27FC236}">
                <a16:creationId xmlns:a16="http://schemas.microsoft.com/office/drawing/2014/main" id="{D6EA0474-F240-32C8-979A-B63CD6BD484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0020" y="1615407"/>
            <a:ext cx="8975493" cy="3107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16730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3936B4-CD28-25F1-978F-5630281039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EBDF5B-E791-C3D6-44A5-668033B19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300" y="0"/>
            <a:ext cx="7772400" cy="1143000"/>
          </a:xfrm>
        </p:spPr>
        <p:txBody>
          <a:bodyPr/>
          <a:lstStyle/>
          <a:p>
            <a:r>
              <a:rPr lang="de-CH" dirty="0"/>
              <a:t>Cholangio Ca 1 CEUS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E902A3B-5368-31FB-6D00-FFE0E1C9B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altLang="de-DE"/>
              <a:t>T. Chlibec - Ultraschallzentrum Rorschach – Refresher Gallenblase, Gallenwege, SGUM Kongress 2026</a:t>
            </a:r>
            <a:endParaRPr lang="de-CH" altLang="de-DE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0D04E413-3BE6-D17E-2CCC-CE42720004D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98829" y="1014412"/>
            <a:ext cx="6805341" cy="482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08603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AD09DB-6DDD-214A-C723-23D1BEF2A5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332C9B-9D55-EC72-D496-88F8B4E5B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300" y="0"/>
            <a:ext cx="7772400" cy="1143000"/>
          </a:xfrm>
        </p:spPr>
        <p:txBody>
          <a:bodyPr/>
          <a:lstStyle/>
          <a:p>
            <a:r>
              <a:rPr lang="de-CH" dirty="0"/>
              <a:t>Cholangio Ca 2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98164F9-DE41-C103-3D97-6BFFAA53F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altLang="de-DE"/>
              <a:t>T. Chlibec - Ultraschallzentrum Rorschach – Refresher Gallenblase, Gallenwege, SGUM Kongress 2026</a:t>
            </a:r>
            <a:endParaRPr lang="de-CH" altLang="de-DE" dirty="0"/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39758C9B-6DD6-428A-75B3-C81DCD9010D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b="48159"/>
          <a:stretch>
            <a:fillRect/>
          </a:stretch>
        </p:blipFill>
        <p:spPr>
          <a:xfrm>
            <a:off x="423290" y="1961388"/>
            <a:ext cx="8436733" cy="3159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0420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B4BAC7-0ABE-FB74-3AA8-9EE4CDFFE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Normalbefund</a:t>
            </a:r>
            <a:endParaRPr lang="de-CH" dirty="0"/>
          </a:p>
        </p:txBody>
      </p:sp>
      <p:pic>
        <p:nvPicPr>
          <p:cNvPr id="7" name="Junuzi normaleGBM202604230936212660001">
            <a:hlinkClick r:id="" action="ppaction://media"/>
            <a:extLst>
              <a:ext uri="{FF2B5EF4-FFF2-40B4-BE49-F238E27FC236}">
                <a16:creationId xmlns:a16="http://schemas.microsoft.com/office/drawing/2014/main" id="{9C8BE2F3-9819-CF7D-4086-B55873C1E03C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8328" y="2920747"/>
            <a:ext cx="4233671" cy="3175253"/>
          </a:xfrm>
        </p:spPr>
      </p:pic>
      <p:pic>
        <p:nvPicPr>
          <p:cNvPr id="8" name="JunuziNormaleGBM202604230936362310001">
            <a:hlinkClick r:id="" action="ppaction://media"/>
            <a:extLst>
              <a:ext uri="{FF2B5EF4-FFF2-40B4-BE49-F238E27FC236}">
                <a16:creationId xmlns:a16="http://schemas.microsoft.com/office/drawing/2014/main" id="{924772DC-D440-9F4F-5C8D-9646D12D94E6}"/>
              </a:ext>
            </a:extLst>
          </p:cNvPr>
          <p:cNvPicPr>
            <a:picLocks noGrp="1" noChangeAspect="1"/>
          </p:cNvPicPr>
          <p:nvPr>
            <p:ph sz="quarter" idx="2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81840" y="2920747"/>
            <a:ext cx="4233671" cy="3175253"/>
          </a:xfrm>
        </p:spPr>
      </p:pic>
      <p:pic>
        <p:nvPicPr>
          <p:cNvPr id="10" name="Inhaltsplatzhalter 9">
            <a:extLst>
              <a:ext uri="{FF2B5EF4-FFF2-40B4-BE49-F238E27FC236}">
                <a16:creationId xmlns:a16="http://schemas.microsoft.com/office/drawing/2014/main" id="{EE41AF26-0985-61D8-F6FD-4C3F4D722799}"/>
              </a:ext>
            </a:extLst>
          </p:cNvPr>
          <p:cNvPicPr>
            <a:picLocks noGrp="1" noChangeAspect="1"/>
          </p:cNvPicPr>
          <p:nvPr>
            <p:ph sz="quarter" idx="3"/>
          </p:nvPr>
        </p:nvPicPr>
        <p:blipFill>
          <a:blip r:embed="rId9"/>
          <a:stretch>
            <a:fillRect/>
          </a:stretch>
        </p:blipFill>
        <p:spPr>
          <a:xfrm>
            <a:off x="6733371" y="914400"/>
            <a:ext cx="1882140" cy="1981200"/>
          </a:xfrm>
          <a:prstGeom prst="rect">
            <a:avLst/>
          </a:prstGeom>
        </p:spPr>
      </p:pic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5D6B213-3373-B1FC-DF78-4FD4E5D8A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altLang="de-DE"/>
              <a:t>T. Chlibec - Ultraschallzentrum Rorschach – Refresher Gallenblase, Gallenwege, SGUM Kongress 2026</a:t>
            </a:r>
            <a:endParaRPr lang="de-CH" altLang="de-DE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6BA671A3-E723-BF14-4B9D-7FF8CEAE867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8329" y="995573"/>
            <a:ext cx="1882140" cy="1875081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DB33A551-111D-01A8-8963-856B07C1F2BB}"/>
              </a:ext>
            </a:extLst>
          </p:cNvPr>
          <p:cNvSpPr txBox="1"/>
          <p:nvPr/>
        </p:nvSpPr>
        <p:spPr>
          <a:xfrm rot="19490068">
            <a:off x="2633642" y="2566804"/>
            <a:ext cx="36865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>
                <a:solidFill>
                  <a:srgbClr val="FF0000"/>
                </a:solidFill>
              </a:rPr>
              <a:t>IN INSPIRATION</a:t>
            </a:r>
            <a:endParaRPr lang="de-CH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067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9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66E27C-D3F4-7339-448A-105973E492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91DB1F-B7DE-65F7-8D5F-0DCF90DFC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300" y="0"/>
            <a:ext cx="7772400" cy="1143000"/>
          </a:xfrm>
        </p:spPr>
        <p:txBody>
          <a:bodyPr/>
          <a:lstStyle/>
          <a:p>
            <a:r>
              <a:rPr lang="de-CH" dirty="0"/>
              <a:t>Cholangio Ca 3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842D619-1F56-CEA2-8809-AA10E8B0F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altLang="de-DE"/>
              <a:t>T. Chlibec - Ultraschallzentrum Rorschach – Refresher Gallenblase, Gallenwege, SGUM Kongress 2026</a:t>
            </a:r>
            <a:endParaRPr lang="de-CH" altLang="de-DE" dirty="0"/>
          </a:p>
        </p:txBody>
      </p:sp>
      <p:pic>
        <p:nvPicPr>
          <p:cNvPr id="3" name="Eggli CholangioCaM202408221026429940001">
            <a:hlinkClick r:id="" action="ppaction://media"/>
            <a:extLst>
              <a:ext uri="{FF2B5EF4-FFF2-40B4-BE49-F238E27FC236}">
                <a16:creationId xmlns:a16="http://schemas.microsoft.com/office/drawing/2014/main" id="{5FA5476C-4479-7F8F-FE0C-6F0EE92FFC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4723" y="911805"/>
            <a:ext cx="6096000" cy="4572000"/>
          </a:xfrm>
          <a:prstGeom prst="rect">
            <a:avLst/>
          </a:prstGeom>
        </p:spPr>
      </p:pic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1187FCED-EF98-7E4D-5BFF-657A451E2F0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4374177" y="2570741"/>
            <a:ext cx="4635100" cy="3375454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905CA79C-ACDA-EF79-EBED-536090E50E2A}"/>
              </a:ext>
            </a:extLst>
          </p:cNvPr>
          <p:cNvSpPr/>
          <p:nvPr/>
        </p:nvSpPr>
        <p:spPr>
          <a:xfrm>
            <a:off x="815300" y="911805"/>
            <a:ext cx="2083348" cy="1488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71987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7A566C-21D8-D588-B5D6-692EC09944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239A68-AB59-1FCC-06FA-DCC50E173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8100"/>
            <a:ext cx="7772400" cy="1143000"/>
          </a:xfrm>
        </p:spPr>
        <p:txBody>
          <a:bodyPr/>
          <a:lstStyle/>
          <a:p>
            <a:r>
              <a:rPr lang="de-CH" dirty="0"/>
              <a:t>Steckbrief Cholangio Ca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5D38F91-1103-B90F-1698-ACEBFE10E7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32248" y="1371600"/>
            <a:ext cx="3810000" cy="4114800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de-CH" sz="1600" dirty="0"/>
              <a:t>Homo- oder heterogene Masse</a:t>
            </a:r>
          </a:p>
          <a:p>
            <a:r>
              <a:rPr lang="de-CH" sz="1600" dirty="0"/>
              <a:t>Intra- (8-13%) </a:t>
            </a:r>
            <a:r>
              <a:rPr lang="de-CH" sz="1600" dirty="0" err="1"/>
              <a:t>vs</a:t>
            </a:r>
            <a:r>
              <a:rPr lang="de-CH" sz="1600" dirty="0"/>
              <a:t> extrahepatisch (90%)</a:t>
            </a:r>
          </a:p>
          <a:p>
            <a:r>
              <a:rPr lang="de-CH" sz="1600" dirty="0"/>
              <a:t>hyper- (75%), </a:t>
            </a:r>
            <a:r>
              <a:rPr lang="de-CH" sz="1600" dirty="0" err="1"/>
              <a:t>iso</a:t>
            </a:r>
            <a:r>
              <a:rPr lang="de-CH" sz="1600" dirty="0"/>
              <a:t>-, </a:t>
            </a:r>
            <a:r>
              <a:rPr lang="de-CH" sz="1600" dirty="0" err="1"/>
              <a:t>hypoechogen</a:t>
            </a:r>
            <a:r>
              <a:rPr lang="de-CH" sz="1600" dirty="0"/>
              <a:t> (14%)</a:t>
            </a:r>
          </a:p>
          <a:p>
            <a:r>
              <a:rPr lang="de-CH" sz="1600" dirty="0"/>
              <a:t>mit oder ohne Halo</a:t>
            </a:r>
          </a:p>
          <a:p>
            <a:r>
              <a:rPr lang="de-CH" sz="1600" dirty="0"/>
              <a:t>Nodulärer </a:t>
            </a:r>
            <a:r>
              <a:rPr lang="de-CH" sz="1600" dirty="0" err="1"/>
              <a:t>vs</a:t>
            </a:r>
            <a:r>
              <a:rPr lang="de-CH" sz="1600" dirty="0"/>
              <a:t> diffuser (PSC) Typ</a:t>
            </a:r>
          </a:p>
          <a:p>
            <a:r>
              <a:rPr lang="de-CH" sz="1600" dirty="0"/>
              <a:t>Adeno Ca des Epithels der kleinen Gallengänge (</a:t>
            </a:r>
            <a:r>
              <a:rPr lang="de-CH" sz="1600" dirty="0" err="1"/>
              <a:t>intrahep</a:t>
            </a:r>
            <a:r>
              <a:rPr lang="de-CH" sz="1600" dirty="0"/>
              <a:t>). </a:t>
            </a:r>
          </a:p>
          <a:p>
            <a:r>
              <a:rPr lang="de-CH" sz="1600" dirty="0" err="1"/>
              <a:t>Extrahep</a:t>
            </a:r>
            <a:r>
              <a:rPr lang="de-CH" sz="1600" dirty="0"/>
              <a:t>: Adeno Ca 66%, anaplastisch 11% (10x häufiger IBD).</a:t>
            </a:r>
          </a:p>
          <a:p>
            <a:r>
              <a:rPr lang="de-CH" sz="1600" dirty="0" err="1"/>
              <a:t>Ev</a:t>
            </a:r>
            <a:r>
              <a:rPr lang="de-CH" sz="1600" dirty="0"/>
              <a:t> Kalzifikationen</a:t>
            </a:r>
          </a:p>
          <a:p>
            <a:r>
              <a:rPr lang="de-CH" sz="1600" dirty="0"/>
              <a:t>1/3 aller Lebermalignome</a:t>
            </a:r>
          </a:p>
          <a:p>
            <a:r>
              <a:rPr lang="de-CH" sz="1600" dirty="0"/>
              <a:t>5.-6. Dekade, M&gt;F</a:t>
            </a:r>
          </a:p>
          <a:p>
            <a:r>
              <a:rPr lang="de-CH" sz="1600" dirty="0"/>
              <a:t>Zahlreiche prädisponierende Faktoren…</a:t>
            </a:r>
          </a:p>
          <a:p>
            <a:pPr marL="0" indent="0">
              <a:buNone/>
            </a:pPr>
            <a:r>
              <a:rPr lang="de-CH" sz="1100" dirty="0"/>
              <a:t>Quelle 3</a:t>
            </a:r>
          </a:p>
          <a:p>
            <a:endParaRPr lang="de-CH" sz="1600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C6E6F5B-1F56-6945-C8DE-810C3A7E1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altLang="de-DE"/>
              <a:t>T. Chlibec - Ultraschallzentrum Rorschach – Refresher Gallenblase, Gallenwege, SGUM Kongress 2026</a:t>
            </a:r>
            <a:endParaRPr lang="de-CH" altLang="de-DE" dirty="0"/>
          </a:p>
        </p:txBody>
      </p:sp>
      <p:pic>
        <p:nvPicPr>
          <p:cNvPr id="7" name="Grafik 6" descr="Post-it-Notizen mit einfarbiger Füllung">
            <a:extLst>
              <a:ext uri="{FF2B5EF4-FFF2-40B4-BE49-F238E27FC236}">
                <a16:creationId xmlns:a16="http://schemas.microsoft.com/office/drawing/2014/main" id="{8BE69B64-06C9-3051-7368-AE68F0E4F68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927848" y="375979"/>
            <a:ext cx="914400" cy="914400"/>
          </a:xfrm>
          <a:prstGeom prst="rect">
            <a:avLst/>
          </a:prstGeom>
        </p:spPr>
      </p:pic>
      <p:pic>
        <p:nvPicPr>
          <p:cNvPr id="4" name="Inhaltsplatzhalter 7">
            <a:extLst>
              <a:ext uri="{FF2B5EF4-FFF2-40B4-BE49-F238E27FC236}">
                <a16:creationId xmlns:a16="http://schemas.microsoft.com/office/drawing/2014/main" id="{9025DCDA-F32B-EFA7-8060-94759718B8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299" y="1399658"/>
            <a:ext cx="3346871" cy="2437317"/>
          </a:xfrm>
          <a:prstGeom prst="rect">
            <a:avLst/>
          </a:prstGeom>
        </p:spPr>
      </p:pic>
      <p:pic>
        <p:nvPicPr>
          <p:cNvPr id="5" name="Inhaltsplatzhalter 6">
            <a:extLst>
              <a:ext uri="{FF2B5EF4-FFF2-40B4-BE49-F238E27FC236}">
                <a16:creationId xmlns:a16="http://schemas.microsoft.com/office/drawing/2014/main" id="{4E7FDA90-4A60-96D5-D148-3F26B1D1476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7220" b="62067"/>
          <a:stretch>
            <a:fillRect/>
          </a:stretch>
        </p:blipFill>
        <p:spPr>
          <a:xfrm>
            <a:off x="999299" y="4030009"/>
            <a:ext cx="3331983" cy="213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775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90444C-3BAA-48D0-DE77-B04AE12E7B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F24C8614-4344-451A-6D5B-D187820A7F81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5140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dirty="0"/>
              <a:t>Beurteilung/Pathologie Gallenwege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49A3E4F-B374-3739-D4F9-16DA00D089C4}"/>
              </a:ext>
            </a:extLst>
          </p:cNvPr>
          <p:cNvSpPr txBox="1"/>
          <p:nvPr/>
        </p:nvSpPr>
        <p:spPr>
          <a:xfrm>
            <a:off x="5557436" y="1027986"/>
            <a:ext cx="3477875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/>
              <a:t>Pathologien:</a:t>
            </a:r>
          </a:p>
          <a:p>
            <a:endParaRPr lang="de-DE" sz="2400" dirty="0">
              <a:solidFill>
                <a:srgbClr val="FF0000"/>
              </a:solidFill>
            </a:endParaRPr>
          </a:p>
          <a:p>
            <a:r>
              <a:rPr lang="de-DE" sz="2400" dirty="0"/>
              <a:t>Cholestase</a:t>
            </a:r>
          </a:p>
          <a:p>
            <a:r>
              <a:rPr lang="de-DE" sz="2400" dirty="0" err="1"/>
              <a:t>Choledocholithiasis</a:t>
            </a:r>
            <a:endParaRPr lang="de-DE" sz="2400" dirty="0"/>
          </a:p>
          <a:p>
            <a:r>
              <a:rPr lang="de-DE" sz="2400" dirty="0"/>
              <a:t>	Caroli-Syndrom</a:t>
            </a:r>
          </a:p>
          <a:p>
            <a:pPr lvl="1"/>
            <a:r>
              <a:rPr lang="de-DE" sz="2400" dirty="0" err="1"/>
              <a:t>Mirizzi</a:t>
            </a:r>
            <a:r>
              <a:rPr lang="de-DE" sz="2400" dirty="0"/>
              <a:t> Syndrom</a:t>
            </a:r>
          </a:p>
          <a:p>
            <a:r>
              <a:rPr lang="de-DE" sz="2400" dirty="0" err="1"/>
              <a:t>Aerobilie</a:t>
            </a:r>
            <a:endParaRPr lang="de-DE" sz="2400" dirty="0"/>
          </a:p>
          <a:p>
            <a:r>
              <a:rPr lang="de-DE" sz="2400" dirty="0"/>
              <a:t>Cholangitiden</a:t>
            </a:r>
          </a:p>
          <a:p>
            <a:r>
              <a:rPr lang="de-DE" sz="2400" dirty="0" err="1"/>
              <a:t>Gallengangstumoren</a:t>
            </a:r>
            <a:endParaRPr lang="de-DE" sz="2400" dirty="0"/>
          </a:p>
          <a:p>
            <a:r>
              <a:rPr lang="de-DE" sz="2400" dirty="0"/>
              <a:t>	Carcinom</a:t>
            </a:r>
          </a:p>
          <a:p>
            <a:r>
              <a:rPr lang="de-DE" sz="2400" dirty="0"/>
              <a:t>	zystische Tu</a:t>
            </a:r>
          </a:p>
          <a:p>
            <a:pPr lvl="1"/>
            <a:r>
              <a:rPr lang="de-DE" sz="2400" dirty="0" err="1">
                <a:solidFill>
                  <a:srgbClr val="FF0000"/>
                </a:solidFill>
              </a:rPr>
              <a:t>Klatskin</a:t>
            </a:r>
            <a:r>
              <a:rPr lang="de-DE" sz="2400" dirty="0">
                <a:solidFill>
                  <a:srgbClr val="FF0000"/>
                </a:solidFill>
              </a:rPr>
              <a:t> Tu</a:t>
            </a:r>
          </a:p>
          <a:p>
            <a:r>
              <a:rPr lang="de-DE" sz="2400" dirty="0"/>
              <a:t>Sklerosierende Cholangitis</a:t>
            </a:r>
          </a:p>
          <a:p>
            <a:r>
              <a:rPr lang="de-DE" sz="2400" dirty="0"/>
              <a:t>Post OP/Traumata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33AF1E6E-230E-52EB-C6F4-66F3550E0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altLang="de-DE"/>
              <a:t>T. Chlibec - Ultraschallzentrum Rorschach – Refresher Gallenblase, Gallenwege, SGUM Kongress 2026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B69C30AF-752A-5EC3-B8E0-874A02A009B4}"/>
              </a:ext>
            </a:extLst>
          </p:cNvPr>
          <p:cNvSpPr txBox="1"/>
          <p:nvPr/>
        </p:nvSpPr>
        <p:spPr>
          <a:xfrm>
            <a:off x="381286" y="5531784"/>
            <a:ext cx="7072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200" dirty="0"/>
              <a:t>Quelle 7</a:t>
            </a:r>
          </a:p>
        </p:txBody>
      </p:sp>
      <p:pic>
        <p:nvPicPr>
          <p:cNvPr id="10" name="Inhaltsplatzhalter 9">
            <a:extLst>
              <a:ext uri="{FF2B5EF4-FFF2-40B4-BE49-F238E27FC236}">
                <a16:creationId xmlns:a16="http://schemas.microsoft.com/office/drawing/2014/main" id="{CE2AFEFA-505A-B980-A01F-030C33C3042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1787166"/>
            <a:ext cx="4609589" cy="3744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238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32361C-5672-935D-32AF-3F9120B81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53434"/>
            <a:ext cx="7772400" cy="1143000"/>
          </a:xfrm>
        </p:spPr>
        <p:txBody>
          <a:bodyPr/>
          <a:lstStyle/>
          <a:p>
            <a:r>
              <a:rPr lang="de-DE" dirty="0" err="1"/>
              <a:t>Finally</a:t>
            </a:r>
            <a:r>
              <a:rPr lang="de-DE" dirty="0"/>
              <a:t>: Der </a:t>
            </a:r>
            <a:r>
              <a:rPr lang="de-DE" dirty="0" err="1">
                <a:solidFill>
                  <a:srgbClr val="FF0000"/>
                </a:solidFill>
              </a:rPr>
              <a:t>One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Stop</a:t>
            </a:r>
            <a:r>
              <a:rPr lang="de-DE" dirty="0">
                <a:solidFill>
                  <a:srgbClr val="FF0000"/>
                </a:solidFill>
              </a:rPr>
              <a:t> Shopping </a:t>
            </a:r>
            <a:r>
              <a:rPr lang="de-DE" dirty="0"/>
              <a:t>Schnitt</a:t>
            </a:r>
            <a:endParaRPr lang="de-CH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23217E6-1CC3-BEAA-09FB-C510F4857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altLang="de-DE"/>
              <a:t>T. Chlibec - Ultraschallzentrum Rorschach – Refresher Gallenblase, Gallenwege, SGUM Kongress 2026</a:t>
            </a:r>
            <a:endParaRPr lang="de-CH" alt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D6A7EF6-946A-FED2-EE6C-D861012D23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792" y="1660300"/>
            <a:ext cx="2918867" cy="2544886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61EF7AA5-8572-CC5E-06BF-824242009C3D}"/>
              </a:ext>
            </a:extLst>
          </p:cNvPr>
          <p:cNvSpPr txBox="1"/>
          <p:nvPr/>
        </p:nvSpPr>
        <p:spPr>
          <a:xfrm>
            <a:off x="240792" y="4257296"/>
            <a:ext cx="218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Inspiration</a:t>
            </a:r>
          </a:p>
          <a:p>
            <a:r>
              <a:rPr lang="de-DE" dirty="0"/>
              <a:t>Schallkopf </a:t>
            </a:r>
            <a:r>
              <a:rPr lang="de-DE" dirty="0" err="1"/>
              <a:t>angulieren</a:t>
            </a:r>
            <a:endParaRPr lang="de-CH" dirty="0"/>
          </a:p>
        </p:txBody>
      </p:sp>
      <p:pic>
        <p:nvPicPr>
          <p:cNvPr id="10" name="onestopshoppingWhatsApp Video 2026-04-25 at 13.30.44">
            <a:hlinkClick r:id="" action="ppaction://media"/>
            <a:extLst>
              <a:ext uri="{FF2B5EF4-FFF2-40B4-BE49-F238E27FC236}">
                <a16:creationId xmlns:a16="http://schemas.microsoft.com/office/drawing/2014/main" id="{A15B1832-7C70-AB2F-763D-AB67CC1918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0792" y="1660300"/>
            <a:ext cx="3605255" cy="2544886"/>
          </a:xfrm>
          <a:prstGeom prst="rect">
            <a:avLst/>
          </a:prstGeom>
        </p:spPr>
      </p:pic>
      <p:pic>
        <p:nvPicPr>
          <p:cNvPr id="8" name="onestopshoppingM202604230934473660001">
            <a:hlinkClick r:id="" action="ppaction://media"/>
            <a:extLst>
              <a:ext uri="{FF2B5EF4-FFF2-40B4-BE49-F238E27FC236}">
                <a16:creationId xmlns:a16="http://schemas.microsoft.com/office/drawing/2014/main" id="{B7FFA91D-5931-D332-56B5-0BB05C401502}"/>
              </a:ext>
            </a:extLst>
          </p:cNvPr>
          <p:cNvPicPr>
            <a:picLocks noGrp="1" noChangeAspect="1"/>
          </p:cNvPicPr>
          <p:nvPr>
            <p:ph sz="half" idx="1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488943" y="1660300"/>
            <a:ext cx="5479417" cy="4109563"/>
          </a:xfrm>
        </p:spPr>
      </p:pic>
    </p:spTree>
    <p:extLst>
      <p:ext uri="{BB962C8B-B14F-4D97-AF65-F5344CB8AC3E}">
        <p14:creationId xmlns:p14="http://schemas.microsoft.com/office/powerpoint/2010/main" val="3574679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05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8A2C2C50-918E-8EAC-BDD2-53371418D974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5140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dirty="0"/>
              <a:t>Take </a:t>
            </a:r>
            <a:r>
              <a:rPr lang="de-CH" dirty="0" err="1"/>
              <a:t>home</a:t>
            </a:r>
            <a:r>
              <a:rPr lang="de-CH" dirty="0"/>
              <a:t> </a:t>
            </a:r>
            <a:r>
              <a:rPr lang="de-CH" dirty="0" err="1"/>
              <a:t>message</a:t>
            </a:r>
            <a:endParaRPr lang="de-CH" dirty="0"/>
          </a:p>
        </p:txBody>
      </p:sp>
      <p:pic>
        <p:nvPicPr>
          <p:cNvPr id="3" name="Inhaltsplatzhalter 2">
            <a:extLst>
              <a:ext uri="{FF2B5EF4-FFF2-40B4-BE49-F238E27FC236}">
                <a16:creationId xmlns:a16="http://schemas.microsoft.com/office/drawing/2014/main" id="{32C3C962-B1DA-49AC-0EA9-4C6D8BBB8A18}"/>
              </a:ext>
            </a:extLst>
          </p:cNvPr>
          <p:cNvPicPr>
            <a:picLocks noGrp="1" noChangeAspect="1"/>
          </p:cNvPicPr>
          <p:nvPr>
            <p:ph sz="quarter" idx="3"/>
          </p:nvPr>
        </p:nvPicPr>
        <p:blipFill>
          <a:blip r:embed="rId4"/>
          <a:stretch>
            <a:fillRect/>
          </a:stretch>
        </p:blipFill>
        <p:spPr>
          <a:xfrm>
            <a:off x="3816790" y="955154"/>
            <a:ext cx="4843699" cy="2700598"/>
          </a:xfrm>
        </p:spPr>
      </p:pic>
      <p:sp>
        <p:nvSpPr>
          <p:cNvPr id="12" name="Ellipse 11">
            <a:extLst>
              <a:ext uri="{FF2B5EF4-FFF2-40B4-BE49-F238E27FC236}">
                <a16:creationId xmlns:a16="http://schemas.microsoft.com/office/drawing/2014/main" id="{4D685FE4-7B14-1554-E99C-0D59CC3D5E01}"/>
              </a:ext>
            </a:extLst>
          </p:cNvPr>
          <p:cNvSpPr/>
          <p:nvPr/>
        </p:nvSpPr>
        <p:spPr>
          <a:xfrm>
            <a:off x="4375944" y="1618026"/>
            <a:ext cx="1092200" cy="7239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EB753196-A6F0-FB97-D988-1340F8928EC1}"/>
              </a:ext>
            </a:extLst>
          </p:cNvPr>
          <p:cNvSpPr/>
          <p:nvPr/>
        </p:nvSpPr>
        <p:spPr>
          <a:xfrm>
            <a:off x="5926637" y="1302319"/>
            <a:ext cx="1092200" cy="7239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71DCF912-1DC7-9B17-7ED5-C3AD767F0A45}"/>
              </a:ext>
            </a:extLst>
          </p:cNvPr>
          <p:cNvSpPr/>
          <p:nvPr/>
        </p:nvSpPr>
        <p:spPr>
          <a:xfrm>
            <a:off x="5340321" y="2175863"/>
            <a:ext cx="1092200" cy="7239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509564B3-DB21-A2C6-BF90-355935E890AE}"/>
              </a:ext>
            </a:extLst>
          </p:cNvPr>
          <p:cNvCxnSpPr>
            <a:cxnSpLocks/>
          </p:cNvCxnSpPr>
          <p:nvPr/>
        </p:nvCxnSpPr>
        <p:spPr>
          <a:xfrm flipH="1">
            <a:off x="5343289" y="2179692"/>
            <a:ext cx="895350" cy="452746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Videoengrammschnitt MicheymouseM202205231045206550001">
            <a:hlinkClick r:id="" action="ppaction://media"/>
            <a:extLst>
              <a:ext uri="{FF2B5EF4-FFF2-40B4-BE49-F238E27FC236}">
                <a16:creationId xmlns:a16="http://schemas.microsoft.com/office/drawing/2014/main" id="{CB9220B9-5EC0-0E1D-A674-F3C5F5E90F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99001" y="3777326"/>
            <a:ext cx="3276600" cy="2457450"/>
          </a:xfrm>
          <a:prstGeom prst="rect">
            <a:avLst/>
          </a:prstGeom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6E04D1F8-6499-786D-8C5C-93A61858F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altLang="de-DE"/>
              <a:t>T. Chlibec - Ultraschallzentrum Rorschach – Refresher Gallenblase, Gallenwege, SGUM Kongress 2026</a:t>
            </a:r>
          </a:p>
        </p:txBody>
      </p:sp>
      <p:cxnSp>
        <p:nvCxnSpPr>
          <p:cNvPr id="4" name="Gerade Verbindung mit Pfeil 3">
            <a:extLst>
              <a:ext uri="{FF2B5EF4-FFF2-40B4-BE49-F238E27FC236}">
                <a16:creationId xmlns:a16="http://schemas.microsoft.com/office/drawing/2014/main" id="{BE44BCBD-27E9-1AB6-44ED-6BE904F219F7}"/>
              </a:ext>
            </a:extLst>
          </p:cNvPr>
          <p:cNvCxnSpPr>
            <a:cxnSpLocks/>
          </p:cNvCxnSpPr>
          <p:nvPr/>
        </p:nvCxnSpPr>
        <p:spPr>
          <a:xfrm flipH="1" flipV="1">
            <a:off x="5021721" y="2377738"/>
            <a:ext cx="350734" cy="725576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EB6D0295-718F-A964-FB22-A4567ABE203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6"/>
          <a:srcRect l="20180" t="19454"/>
          <a:stretch>
            <a:fillRect/>
          </a:stretch>
        </p:blipFill>
        <p:spPr>
          <a:xfrm>
            <a:off x="2347599" y="4659399"/>
            <a:ext cx="1886574" cy="1713466"/>
          </a:xfrm>
        </p:spPr>
      </p:pic>
      <p:pic>
        <p:nvPicPr>
          <p:cNvPr id="6" name="Grafik 5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64DA8027-A6A9-A03B-3C15-FBF08D1C57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335540">
            <a:off x="3230166" y="5751820"/>
            <a:ext cx="588035" cy="533152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5256E147-4C66-4DF5-5ACD-1AF65C80CCBF}"/>
              </a:ext>
            </a:extLst>
          </p:cNvPr>
          <p:cNvSpPr txBox="1"/>
          <p:nvPr/>
        </p:nvSpPr>
        <p:spPr>
          <a:xfrm>
            <a:off x="358277" y="802361"/>
            <a:ext cx="3978643" cy="424731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GW in den </a:t>
            </a:r>
            <a:r>
              <a:rPr lang="de-DE" dirty="0">
                <a:solidFill>
                  <a:srgbClr val="FF0000"/>
                </a:solidFill>
              </a:rPr>
              <a:t>3 Bereichen </a:t>
            </a:r>
            <a:r>
              <a:rPr lang="de-DE" dirty="0"/>
              <a:t>untersuchen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Mickey Mouse Zeichen für DHC registrieren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Längsschnitt über DHC/VP mit Fehlern!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GB: immer komplett scannen, aus </a:t>
            </a:r>
            <a:r>
              <a:rPr lang="de-DE" dirty="0">
                <a:solidFill>
                  <a:srgbClr val="FF0000"/>
                </a:solidFill>
              </a:rPr>
              <a:t>verschiedene Perspektiven</a:t>
            </a:r>
            <a:r>
              <a:rPr lang="de-DE" dirty="0"/>
              <a:t>. </a:t>
            </a:r>
            <a:r>
              <a:rPr lang="de-DE" dirty="0">
                <a:solidFill>
                  <a:srgbClr val="FF0000"/>
                </a:solidFill>
              </a:rPr>
              <a:t>Inspiration</a:t>
            </a:r>
            <a:r>
              <a:rPr lang="de-DE" dirty="0"/>
              <a:t> nicht vergessen.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TGC für GB ev. anpassen !!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Für Eilige: </a:t>
            </a: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Stop</a:t>
            </a:r>
            <a:r>
              <a:rPr lang="de-DE" dirty="0"/>
              <a:t> Shopping Schnitt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37ACC99-5E3D-AD02-B751-2A9EE3DE0B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65117" y="5333558"/>
            <a:ext cx="1096205" cy="955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928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1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nhaltsplatzhalter 2">
            <a:extLst>
              <a:ext uri="{FF2B5EF4-FFF2-40B4-BE49-F238E27FC236}">
                <a16:creationId xmlns:a16="http://schemas.microsoft.com/office/drawing/2014/main" id="{32C3C962-B1DA-49AC-0EA9-4C6D8BBB8A18}"/>
              </a:ext>
            </a:extLst>
          </p:cNvPr>
          <p:cNvPicPr>
            <a:picLocks noGrp="1" noChangeAspect="1"/>
          </p:cNvPicPr>
          <p:nvPr>
            <p:ph sz="quarter" idx="3"/>
          </p:nvPr>
        </p:nvPicPr>
        <p:blipFill>
          <a:blip r:embed="rId4"/>
          <a:stretch>
            <a:fillRect/>
          </a:stretch>
        </p:blipFill>
        <p:spPr>
          <a:xfrm>
            <a:off x="3816790" y="955154"/>
            <a:ext cx="4843699" cy="2700598"/>
          </a:xfrm>
        </p:spPr>
      </p:pic>
      <p:sp>
        <p:nvSpPr>
          <p:cNvPr id="12" name="Ellipse 11">
            <a:extLst>
              <a:ext uri="{FF2B5EF4-FFF2-40B4-BE49-F238E27FC236}">
                <a16:creationId xmlns:a16="http://schemas.microsoft.com/office/drawing/2014/main" id="{4D685FE4-7B14-1554-E99C-0D59CC3D5E01}"/>
              </a:ext>
            </a:extLst>
          </p:cNvPr>
          <p:cNvSpPr/>
          <p:nvPr/>
        </p:nvSpPr>
        <p:spPr>
          <a:xfrm>
            <a:off x="4375944" y="1618026"/>
            <a:ext cx="1092200" cy="7239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EB753196-A6F0-FB97-D988-1340F8928EC1}"/>
              </a:ext>
            </a:extLst>
          </p:cNvPr>
          <p:cNvSpPr/>
          <p:nvPr/>
        </p:nvSpPr>
        <p:spPr>
          <a:xfrm>
            <a:off x="5926637" y="1302319"/>
            <a:ext cx="1092200" cy="7239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71DCF912-1DC7-9B17-7ED5-C3AD767F0A45}"/>
              </a:ext>
            </a:extLst>
          </p:cNvPr>
          <p:cNvSpPr/>
          <p:nvPr/>
        </p:nvSpPr>
        <p:spPr>
          <a:xfrm>
            <a:off x="5340321" y="2175863"/>
            <a:ext cx="1092200" cy="7239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509564B3-DB21-A2C6-BF90-355935E890AE}"/>
              </a:ext>
            </a:extLst>
          </p:cNvPr>
          <p:cNvCxnSpPr>
            <a:cxnSpLocks/>
          </p:cNvCxnSpPr>
          <p:nvPr/>
        </p:nvCxnSpPr>
        <p:spPr>
          <a:xfrm flipH="1">
            <a:off x="5343289" y="2179692"/>
            <a:ext cx="895350" cy="452746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Videoengrammschnitt MicheymouseM202205231045206550001">
            <a:hlinkClick r:id="" action="ppaction://media"/>
            <a:extLst>
              <a:ext uri="{FF2B5EF4-FFF2-40B4-BE49-F238E27FC236}">
                <a16:creationId xmlns:a16="http://schemas.microsoft.com/office/drawing/2014/main" id="{CB9220B9-5EC0-0E1D-A674-F3C5F5E90F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99001" y="3777326"/>
            <a:ext cx="3276600" cy="2457450"/>
          </a:xfrm>
          <a:prstGeom prst="rect">
            <a:avLst/>
          </a:prstGeom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6E04D1F8-6499-786D-8C5C-93A61858F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altLang="de-DE"/>
              <a:t>T. Chlibec - Ultraschallzentrum Rorschach – Refresher Gallenblase, Gallenwege, SGUM Kongress 2026</a:t>
            </a:r>
          </a:p>
        </p:txBody>
      </p:sp>
      <p:cxnSp>
        <p:nvCxnSpPr>
          <p:cNvPr id="4" name="Gerade Verbindung mit Pfeil 3">
            <a:extLst>
              <a:ext uri="{FF2B5EF4-FFF2-40B4-BE49-F238E27FC236}">
                <a16:creationId xmlns:a16="http://schemas.microsoft.com/office/drawing/2014/main" id="{BE44BCBD-27E9-1AB6-44ED-6BE904F219F7}"/>
              </a:ext>
            </a:extLst>
          </p:cNvPr>
          <p:cNvCxnSpPr>
            <a:cxnSpLocks/>
          </p:cNvCxnSpPr>
          <p:nvPr/>
        </p:nvCxnSpPr>
        <p:spPr>
          <a:xfrm flipH="1" flipV="1">
            <a:off x="5021721" y="2377738"/>
            <a:ext cx="350734" cy="725576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EB6D0295-718F-A964-FB22-A4567ABE203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6"/>
          <a:srcRect l="20180" t="19454"/>
          <a:stretch>
            <a:fillRect/>
          </a:stretch>
        </p:blipFill>
        <p:spPr>
          <a:xfrm>
            <a:off x="2347599" y="4659399"/>
            <a:ext cx="1886574" cy="1713466"/>
          </a:xfrm>
        </p:spPr>
      </p:pic>
      <p:pic>
        <p:nvPicPr>
          <p:cNvPr id="6" name="Grafik 5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64DA8027-A6A9-A03B-3C15-FBF08D1C57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335540">
            <a:off x="3230166" y="5751820"/>
            <a:ext cx="588035" cy="533152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5256E147-4C66-4DF5-5ACD-1AF65C80CCBF}"/>
              </a:ext>
            </a:extLst>
          </p:cNvPr>
          <p:cNvSpPr txBox="1"/>
          <p:nvPr/>
        </p:nvSpPr>
        <p:spPr>
          <a:xfrm>
            <a:off x="78701" y="825042"/>
            <a:ext cx="3978643" cy="397031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GW in den </a:t>
            </a:r>
            <a:r>
              <a:rPr lang="de-DE" dirty="0">
                <a:solidFill>
                  <a:srgbClr val="FF0000"/>
                </a:solidFill>
              </a:rPr>
              <a:t>3 Bereichen </a:t>
            </a:r>
            <a:r>
              <a:rPr lang="de-DE" dirty="0"/>
              <a:t>untersuchen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Mickey Mouse Zeichen für DHC registrieren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Längsschnitt über DHC/VP mit Fehlern!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GB immer komplett scannen, aus verschiedene Perspektiven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TGC für GB anpassen !!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Für Eilige: </a:t>
            </a: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Stop</a:t>
            </a:r>
            <a:r>
              <a:rPr lang="de-DE" dirty="0"/>
              <a:t> Shopping Schnitt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37ACC99-5E3D-AD02-B751-2A9EE3DE0B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65117" y="5333558"/>
            <a:ext cx="1096205" cy="955753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414FCBDE-884D-3656-C5C1-604110241516}"/>
              </a:ext>
            </a:extLst>
          </p:cNvPr>
          <p:cNvSpPr txBox="1"/>
          <p:nvPr/>
        </p:nvSpPr>
        <p:spPr>
          <a:xfrm>
            <a:off x="73852" y="832887"/>
            <a:ext cx="4529812" cy="553997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de-DE" sz="1400" dirty="0"/>
              <a:t>Quellen:</a:t>
            </a:r>
          </a:p>
          <a:p>
            <a:r>
              <a:rPr lang="de-DE" sz="1400" dirty="0"/>
              <a:t>1: Dietrich, Ultraschallkurs, DÄV, 5. Auflage</a:t>
            </a:r>
          </a:p>
          <a:p>
            <a:r>
              <a:rPr lang="de-DE" sz="1400" dirty="0"/>
              <a:t>2: Meckler, Hennemann, Caspari, Ultraschall des Abdomens, DÄV</a:t>
            </a:r>
          </a:p>
          <a:p>
            <a:r>
              <a:rPr lang="de-DE" sz="1400" dirty="0"/>
              <a:t>3: </a:t>
            </a:r>
            <a:r>
              <a:rPr lang="de-DE" sz="1400" dirty="0" err="1"/>
              <a:t>Radiology</a:t>
            </a:r>
            <a:r>
              <a:rPr lang="de-DE" sz="1400" dirty="0"/>
              <a:t> Review Manual, Wolfgang Dähnert, 8. Auflage, LWW</a:t>
            </a:r>
          </a:p>
          <a:p>
            <a:r>
              <a:rPr lang="de-DE" sz="1400" dirty="0"/>
              <a:t>4: </a:t>
            </a:r>
            <a:r>
              <a:rPr lang="de-DE" sz="1400" dirty="0" err="1"/>
              <a:t>Clinically</a:t>
            </a:r>
            <a:r>
              <a:rPr lang="de-DE" sz="1400" dirty="0"/>
              <a:t> </a:t>
            </a:r>
            <a:r>
              <a:rPr lang="de-DE" sz="1400" dirty="0" err="1"/>
              <a:t>Oriented</a:t>
            </a:r>
            <a:r>
              <a:rPr lang="de-DE" sz="1400" dirty="0"/>
              <a:t> </a:t>
            </a:r>
            <a:r>
              <a:rPr lang="de-DE" sz="1400" dirty="0" err="1"/>
              <a:t>Anatomy</a:t>
            </a:r>
            <a:r>
              <a:rPr lang="de-DE" sz="1400" dirty="0"/>
              <a:t>, 3rd Ed. Keith L. Moore, Williams and Wilkins</a:t>
            </a:r>
          </a:p>
          <a:p>
            <a:r>
              <a:rPr lang="de-DE" sz="1400" dirty="0"/>
              <a:t>5: Atlas </a:t>
            </a:r>
            <a:r>
              <a:rPr lang="de-DE" sz="1400" dirty="0" err="1"/>
              <a:t>of</a:t>
            </a:r>
            <a:r>
              <a:rPr lang="de-DE" sz="1400" dirty="0"/>
              <a:t> Human </a:t>
            </a:r>
            <a:r>
              <a:rPr lang="de-DE" sz="1400" dirty="0" err="1"/>
              <a:t>Anatomy</a:t>
            </a:r>
            <a:r>
              <a:rPr lang="de-DE" sz="1400" dirty="0"/>
              <a:t>, 5. Auflage, Petra Köpf-Maier, Karger AG</a:t>
            </a:r>
          </a:p>
          <a:p>
            <a:r>
              <a:rPr lang="de-DE" sz="1400" dirty="0"/>
              <a:t>6: Netters Innere Medizin, Frank H. Netter, Farbtafeln, </a:t>
            </a:r>
            <a:r>
              <a:rPr lang="de-DE" sz="1400" dirty="0" err="1"/>
              <a:t>Jg</a:t>
            </a:r>
            <a:r>
              <a:rPr lang="de-DE" sz="1400" dirty="0"/>
              <a:t> 2000, Thieme Verlag</a:t>
            </a:r>
          </a:p>
          <a:p>
            <a:r>
              <a:rPr lang="de-DE" sz="1400" dirty="0"/>
              <a:t>7: </a:t>
            </a:r>
            <a:r>
              <a:rPr lang="de-DE" sz="1400" dirty="0" err="1"/>
              <a:t>Albertinen</a:t>
            </a:r>
            <a:r>
              <a:rPr lang="de-DE" sz="1400" dirty="0"/>
              <a:t> Diakonie </a:t>
            </a:r>
            <a:r>
              <a:rPr lang="de-DE" sz="1400" dirty="0" err="1"/>
              <a:t>Krkhs</a:t>
            </a:r>
            <a:r>
              <a:rPr lang="de-DE" sz="1400" dirty="0"/>
              <a:t>, Sonographie-Atlas, sonographiebilder.de</a:t>
            </a:r>
          </a:p>
          <a:p>
            <a:r>
              <a:rPr lang="de-DE" sz="1400" dirty="0"/>
              <a:t>8: </a:t>
            </a:r>
            <a:r>
              <a:rPr lang="de-DE" sz="1400" dirty="0" err="1"/>
              <a:t>Sonographieatlas</a:t>
            </a:r>
            <a:r>
              <a:rPr lang="de-DE" sz="1400" dirty="0"/>
              <a:t>, Erlangen, Strobel/Pfeifer, sonographie.org</a:t>
            </a:r>
          </a:p>
          <a:p>
            <a:r>
              <a:rPr lang="de-DE" sz="1400" dirty="0"/>
              <a:t>9: </a:t>
            </a:r>
            <a:r>
              <a:rPr lang="de-CH" sz="1400" dirty="0"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Yedidya Saiman</a:t>
            </a:r>
            <a:r>
              <a:rPr lang="de-CH" sz="1400" dirty="0"/>
              <a:t>, MD, PhD, Lewis Katz School </a:t>
            </a:r>
            <a:r>
              <a:rPr lang="de-CH" sz="1400" dirty="0" err="1"/>
              <a:t>of</a:t>
            </a:r>
            <a:r>
              <a:rPr lang="de-CH" sz="1400" dirty="0"/>
              <a:t> Medicine, Temple University, MSD Manual, 10/25.</a:t>
            </a:r>
          </a:p>
          <a:p>
            <a:r>
              <a:rPr lang="de-CH" sz="1400" dirty="0"/>
              <a:t>10: Benninghoff Anatomie, </a:t>
            </a:r>
            <a:r>
              <a:rPr lang="de-CH" sz="1400" dirty="0" err="1"/>
              <a:t>Bd</a:t>
            </a:r>
            <a:r>
              <a:rPr lang="de-CH" sz="1400" dirty="0"/>
              <a:t> 2, 13./14. Auflage, S290, U&amp;S</a:t>
            </a:r>
          </a:p>
          <a:p>
            <a:r>
              <a:rPr lang="de-CH" sz="1400" dirty="0"/>
              <a:t>11: Frick, Leonhardt, Starck, spezielle Anatomie, Thieme Verlag, 2. Auflage</a:t>
            </a:r>
          </a:p>
          <a:p>
            <a:r>
              <a:rPr lang="de-CH" sz="1400" dirty="0"/>
              <a:t>12: Wiley Online Library</a:t>
            </a:r>
          </a:p>
          <a:p>
            <a:r>
              <a:rPr lang="de-CH" sz="1400" dirty="0"/>
              <a:t>13: Current </a:t>
            </a:r>
            <a:r>
              <a:rPr lang="de-CH" sz="1400" dirty="0" err="1"/>
              <a:t>practise</a:t>
            </a:r>
            <a:r>
              <a:rPr lang="de-CH" sz="1400" dirty="0"/>
              <a:t> and </a:t>
            </a:r>
            <a:r>
              <a:rPr lang="de-CH" sz="1400" dirty="0" err="1"/>
              <a:t>future</a:t>
            </a:r>
            <a:r>
              <a:rPr lang="de-CH" sz="1400" dirty="0"/>
              <a:t> </a:t>
            </a:r>
            <a:r>
              <a:rPr lang="de-CH" sz="1400" dirty="0" err="1"/>
              <a:t>prospects</a:t>
            </a:r>
            <a:r>
              <a:rPr lang="de-CH" sz="1400" dirty="0"/>
              <a:t> </a:t>
            </a:r>
            <a:r>
              <a:rPr lang="de-CH" sz="1400" dirty="0" err="1"/>
              <a:t>for</a:t>
            </a:r>
            <a:r>
              <a:rPr lang="de-CH" sz="1400" dirty="0"/>
              <a:t> </a:t>
            </a:r>
            <a:r>
              <a:rPr lang="de-CH" sz="1400" dirty="0" err="1"/>
              <a:t>the</a:t>
            </a:r>
            <a:r>
              <a:rPr lang="de-CH" sz="1400" dirty="0"/>
              <a:t> </a:t>
            </a:r>
            <a:r>
              <a:rPr lang="de-CH" sz="1400" dirty="0" err="1"/>
              <a:t>management</a:t>
            </a:r>
            <a:r>
              <a:rPr lang="de-CH" sz="1400" dirty="0"/>
              <a:t> </a:t>
            </a:r>
            <a:r>
              <a:rPr lang="de-CH" sz="1400" dirty="0" err="1"/>
              <a:t>of</a:t>
            </a:r>
            <a:r>
              <a:rPr lang="de-CH" sz="1400" dirty="0"/>
              <a:t> </a:t>
            </a:r>
            <a:r>
              <a:rPr lang="de-CH" sz="1400" dirty="0" err="1"/>
              <a:t>gallbladder</a:t>
            </a:r>
            <a:r>
              <a:rPr lang="de-CH" sz="1400" dirty="0"/>
              <a:t> </a:t>
            </a:r>
            <a:r>
              <a:rPr lang="de-CH" sz="1400" dirty="0" err="1"/>
              <a:t>polyps</a:t>
            </a:r>
            <a:r>
              <a:rPr lang="de-CH" sz="1400" dirty="0"/>
              <a:t>, McCain, World J </a:t>
            </a:r>
            <a:r>
              <a:rPr lang="de-CH" sz="1400" dirty="0" err="1"/>
              <a:t>Gastroenterol</a:t>
            </a:r>
            <a:r>
              <a:rPr lang="de-CH" sz="1400" dirty="0"/>
              <a:t> 2018 Jul. </a:t>
            </a:r>
            <a:r>
              <a:rPr lang="de-CH" sz="1200" dirty="0"/>
              <a:t>14;24(26):2844–2852</a:t>
            </a:r>
            <a:endParaRPr lang="de-DE" sz="1200" dirty="0"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91988ADE-5549-8A89-7F0D-A03FC36FEB85}"/>
              </a:ext>
            </a:extLst>
          </p:cNvPr>
          <p:cNvSpPr txBox="1">
            <a:spLocks/>
          </p:cNvSpPr>
          <p:nvPr/>
        </p:nvSpPr>
        <p:spPr>
          <a:xfrm>
            <a:off x="521858" y="133070"/>
            <a:ext cx="8229600" cy="5140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dirty="0"/>
              <a:t>Vielen Dank </a:t>
            </a:r>
            <a:r>
              <a:rPr lang="de-CH" dirty="0">
                <a:sym typeface="Wingdings" panose="05000000000000000000" pitchFamily="2" charset="2"/>
              </a:rPr>
              <a:t></a:t>
            </a:r>
            <a:r>
              <a:rPr lang="de-CH" dirty="0"/>
              <a:t>  …. Fragen?</a:t>
            </a:r>
          </a:p>
        </p:txBody>
      </p:sp>
      <p:pic>
        <p:nvPicPr>
          <p:cNvPr id="17" name="Picture 2" descr="Ein Bild, das Text, Schrift, Quadrat enthält.&#10;&#10;KI-generierte Inhalte können fehlerhaft sein.">
            <a:extLst>
              <a:ext uri="{FF2B5EF4-FFF2-40B4-BE49-F238E27FC236}">
                <a16:creationId xmlns:a16="http://schemas.microsoft.com/office/drawing/2014/main" id="{09DCF5E4-2626-DE9D-E8E5-10729E7E9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5956" y="233093"/>
            <a:ext cx="2023936" cy="2507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2C023D73-AEF6-F48C-A404-1CEDD3D92329}"/>
              </a:ext>
            </a:extLst>
          </p:cNvPr>
          <p:cNvSpPr txBox="1"/>
          <p:nvPr/>
        </p:nvSpPr>
        <p:spPr>
          <a:xfrm>
            <a:off x="7088592" y="2715097"/>
            <a:ext cx="1943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/>
              <a:t>www.swisssono.ch</a:t>
            </a:r>
          </a:p>
        </p:txBody>
      </p:sp>
    </p:spTree>
    <p:extLst>
      <p:ext uri="{BB962C8B-B14F-4D97-AF65-F5344CB8AC3E}">
        <p14:creationId xmlns:p14="http://schemas.microsoft.com/office/powerpoint/2010/main" val="2010270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6" grpId="0"/>
      <p:bldP spid="9" grpId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60BA32-53CF-8F2C-3208-8B9CBF9ED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Anhang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E2FAE49-9EFA-5FA6-B401-ABF6485935F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54DC849-CC31-30DA-A01E-734CE2DB36B8}"/>
              </a:ext>
            </a:extLst>
          </p:cNvPr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B6FA0E60-2CD4-D0BC-3487-98EBB3751681}"/>
              </a:ext>
            </a:extLst>
          </p:cNvPr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CFD45FE-20B0-ECD8-3993-F5D8B548A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altLang="de-DE"/>
              <a:t>T. Chlibec - Ultraschallzentrum Rorschach – Refresher Gallenblase, Gallenwege, SGUM Kongress 2026</a:t>
            </a:r>
            <a:endParaRPr lang="de-CH" altLang="de-DE" dirty="0"/>
          </a:p>
        </p:txBody>
      </p:sp>
    </p:spTree>
    <p:extLst>
      <p:ext uri="{BB962C8B-B14F-4D97-AF65-F5344CB8AC3E}">
        <p14:creationId xmlns:p14="http://schemas.microsoft.com/office/powerpoint/2010/main" val="188329071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BD4F68-C2D1-1F46-6C3E-575BD9C4B9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C9B182C8-66F3-24C8-3381-84AFCA5AE63E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5140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dirty="0"/>
              <a:t>Anhang 1: Steckbrief Untersuchungsstrategie:</a:t>
            </a:r>
          </a:p>
          <a:p>
            <a:r>
              <a:rPr lang="de-CH" dirty="0"/>
              <a:t>Gallenwege intra- und extrahepatisch</a:t>
            </a: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EBF0B53B-245F-D2B4-2638-561983AC5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4458" y="1255149"/>
            <a:ext cx="4066155" cy="309790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Inhaltsplatzhalter 2">
            <a:extLst>
              <a:ext uri="{FF2B5EF4-FFF2-40B4-BE49-F238E27FC236}">
                <a16:creationId xmlns:a16="http://schemas.microsoft.com/office/drawing/2014/main" id="{8F72D0F3-4867-7072-8882-C8CC47204ACE}"/>
              </a:ext>
            </a:extLst>
          </p:cNvPr>
          <p:cNvPicPr>
            <a:picLocks noGrp="1" noChangeAspect="1"/>
          </p:cNvPicPr>
          <p:nvPr>
            <p:ph sz="quarter" idx="3"/>
          </p:nvPr>
        </p:nvPicPr>
        <p:blipFill>
          <a:blip r:embed="rId3"/>
          <a:stretch>
            <a:fillRect/>
          </a:stretch>
        </p:blipFill>
        <p:spPr>
          <a:xfrm>
            <a:off x="4278692" y="2688061"/>
            <a:ext cx="4843699" cy="2700598"/>
          </a:xfrm>
        </p:spPr>
      </p:pic>
      <p:sp>
        <p:nvSpPr>
          <p:cNvPr id="12" name="Ellipse 11">
            <a:extLst>
              <a:ext uri="{FF2B5EF4-FFF2-40B4-BE49-F238E27FC236}">
                <a16:creationId xmlns:a16="http://schemas.microsoft.com/office/drawing/2014/main" id="{7C6710D3-2E38-DA67-2F74-41180C18B25D}"/>
              </a:ext>
            </a:extLst>
          </p:cNvPr>
          <p:cNvSpPr/>
          <p:nvPr/>
        </p:nvSpPr>
        <p:spPr>
          <a:xfrm>
            <a:off x="5050045" y="3466592"/>
            <a:ext cx="1092200" cy="723900"/>
          </a:xfrm>
          <a:prstGeom prst="ellipse">
            <a:avLst/>
          </a:prstGeom>
          <a:noFill/>
          <a:ln w="41275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329CB7B2-E00C-42E0-E3D9-57A3BB127B36}"/>
              </a:ext>
            </a:extLst>
          </p:cNvPr>
          <p:cNvSpPr/>
          <p:nvPr/>
        </p:nvSpPr>
        <p:spPr>
          <a:xfrm>
            <a:off x="6213795" y="3067050"/>
            <a:ext cx="1092200" cy="7239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0A23CA70-4779-F589-DAA4-F5DF59DCA42C}"/>
              </a:ext>
            </a:extLst>
          </p:cNvPr>
          <p:cNvSpPr/>
          <p:nvPr/>
        </p:nvSpPr>
        <p:spPr>
          <a:xfrm>
            <a:off x="5787241" y="4003360"/>
            <a:ext cx="1092200" cy="723900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4" name="Gerade Verbindung mit Pfeil 3">
            <a:extLst>
              <a:ext uri="{FF2B5EF4-FFF2-40B4-BE49-F238E27FC236}">
                <a16:creationId xmlns:a16="http://schemas.microsoft.com/office/drawing/2014/main" id="{91E5215F-D9A2-B6EA-BC38-E7639BABF71C}"/>
              </a:ext>
            </a:extLst>
          </p:cNvPr>
          <p:cNvCxnSpPr/>
          <p:nvPr/>
        </p:nvCxnSpPr>
        <p:spPr>
          <a:xfrm flipH="1">
            <a:off x="1409700" y="2971800"/>
            <a:ext cx="749300" cy="45720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6DDFD7B2-0780-9078-C327-B7F6002166A9}"/>
              </a:ext>
            </a:extLst>
          </p:cNvPr>
          <p:cNvCxnSpPr>
            <a:cxnSpLocks/>
          </p:cNvCxnSpPr>
          <p:nvPr/>
        </p:nvCxnSpPr>
        <p:spPr>
          <a:xfrm flipV="1">
            <a:off x="2047382" y="2536822"/>
            <a:ext cx="0" cy="47472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6BFB422B-A24E-2C05-6D0D-3405AB41B181}"/>
              </a:ext>
            </a:extLst>
          </p:cNvPr>
          <p:cNvCxnSpPr>
            <a:cxnSpLocks/>
          </p:cNvCxnSpPr>
          <p:nvPr/>
        </p:nvCxnSpPr>
        <p:spPr>
          <a:xfrm flipV="1">
            <a:off x="1181100" y="2940157"/>
            <a:ext cx="67351" cy="357027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feld 16">
            <a:extLst>
              <a:ext uri="{FF2B5EF4-FFF2-40B4-BE49-F238E27FC236}">
                <a16:creationId xmlns:a16="http://schemas.microsoft.com/office/drawing/2014/main" id="{A9BE0906-4499-38A5-098E-022ABC1D3569}"/>
              </a:ext>
            </a:extLst>
          </p:cNvPr>
          <p:cNvSpPr txBox="1"/>
          <p:nvPr/>
        </p:nvSpPr>
        <p:spPr>
          <a:xfrm>
            <a:off x="4962818" y="1393691"/>
            <a:ext cx="39572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00B0F0"/>
                </a:solidFill>
              </a:rPr>
              <a:t>1. Re LL </a:t>
            </a:r>
            <a:r>
              <a:rPr lang="de-DE" dirty="0" err="1">
                <a:solidFill>
                  <a:srgbClr val="00B0F0"/>
                </a:solidFill>
              </a:rPr>
              <a:t>intrahep</a:t>
            </a:r>
            <a:r>
              <a:rPr lang="de-DE" dirty="0">
                <a:solidFill>
                  <a:srgbClr val="00B0F0"/>
                </a:solidFill>
              </a:rPr>
              <a:t> Gallenwege, peripher</a:t>
            </a:r>
          </a:p>
          <a:p>
            <a:r>
              <a:rPr lang="de-DE" dirty="0">
                <a:solidFill>
                  <a:srgbClr val="FF0000"/>
                </a:solidFill>
              </a:rPr>
              <a:t>2. Li LL </a:t>
            </a:r>
            <a:r>
              <a:rPr lang="de-DE" dirty="0" err="1">
                <a:solidFill>
                  <a:srgbClr val="FF0000"/>
                </a:solidFill>
              </a:rPr>
              <a:t>intrahep</a:t>
            </a:r>
            <a:r>
              <a:rPr lang="de-DE" dirty="0">
                <a:solidFill>
                  <a:srgbClr val="FF0000"/>
                </a:solidFill>
              </a:rPr>
              <a:t> Gallenwege, peripher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3B60E9F1-6D1E-AC0E-7421-B9A78975AC86}"/>
              </a:ext>
            </a:extLst>
          </p:cNvPr>
          <p:cNvSpPr txBox="1"/>
          <p:nvPr/>
        </p:nvSpPr>
        <p:spPr>
          <a:xfrm>
            <a:off x="1637254" y="3286420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3.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F30FA1EF-D626-EA61-5953-85AEE93524AD}"/>
              </a:ext>
            </a:extLst>
          </p:cNvPr>
          <p:cNvSpPr txBox="1"/>
          <p:nvPr/>
        </p:nvSpPr>
        <p:spPr>
          <a:xfrm>
            <a:off x="830696" y="2607518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1.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73848675-3792-04C9-7FE8-15BCC8CD3CDD}"/>
              </a:ext>
            </a:extLst>
          </p:cNvPr>
          <p:cNvSpPr txBox="1"/>
          <p:nvPr/>
        </p:nvSpPr>
        <p:spPr>
          <a:xfrm>
            <a:off x="2031750" y="2434768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2.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50CD68C-5585-B56A-D12B-A44992966184}"/>
              </a:ext>
            </a:extLst>
          </p:cNvPr>
          <p:cNvSpPr txBox="1"/>
          <p:nvPr/>
        </p:nvSpPr>
        <p:spPr>
          <a:xfrm>
            <a:off x="222689" y="4819463"/>
            <a:ext cx="85555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00B050"/>
                </a:solidFill>
              </a:rPr>
              <a:t>3. DHC/DCC</a:t>
            </a:r>
          </a:p>
          <a:p>
            <a:r>
              <a:rPr lang="de-DE" dirty="0"/>
              <a:t>Epigastrischer </a:t>
            </a:r>
            <a:r>
              <a:rPr lang="de-DE" dirty="0" err="1"/>
              <a:t>subcostaler</a:t>
            </a:r>
            <a:r>
              <a:rPr lang="de-DE" dirty="0"/>
              <a:t> Schrägschnitt: </a:t>
            </a:r>
          </a:p>
          <a:p>
            <a:r>
              <a:rPr lang="de-DE" dirty="0" err="1"/>
              <a:t>Pfortadergeweih</a:t>
            </a:r>
            <a:r>
              <a:rPr lang="de-DE" dirty="0"/>
              <a:t> Richtung Leberpforte </a:t>
            </a:r>
            <a:r>
              <a:rPr lang="de-DE" dirty="0" err="1"/>
              <a:t>angulieren</a:t>
            </a:r>
            <a:r>
              <a:rPr lang="de-DE" dirty="0"/>
              <a:t>, Querschnitt über Pfortader:</a:t>
            </a:r>
          </a:p>
          <a:p>
            <a:r>
              <a:rPr lang="de-DE" dirty="0" err="1"/>
              <a:t>Konfluens</a:t>
            </a:r>
            <a:r>
              <a:rPr lang="de-DE" dirty="0"/>
              <a:t> GW zum DHC, Pankreaskopf </a:t>
            </a:r>
          </a:p>
          <a:p>
            <a:r>
              <a:rPr lang="de-DE" dirty="0"/>
              <a:t>Interkostaler Schrägschnitt rechts </a:t>
            </a:r>
            <a:r>
              <a:rPr lang="de-DE" dirty="0" err="1"/>
              <a:t>Richting</a:t>
            </a:r>
            <a:r>
              <a:rPr lang="de-DE" dirty="0"/>
              <a:t> Pfortader </a:t>
            </a:r>
            <a:r>
              <a:rPr lang="de-DE" dirty="0" err="1"/>
              <a:t>angulieren</a:t>
            </a:r>
            <a:endParaRPr lang="de-DE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2FCCC2B3-36B7-1C79-192D-32ADF351B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altLang="de-DE"/>
              <a:t>T. Chlibec - Ultraschallzentrum Rorschach – Refresher Gallenblase, Gallenwege, SGUM Kongress 2026</a:t>
            </a:r>
          </a:p>
        </p:txBody>
      </p: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C7851206-5009-403D-879C-267956A882AD}"/>
              </a:ext>
            </a:extLst>
          </p:cNvPr>
          <p:cNvCxnSpPr>
            <a:cxnSpLocks/>
          </p:cNvCxnSpPr>
          <p:nvPr/>
        </p:nvCxnSpPr>
        <p:spPr>
          <a:xfrm flipH="1" flipV="1">
            <a:off x="1282367" y="3220270"/>
            <a:ext cx="292100" cy="417459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581300B6-2D18-2F5F-5552-389E14BEAFA0}"/>
              </a:ext>
            </a:extLst>
          </p:cNvPr>
          <p:cNvCxnSpPr>
            <a:cxnSpLocks/>
          </p:cNvCxnSpPr>
          <p:nvPr/>
        </p:nvCxnSpPr>
        <p:spPr>
          <a:xfrm flipH="1">
            <a:off x="1816951" y="2840576"/>
            <a:ext cx="895350" cy="1064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A09CD2C9-99F5-3314-56E5-13A490D5A694}"/>
              </a:ext>
            </a:extLst>
          </p:cNvPr>
          <p:cNvCxnSpPr>
            <a:cxnSpLocks/>
          </p:cNvCxnSpPr>
          <p:nvPr/>
        </p:nvCxnSpPr>
        <p:spPr>
          <a:xfrm flipH="1" flipV="1">
            <a:off x="764921" y="3075159"/>
            <a:ext cx="904846" cy="141342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Grafik 7" descr="Post-it-Notizen mit einfarbiger Füllung">
            <a:extLst>
              <a:ext uri="{FF2B5EF4-FFF2-40B4-BE49-F238E27FC236}">
                <a16:creationId xmlns:a16="http://schemas.microsoft.com/office/drawing/2014/main" id="{CEEBE24B-369C-14AC-B7C3-D7E9852BA1F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4458" y="25665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78754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AA81CE-67F5-5EAD-5275-CDD98FFDE9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6BE9F65F-0980-70E4-B79A-11683DF26EEE}"/>
              </a:ext>
            </a:extLst>
          </p:cNvPr>
          <p:cNvSpPr txBox="1">
            <a:spLocks/>
          </p:cNvSpPr>
          <p:nvPr/>
        </p:nvSpPr>
        <p:spPr>
          <a:xfrm>
            <a:off x="984036" y="224314"/>
            <a:ext cx="8229600" cy="9542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sz="2800" dirty="0"/>
              <a:t>Anhang 2: Steckbrief </a:t>
            </a:r>
            <a:r>
              <a:rPr lang="de-CH" sz="2800" dirty="0" err="1"/>
              <a:t>Lig</a:t>
            </a:r>
            <a:r>
              <a:rPr lang="de-CH" sz="2800" dirty="0"/>
              <a:t>. hepatoduodenale: </a:t>
            </a:r>
          </a:p>
          <a:p>
            <a:r>
              <a:rPr lang="de-CH" sz="2800" dirty="0"/>
              <a:t>Ductus hepaticus </a:t>
            </a:r>
            <a:r>
              <a:rPr lang="de-CH" sz="2800" dirty="0" err="1"/>
              <a:t>communis</a:t>
            </a:r>
            <a:r>
              <a:rPr lang="de-CH" sz="2800" dirty="0"/>
              <a:t> und </a:t>
            </a:r>
            <a:r>
              <a:rPr lang="de-CH" sz="2800" dirty="0" err="1"/>
              <a:t>ductus</a:t>
            </a:r>
            <a:r>
              <a:rPr lang="de-CH" sz="2800" dirty="0"/>
              <a:t> choledochus</a:t>
            </a: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199E396C-3FC7-A057-AA78-422D216D8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3722" y="1454663"/>
            <a:ext cx="3768486" cy="287111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Inhaltsplatzhalter 2">
            <a:extLst>
              <a:ext uri="{FF2B5EF4-FFF2-40B4-BE49-F238E27FC236}">
                <a16:creationId xmlns:a16="http://schemas.microsoft.com/office/drawing/2014/main" id="{1C10A131-2BA7-F2B9-682F-12487862F4F9}"/>
              </a:ext>
            </a:extLst>
          </p:cNvPr>
          <p:cNvPicPr>
            <a:picLocks noGrp="1" noChangeAspect="1"/>
          </p:cNvPicPr>
          <p:nvPr>
            <p:ph sz="quarter" idx="3"/>
          </p:nvPr>
        </p:nvPicPr>
        <p:blipFill>
          <a:blip r:embed="rId3"/>
          <a:srcRect l="20241" t="6156" r="46713"/>
          <a:stretch>
            <a:fillRect/>
          </a:stretch>
        </p:blipFill>
        <p:spPr>
          <a:xfrm>
            <a:off x="183722" y="3774256"/>
            <a:ext cx="1600628" cy="2534362"/>
          </a:xfrm>
        </p:spPr>
      </p:pic>
      <p:sp>
        <p:nvSpPr>
          <p:cNvPr id="12" name="Ellipse 11">
            <a:extLst>
              <a:ext uri="{FF2B5EF4-FFF2-40B4-BE49-F238E27FC236}">
                <a16:creationId xmlns:a16="http://schemas.microsoft.com/office/drawing/2014/main" id="{C7CCAEFF-F6B0-48F3-7340-39BF0F5E206E}"/>
              </a:ext>
            </a:extLst>
          </p:cNvPr>
          <p:cNvSpPr/>
          <p:nvPr/>
        </p:nvSpPr>
        <p:spPr>
          <a:xfrm rot="2910608">
            <a:off x="1247772" y="2693348"/>
            <a:ext cx="1092200" cy="7239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4" name="Gerade Verbindung mit Pfeil 3">
            <a:extLst>
              <a:ext uri="{FF2B5EF4-FFF2-40B4-BE49-F238E27FC236}">
                <a16:creationId xmlns:a16="http://schemas.microsoft.com/office/drawing/2014/main" id="{74D11FF1-6B39-DF06-EB2C-987DACB58836}"/>
              </a:ext>
            </a:extLst>
          </p:cNvPr>
          <p:cNvCxnSpPr/>
          <p:nvPr/>
        </p:nvCxnSpPr>
        <p:spPr>
          <a:xfrm flipH="1">
            <a:off x="1444469" y="2706278"/>
            <a:ext cx="749300" cy="45720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1E9A20AF-E1A8-D4E8-CB2D-2928828CF42F}"/>
              </a:ext>
            </a:extLst>
          </p:cNvPr>
          <p:cNvCxnSpPr>
            <a:cxnSpLocks/>
          </p:cNvCxnSpPr>
          <p:nvPr/>
        </p:nvCxnSpPr>
        <p:spPr>
          <a:xfrm flipH="1" flipV="1">
            <a:off x="1220315" y="2944510"/>
            <a:ext cx="292100" cy="417459"/>
          </a:xfrm>
          <a:prstGeom prst="straightConnector1">
            <a:avLst/>
          </a:prstGeom>
          <a:ln w="53975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feld 4">
            <a:extLst>
              <a:ext uri="{FF2B5EF4-FFF2-40B4-BE49-F238E27FC236}">
                <a16:creationId xmlns:a16="http://schemas.microsoft.com/office/drawing/2014/main" id="{77723304-6350-2462-A2D2-A50447CEF330}"/>
              </a:ext>
            </a:extLst>
          </p:cNvPr>
          <p:cNvSpPr txBox="1"/>
          <p:nvPr/>
        </p:nvSpPr>
        <p:spPr>
          <a:xfrm>
            <a:off x="4140842" y="1336844"/>
            <a:ext cx="350990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1.</a:t>
            </a:r>
            <a:r>
              <a:rPr lang="de-DE" dirty="0"/>
              <a:t> </a:t>
            </a:r>
            <a:r>
              <a:rPr lang="de-DE" dirty="0">
                <a:solidFill>
                  <a:srgbClr val="FF0000"/>
                </a:solidFill>
              </a:rPr>
              <a:t>„Mickey Mouse Schnitt“</a:t>
            </a:r>
          </a:p>
          <a:p>
            <a:r>
              <a:rPr lang="de-DE" dirty="0">
                <a:solidFill>
                  <a:srgbClr val="FF0000"/>
                </a:solidFill>
              </a:rPr>
              <a:t>Darstellung direkt über dem </a:t>
            </a:r>
            <a:r>
              <a:rPr lang="de-DE" dirty="0" err="1">
                <a:solidFill>
                  <a:srgbClr val="FF0000"/>
                </a:solidFill>
              </a:rPr>
              <a:t>Lig</a:t>
            </a:r>
            <a:r>
              <a:rPr lang="de-DE" dirty="0">
                <a:solidFill>
                  <a:srgbClr val="FF0000"/>
                </a:solidFill>
              </a:rPr>
              <a:t>. Hepatoduodenale im Querschnitt</a:t>
            </a:r>
          </a:p>
          <a:p>
            <a:r>
              <a:rPr lang="de-DE" dirty="0">
                <a:solidFill>
                  <a:srgbClr val="FF0000"/>
                </a:solidFill>
              </a:rPr>
              <a:t>(Pfortader, </a:t>
            </a:r>
            <a:r>
              <a:rPr lang="de-DE" dirty="0" err="1">
                <a:solidFill>
                  <a:srgbClr val="FF0000"/>
                </a:solidFill>
              </a:rPr>
              <a:t>A.hepatica</a:t>
            </a:r>
            <a:r>
              <a:rPr lang="de-DE" dirty="0">
                <a:solidFill>
                  <a:srgbClr val="FF0000"/>
                </a:solidFill>
              </a:rPr>
              <a:t> propria, DHC)</a:t>
            </a:r>
          </a:p>
          <a:p>
            <a:r>
              <a:rPr lang="de-DE" dirty="0">
                <a:solidFill>
                  <a:srgbClr val="FF0000"/>
                </a:solidFill>
              </a:rPr>
              <a:t>Epigastrischer </a:t>
            </a:r>
            <a:r>
              <a:rPr lang="de-DE" dirty="0" err="1">
                <a:solidFill>
                  <a:srgbClr val="FF0000"/>
                </a:solidFill>
              </a:rPr>
              <a:t>subcostaler</a:t>
            </a:r>
            <a:r>
              <a:rPr lang="de-DE" dirty="0">
                <a:solidFill>
                  <a:srgbClr val="FF0000"/>
                </a:solidFill>
              </a:rPr>
              <a:t> Schrägschnitt: </a:t>
            </a:r>
            <a:r>
              <a:rPr lang="de-DE" dirty="0" err="1">
                <a:solidFill>
                  <a:srgbClr val="FF0000"/>
                </a:solidFill>
              </a:rPr>
              <a:t>Pfortadergeweih</a:t>
            </a:r>
            <a:r>
              <a:rPr lang="de-DE" dirty="0">
                <a:solidFill>
                  <a:srgbClr val="FF0000"/>
                </a:solidFill>
              </a:rPr>
              <a:t> Richtung Leberpforte Richtung Pankreaskopf </a:t>
            </a:r>
            <a:r>
              <a:rPr lang="de-DE" dirty="0" err="1">
                <a:solidFill>
                  <a:srgbClr val="FF0000"/>
                </a:solidFill>
              </a:rPr>
              <a:t>angulieren</a:t>
            </a:r>
            <a:r>
              <a:rPr lang="de-DE" dirty="0">
                <a:solidFill>
                  <a:srgbClr val="FF0000"/>
                </a:solidFill>
              </a:rPr>
              <a:t>, Querschnitt über Pfortader. Oder</a:t>
            </a:r>
          </a:p>
          <a:p>
            <a:r>
              <a:rPr lang="de-DE" dirty="0" err="1">
                <a:solidFill>
                  <a:srgbClr val="FF0000"/>
                </a:solidFill>
              </a:rPr>
              <a:t>Konfluens</a:t>
            </a:r>
            <a:r>
              <a:rPr lang="de-DE" dirty="0">
                <a:solidFill>
                  <a:srgbClr val="FF0000"/>
                </a:solidFill>
              </a:rPr>
              <a:t> GW zum DHC </a:t>
            </a:r>
            <a:r>
              <a:rPr lang="de-DE" dirty="0" err="1">
                <a:solidFill>
                  <a:srgbClr val="FF0000"/>
                </a:solidFill>
              </a:rPr>
              <a:t>angulieren</a:t>
            </a:r>
            <a:r>
              <a:rPr lang="de-DE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61CFFB1A-E0DE-4C16-E5EC-A5D9F50D2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altLang="de-DE"/>
              <a:t>T. Chlibec - Ultraschallzentrum Rorschach – Refresher Gallenblase, Gallenwege, SGUM Kongress 2026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2F2FC508-B503-8097-AA7B-7BC395F25ED7}"/>
              </a:ext>
            </a:extLst>
          </p:cNvPr>
          <p:cNvSpPr/>
          <p:nvPr/>
        </p:nvSpPr>
        <p:spPr>
          <a:xfrm rot="3599148">
            <a:off x="826518" y="2837391"/>
            <a:ext cx="1092200" cy="723900"/>
          </a:xfrm>
          <a:prstGeom prst="ellipse">
            <a:avLst/>
          </a:prstGeom>
          <a:noFill/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9DC414F-8FF5-2762-2A1E-1BB1D992A6AE}"/>
              </a:ext>
            </a:extLst>
          </p:cNvPr>
          <p:cNvSpPr txBox="1"/>
          <p:nvPr/>
        </p:nvSpPr>
        <p:spPr>
          <a:xfrm>
            <a:off x="2622645" y="4859678"/>
            <a:ext cx="58985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>
                <a:solidFill>
                  <a:srgbClr val="00B050"/>
                </a:solidFill>
              </a:rPr>
              <a:t>2.</a:t>
            </a:r>
          </a:p>
          <a:p>
            <a:r>
              <a:rPr lang="de-CH" dirty="0">
                <a:solidFill>
                  <a:srgbClr val="00B050"/>
                </a:solidFill>
              </a:rPr>
              <a:t>«Klassische Darstellung», Längsschnitt des DHC/DCC über Rechtsseitigen Interkostalen Schrägschnitt. DHC und Pfortader dann im Längsschnitt. Cave: fehlerbehaftet.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B389C515-124F-B135-0FA7-983CB2343FBE}"/>
              </a:ext>
            </a:extLst>
          </p:cNvPr>
          <p:cNvSpPr/>
          <p:nvPr/>
        </p:nvSpPr>
        <p:spPr>
          <a:xfrm rot="2910608">
            <a:off x="586605" y="4706882"/>
            <a:ext cx="1092200" cy="723900"/>
          </a:xfrm>
          <a:prstGeom prst="ellipse">
            <a:avLst/>
          </a:prstGeom>
          <a:noFill/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 descr="Post-it-Notizen mit einfarbiger Füllung">
            <a:extLst>
              <a:ext uri="{FF2B5EF4-FFF2-40B4-BE49-F238E27FC236}">
                <a16:creationId xmlns:a16="http://schemas.microsoft.com/office/drawing/2014/main" id="{A08C28FE-0100-C3BD-8B63-8B6B666ABF4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4458" y="256658"/>
            <a:ext cx="914400" cy="914400"/>
          </a:xfrm>
          <a:prstGeom prst="rect">
            <a:avLst/>
          </a:prstGeom>
        </p:spPr>
      </p:pic>
      <p:pic>
        <p:nvPicPr>
          <p:cNvPr id="13" name="Grafik 12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F5E31A63-8897-FAED-FBE8-B838951CD3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5587" y="1409480"/>
            <a:ext cx="720997" cy="653704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D7D0503F-2F30-DC73-4155-67F8A3BE60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1431" y="2146032"/>
            <a:ext cx="1285153" cy="112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6333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83B0C874-0077-1B35-65C0-6976392A24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9F8B95-C662-C316-CEB6-3934B0A69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40725"/>
            <a:ext cx="7772400" cy="1143000"/>
          </a:xfrm>
        </p:spPr>
        <p:txBody>
          <a:bodyPr/>
          <a:lstStyle/>
          <a:p>
            <a:r>
              <a:rPr lang="de-CH" dirty="0"/>
              <a:t>Normalbefund</a:t>
            </a:r>
          </a:p>
        </p:txBody>
      </p:sp>
      <p:pic>
        <p:nvPicPr>
          <p:cNvPr id="13" name="Inhaltsplatzhalter 12">
            <a:extLst>
              <a:ext uri="{FF2B5EF4-FFF2-40B4-BE49-F238E27FC236}">
                <a16:creationId xmlns:a16="http://schemas.microsoft.com/office/drawing/2014/main" id="{D42AEEBD-9B4A-D30D-531D-41C6F08E5E9F}"/>
              </a:ext>
            </a:extLst>
          </p:cNvPr>
          <p:cNvPicPr>
            <a:picLocks noGrp="1" noChangeAspect="1"/>
          </p:cNvPicPr>
          <p:nvPr>
            <p:ph sz="quarter" idx="3"/>
          </p:nvPr>
        </p:nvPicPr>
        <p:blipFill>
          <a:blip r:embed="rId4"/>
          <a:stretch>
            <a:fillRect/>
          </a:stretch>
        </p:blipFill>
        <p:spPr>
          <a:xfrm>
            <a:off x="1297602" y="4235831"/>
            <a:ext cx="2235199" cy="1891537"/>
          </a:xfrm>
          <a:prstGeom prst="rect">
            <a:avLst/>
          </a:prstGeom>
        </p:spPr>
      </p:pic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C146BD0-28AC-1491-DA02-6C8683AB6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altLang="de-DE"/>
              <a:t>T. Chlibec - Ultraschallzentrum Rorschach – Refresher Gallenblase, Gallenwege, SGUM Kongress 2026</a:t>
            </a:r>
            <a:endParaRPr lang="de-CH" altLang="de-DE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E3B2D384-D756-3A73-381F-D2D39DEC85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7055" y="4258250"/>
            <a:ext cx="2143792" cy="1869118"/>
          </a:xfrm>
          <a:prstGeom prst="rect">
            <a:avLst/>
          </a:prstGeom>
        </p:spPr>
      </p:pic>
      <p:pic>
        <p:nvPicPr>
          <p:cNvPr id="10" name="Inhaltsplatzhalter 9">
            <a:extLst>
              <a:ext uri="{FF2B5EF4-FFF2-40B4-BE49-F238E27FC236}">
                <a16:creationId xmlns:a16="http://schemas.microsoft.com/office/drawing/2014/main" id="{61BD537C-C299-4F1E-7164-217E8CBE318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6"/>
          <a:stretch>
            <a:fillRect/>
          </a:stretch>
        </p:blipFill>
        <p:spPr>
          <a:xfrm>
            <a:off x="4648200" y="1142712"/>
            <a:ext cx="4018755" cy="2994506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AD5416DC-5BE6-87AD-4CB0-372679C1046B}"/>
              </a:ext>
            </a:extLst>
          </p:cNvPr>
          <p:cNvSpPr txBox="1"/>
          <p:nvPr/>
        </p:nvSpPr>
        <p:spPr>
          <a:xfrm>
            <a:off x="120073" y="5818552"/>
            <a:ext cx="1419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von lateral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BA0CCEC-FCDB-11EB-9EC3-89667C46AC9B}"/>
              </a:ext>
            </a:extLst>
          </p:cNvPr>
          <p:cNvSpPr txBox="1"/>
          <p:nvPr/>
        </p:nvSpPr>
        <p:spPr>
          <a:xfrm>
            <a:off x="7769316" y="5841286"/>
            <a:ext cx="1419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von medial</a:t>
            </a:r>
          </a:p>
        </p:txBody>
      </p:sp>
      <p:pic>
        <p:nvPicPr>
          <p:cNvPr id="5" name="M202604021310404840001">
            <a:hlinkClick r:id="" action="ppaction://media"/>
            <a:extLst>
              <a:ext uri="{FF2B5EF4-FFF2-40B4-BE49-F238E27FC236}">
                <a16:creationId xmlns:a16="http://schemas.microsoft.com/office/drawing/2014/main" id="{9DA2167C-93D2-741C-2FBE-8E03900274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5754" y="1136414"/>
            <a:ext cx="3962013" cy="2971510"/>
          </a:xfrm>
          <a:prstGeom prst="rect">
            <a:avLst/>
          </a:prstGeom>
        </p:spPr>
      </p:pic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D6966203-C529-28B6-4289-2A528AFD1B65}"/>
              </a:ext>
            </a:extLst>
          </p:cNvPr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7856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B0C874-0077-1B35-65C0-6976392A24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9F8B95-C662-C316-CEB6-3934B0A69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40725"/>
            <a:ext cx="7772400" cy="1143000"/>
          </a:xfrm>
        </p:spPr>
        <p:txBody>
          <a:bodyPr/>
          <a:lstStyle/>
          <a:p>
            <a:r>
              <a:rPr lang="de-CH" dirty="0"/>
              <a:t>Normalbefund</a:t>
            </a:r>
          </a:p>
        </p:txBody>
      </p:sp>
      <p:pic>
        <p:nvPicPr>
          <p:cNvPr id="13" name="Inhaltsplatzhalter 12">
            <a:extLst>
              <a:ext uri="{FF2B5EF4-FFF2-40B4-BE49-F238E27FC236}">
                <a16:creationId xmlns:a16="http://schemas.microsoft.com/office/drawing/2014/main" id="{D42AEEBD-9B4A-D30D-531D-41C6F08E5E9F}"/>
              </a:ext>
            </a:extLst>
          </p:cNvPr>
          <p:cNvPicPr>
            <a:picLocks noGrp="1" noChangeAspect="1"/>
          </p:cNvPicPr>
          <p:nvPr>
            <p:ph sz="quarter" idx="3"/>
          </p:nvPr>
        </p:nvPicPr>
        <p:blipFill>
          <a:blip r:embed="rId2"/>
          <a:stretch>
            <a:fillRect/>
          </a:stretch>
        </p:blipFill>
        <p:spPr>
          <a:xfrm>
            <a:off x="1297602" y="4235831"/>
            <a:ext cx="2235199" cy="1891537"/>
          </a:xfrm>
          <a:prstGeom prst="rect">
            <a:avLst/>
          </a:prstGeom>
        </p:spPr>
      </p:pic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C146BD0-28AC-1491-DA02-6C8683AB6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altLang="de-DE"/>
              <a:t>T. Chlibec - Ultraschallzentrum Rorschach – Refresher Gallenblase, Gallenwege, SGUM Kongress 2026</a:t>
            </a:r>
            <a:endParaRPr lang="de-CH" altLang="de-DE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E3B2D384-D756-3A73-381F-D2D39DEC85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7055" y="4258250"/>
            <a:ext cx="2143792" cy="1869118"/>
          </a:xfrm>
          <a:prstGeom prst="rect">
            <a:avLst/>
          </a:prstGeom>
        </p:spPr>
      </p:pic>
      <p:pic>
        <p:nvPicPr>
          <p:cNvPr id="10" name="Inhaltsplatzhalter 9">
            <a:extLst>
              <a:ext uri="{FF2B5EF4-FFF2-40B4-BE49-F238E27FC236}">
                <a16:creationId xmlns:a16="http://schemas.microsoft.com/office/drawing/2014/main" id="{61BD537C-C299-4F1E-7164-217E8CBE318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4648200" y="1142712"/>
            <a:ext cx="4018755" cy="2994506"/>
          </a:xfrm>
          <a:prstGeom prst="rect">
            <a:avLst/>
          </a:prstGeom>
        </p:spPr>
      </p:pic>
      <p:pic>
        <p:nvPicPr>
          <p:cNvPr id="14" name="Inhaltsplatzhalter 13">
            <a:extLst>
              <a:ext uri="{FF2B5EF4-FFF2-40B4-BE49-F238E27FC236}">
                <a16:creationId xmlns:a16="http://schemas.microsoft.com/office/drawing/2014/main" id="{1FFD8A84-B803-4FFE-2B90-7570F9217BB9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5"/>
          <a:stretch>
            <a:fillRect/>
          </a:stretch>
        </p:blipFill>
        <p:spPr>
          <a:xfrm>
            <a:off x="712962" y="1153921"/>
            <a:ext cx="3774915" cy="2972087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AD5416DC-5BE6-87AD-4CB0-372679C1046B}"/>
              </a:ext>
            </a:extLst>
          </p:cNvPr>
          <p:cNvSpPr txBox="1"/>
          <p:nvPr/>
        </p:nvSpPr>
        <p:spPr>
          <a:xfrm>
            <a:off x="120073" y="5818552"/>
            <a:ext cx="1419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von lateral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BA0CCEC-FCDB-11EB-9EC3-89667C46AC9B}"/>
              </a:ext>
            </a:extLst>
          </p:cNvPr>
          <p:cNvSpPr txBox="1"/>
          <p:nvPr/>
        </p:nvSpPr>
        <p:spPr>
          <a:xfrm>
            <a:off x="7769316" y="5841286"/>
            <a:ext cx="1419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von medial</a:t>
            </a:r>
          </a:p>
        </p:txBody>
      </p:sp>
    </p:spTree>
    <p:extLst>
      <p:ext uri="{BB962C8B-B14F-4D97-AF65-F5344CB8AC3E}">
        <p14:creationId xmlns:p14="http://schemas.microsoft.com/office/powerpoint/2010/main" val="2631273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250FE9-CA5E-3B46-D379-2C6E67090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8100"/>
            <a:ext cx="7772400" cy="1143000"/>
          </a:xfrm>
        </p:spPr>
        <p:txBody>
          <a:bodyPr/>
          <a:lstStyle/>
          <a:p>
            <a:r>
              <a:rPr lang="de-CH" dirty="0"/>
              <a:t>Beispiel Videos Perspektiven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1597ABE-D66A-153D-6DAF-DF621116C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altLang="de-DE"/>
              <a:t>T. Chlibec - Ultraschallzentrum Rorschach – Refresher Gallenblase, Gallenwege, SGUM Kongress 2026</a:t>
            </a:r>
            <a:endParaRPr lang="de-CH" altLang="de-DE" dirty="0"/>
          </a:p>
        </p:txBody>
      </p:sp>
      <p:pic>
        <p:nvPicPr>
          <p:cNvPr id="7" name="M202606020858405580001">
            <a:hlinkClick r:id="" action="ppaction://media"/>
            <a:extLst>
              <a:ext uri="{FF2B5EF4-FFF2-40B4-BE49-F238E27FC236}">
                <a16:creationId xmlns:a16="http://schemas.microsoft.com/office/drawing/2014/main" id="{22D51691-CDFE-C050-FDDE-EAD4B7170C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3609" y="844630"/>
            <a:ext cx="5510113" cy="4132585"/>
          </a:xfrm>
          <a:prstGeom prst="rect">
            <a:avLst/>
          </a:prstGeom>
        </p:spPr>
      </p:pic>
      <p:pic>
        <p:nvPicPr>
          <p:cNvPr id="8" name="M202606020858318140001">
            <a:hlinkClick r:id="" action="ppaction://media"/>
            <a:extLst>
              <a:ext uri="{FF2B5EF4-FFF2-40B4-BE49-F238E27FC236}">
                <a16:creationId xmlns:a16="http://schemas.microsoft.com/office/drawing/2014/main" id="{A606C1A4-5018-141D-E4A0-F0ED855E941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633887" y="844630"/>
            <a:ext cx="5510113" cy="4132585"/>
          </a:xfrm>
          <a:prstGeom prst="rect">
            <a:avLst/>
          </a:prstGeom>
        </p:spPr>
      </p:pic>
      <p:pic>
        <p:nvPicPr>
          <p:cNvPr id="9" name="M202606020858144450001">
            <a:hlinkClick r:id="" action="ppaction://media"/>
            <a:extLst>
              <a:ext uri="{FF2B5EF4-FFF2-40B4-BE49-F238E27FC236}">
                <a16:creationId xmlns:a16="http://schemas.microsoft.com/office/drawing/2014/main" id="{ADAD8E46-F0CE-12EC-B9D4-A7FCD80DEC2F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180520" y="3701683"/>
            <a:ext cx="4208423" cy="3156317"/>
          </a:xfrm>
          <a:prstGeom prst="rect">
            <a:avLst/>
          </a:prstGeom>
        </p:spPr>
      </p:pic>
      <p:pic>
        <p:nvPicPr>
          <p:cNvPr id="10" name="Inhaltsplatzhalter 12">
            <a:extLst>
              <a:ext uri="{FF2B5EF4-FFF2-40B4-BE49-F238E27FC236}">
                <a16:creationId xmlns:a16="http://schemas.microsoft.com/office/drawing/2014/main" id="{2760A21B-175A-AAA2-B1DD-1523BD21CCB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53044" y="6013370"/>
            <a:ext cx="935232" cy="79144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A06A9DD1-72CD-5E96-07E7-35778D736BC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06193" y="4082822"/>
            <a:ext cx="911232" cy="794480"/>
          </a:xfrm>
          <a:prstGeom prst="rect">
            <a:avLst/>
          </a:prstGeom>
        </p:spPr>
      </p:pic>
      <p:pic>
        <p:nvPicPr>
          <p:cNvPr id="12" name="Inhaltsplatzhalter 9">
            <a:extLst>
              <a:ext uri="{FF2B5EF4-FFF2-40B4-BE49-F238E27FC236}">
                <a16:creationId xmlns:a16="http://schemas.microsoft.com/office/drawing/2014/main" id="{6B99A522-E36E-9876-0360-194A6D5718D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5951" y="997030"/>
            <a:ext cx="826681" cy="870191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6EA68D66-9C29-C1F9-CAA4-6ED8F5B20E85}"/>
              </a:ext>
            </a:extLst>
          </p:cNvPr>
          <p:cNvSpPr/>
          <p:nvPr/>
        </p:nvSpPr>
        <p:spPr>
          <a:xfrm>
            <a:off x="2679192" y="3701683"/>
            <a:ext cx="1307592" cy="12050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92197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9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2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9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35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C43584-0CE3-9F97-B7CF-89EF82877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GB linear</a:t>
            </a:r>
            <a:endParaRPr lang="de-CH" dirty="0"/>
          </a:p>
        </p:txBody>
      </p:sp>
      <p:pic>
        <p:nvPicPr>
          <p:cNvPr id="7" name="GBlonglinearM202604161223327810001">
            <a:hlinkClick r:id="" action="ppaction://media"/>
            <a:extLst>
              <a:ext uri="{FF2B5EF4-FFF2-40B4-BE49-F238E27FC236}">
                <a16:creationId xmlns:a16="http://schemas.microsoft.com/office/drawing/2014/main" id="{98236325-AEE1-6631-5577-83998285BCF3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6888" y="3009138"/>
            <a:ext cx="4319016" cy="3239262"/>
          </a:xfrm>
        </p:spPr>
      </p:pic>
      <p:pic>
        <p:nvPicPr>
          <p:cNvPr id="8" name="GBnormaltranslinearM202604161223480700001">
            <a:hlinkClick r:id="" action="ppaction://media"/>
            <a:extLst>
              <a:ext uri="{FF2B5EF4-FFF2-40B4-BE49-F238E27FC236}">
                <a16:creationId xmlns:a16="http://schemas.microsoft.com/office/drawing/2014/main" id="{1C84CC69-B3F2-C535-7875-ADF5FAFADEAF}"/>
              </a:ext>
            </a:extLst>
          </p:cNvPr>
          <p:cNvPicPr>
            <a:picLocks noGrp="1" noChangeAspect="1"/>
          </p:cNvPicPr>
          <p:nvPr>
            <p:ph sz="quarter" idx="2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39642" y="3009138"/>
            <a:ext cx="4319016" cy="3239262"/>
          </a:xfrm>
        </p:spPr>
      </p:pic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19B5BBA-8C26-7A0D-E288-A13638A92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altLang="de-DE"/>
              <a:t>T. Chlibec - Ultraschallzentrum Rorschach – Refresher Gallenblase, Gallenwege, SGUM Kongress 2026</a:t>
            </a:r>
            <a:endParaRPr lang="de-CH" alt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6172C5D-915D-3B08-7810-1F655EEFDC7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-7028" r="21989"/>
          <a:stretch>
            <a:fillRect/>
          </a:stretch>
        </p:blipFill>
        <p:spPr>
          <a:xfrm>
            <a:off x="7294796" y="1388564"/>
            <a:ext cx="1751074" cy="1544374"/>
          </a:xfrm>
          <a:prstGeom prst="rect">
            <a:avLst/>
          </a:prstGeom>
        </p:spPr>
      </p:pic>
      <p:pic>
        <p:nvPicPr>
          <p:cNvPr id="13" name="Inhaltsplatzhalter 12">
            <a:extLst>
              <a:ext uri="{FF2B5EF4-FFF2-40B4-BE49-F238E27FC236}">
                <a16:creationId xmlns:a16="http://schemas.microsoft.com/office/drawing/2014/main" id="{8F5D71B9-9ADA-A77E-0816-C04FF28165B3}"/>
              </a:ext>
            </a:extLst>
          </p:cNvPr>
          <p:cNvPicPr>
            <a:picLocks noGrp="1" noChangeAspect="1"/>
          </p:cNvPicPr>
          <p:nvPr>
            <p:ph sz="quarter" idx="3"/>
          </p:nvPr>
        </p:nvPicPr>
        <p:blipFill>
          <a:blip r:embed="rId9"/>
          <a:srcRect t="24933"/>
          <a:stretch>
            <a:fillRect/>
          </a:stretch>
        </p:blipFill>
        <p:spPr>
          <a:xfrm>
            <a:off x="246888" y="1388564"/>
            <a:ext cx="1485900" cy="1487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238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99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9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4099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de-CH" dirty="0"/>
              <a:t>Steckbrief normale Gallenblase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38BB7156-9649-C4D5-0701-1F1DEAEB6AC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9" name="Picture 6" descr="08-10-31-093626_SZEWCXZUK_20081031_093626_0010">
            <a:extLst>
              <a:ext uri="{FF2B5EF4-FFF2-40B4-BE49-F238E27FC236}">
                <a16:creationId xmlns:a16="http://schemas.microsoft.com/office/drawing/2014/main" id="{A71D43D7-4664-B6F2-DB35-8F528A755A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7239" y="1171058"/>
            <a:ext cx="5220022" cy="3680090"/>
          </a:xfrm>
          <a:prstGeom prst="rect">
            <a:avLst/>
          </a:prstGeom>
          <a:noFill/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4ECB3CE3-2D7D-0AEC-4671-8ACD62813B87}"/>
              </a:ext>
            </a:extLst>
          </p:cNvPr>
          <p:cNvSpPr txBox="1"/>
          <p:nvPr/>
        </p:nvSpPr>
        <p:spPr>
          <a:xfrm>
            <a:off x="6308540" y="1324133"/>
            <a:ext cx="2678219" cy="369331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de-DE" u="sng" dirty="0" err="1"/>
              <a:t>Grösse</a:t>
            </a:r>
            <a:r>
              <a:rPr lang="de-DE" u="sng" dirty="0"/>
              <a:t>:</a:t>
            </a:r>
            <a:r>
              <a:rPr lang="de-DE" dirty="0"/>
              <a:t> </a:t>
            </a:r>
          </a:p>
          <a:p>
            <a:r>
              <a:rPr lang="de-DE" dirty="0"/>
              <a:t>Nüchtern </a:t>
            </a:r>
            <a:r>
              <a:rPr lang="de-DE" dirty="0" err="1"/>
              <a:t>max</a:t>
            </a:r>
            <a:r>
              <a:rPr lang="de-DE" dirty="0"/>
              <a:t> </a:t>
            </a:r>
          </a:p>
          <a:p>
            <a:r>
              <a:rPr lang="de-DE" dirty="0"/>
              <a:t>10-11 x 4-6cm</a:t>
            </a:r>
          </a:p>
          <a:p>
            <a:endParaRPr lang="de-DE" dirty="0"/>
          </a:p>
          <a:p>
            <a:r>
              <a:rPr lang="de-DE" u="sng" dirty="0"/>
              <a:t>GB Inhalt: </a:t>
            </a:r>
          </a:p>
          <a:p>
            <a:r>
              <a:rPr lang="de-DE" dirty="0" err="1"/>
              <a:t>echoleer</a:t>
            </a:r>
            <a:r>
              <a:rPr lang="de-DE" dirty="0"/>
              <a:t> </a:t>
            </a:r>
          </a:p>
          <a:p>
            <a:endParaRPr lang="de-DE" dirty="0"/>
          </a:p>
          <a:p>
            <a:r>
              <a:rPr lang="de-DE" u="sng" dirty="0"/>
              <a:t>Wanddicke:</a:t>
            </a:r>
            <a:r>
              <a:rPr lang="de-DE" dirty="0"/>
              <a:t> </a:t>
            </a:r>
          </a:p>
          <a:p>
            <a:r>
              <a:rPr lang="de-DE" dirty="0"/>
              <a:t>&lt;3mm </a:t>
            </a:r>
            <a:r>
              <a:rPr lang="de-DE"/>
              <a:t>(leberseitig)</a:t>
            </a:r>
            <a:endParaRPr lang="de-DE" dirty="0"/>
          </a:p>
          <a:p>
            <a:endParaRPr lang="de-DE" dirty="0"/>
          </a:p>
          <a:p>
            <a:r>
              <a:rPr lang="de-DE" u="sng" dirty="0"/>
              <a:t>Sono:</a:t>
            </a:r>
          </a:p>
          <a:p>
            <a:r>
              <a:rPr lang="de-DE" dirty="0"/>
              <a:t>dorsale Schallverstärkung</a:t>
            </a:r>
          </a:p>
          <a:p>
            <a:r>
              <a:rPr lang="de-DE" dirty="0"/>
              <a:t>(TGC anpassen)</a:t>
            </a:r>
          </a:p>
        </p:txBody>
      </p:sp>
      <p:pic>
        <p:nvPicPr>
          <p:cNvPr id="8" name="Picture 4" descr="08-10-31-093626_SZEWCXZUK_20081031_093626_0014">
            <a:extLst>
              <a:ext uri="{FF2B5EF4-FFF2-40B4-BE49-F238E27FC236}">
                <a16:creationId xmlns:a16="http://schemas.microsoft.com/office/drawing/2014/main" id="{00B1B433-D4A8-CCFF-3515-1B6E3174B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39240" y="3728442"/>
            <a:ext cx="3838021" cy="2705786"/>
          </a:xfrm>
          <a:prstGeom prst="rect">
            <a:avLst/>
          </a:prstGeom>
          <a:noFill/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51A6686A-2509-8B06-C874-9543D54CB1D7}"/>
              </a:ext>
            </a:extLst>
          </p:cNvPr>
          <p:cNvSpPr/>
          <p:nvPr/>
        </p:nvSpPr>
        <p:spPr>
          <a:xfrm>
            <a:off x="157240" y="1189038"/>
            <a:ext cx="2966960" cy="2272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A6675C7C-4925-F882-A007-401D7FE312F4}"/>
              </a:ext>
            </a:extLst>
          </p:cNvPr>
          <p:cNvSpPr/>
          <p:nvPr/>
        </p:nvSpPr>
        <p:spPr>
          <a:xfrm>
            <a:off x="1539240" y="3700134"/>
            <a:ext cx="2966960" cy="2272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754A3456-89D7-D93C-353C-8A0221A67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 – Refresher Gallenblase, Gallenwege, SGUM Kongress 2026</a:t>
            </a:r>
            <a:endParaRPr lang="de-CH"/>
          </a:p>
        </p:txBody>
      </p:sp>
      <p:pic>
        <p:nvPicPr>
          <p:cNvPr id="4" name="Grafik 3" descr="Post-it-Notizen mit einfarbiger Füllung">
            <a:extLst>
              <a:ext uri="{FF2B5EF4-FFF2-40B4-BE49-F238E27FC236}">
                <a16:creationId xmlns:a16="http://schemas.microsoft.com/office/drawing/2014/main" id="{8F3CD173-DAB8-CF99-7ADC-53869B00F52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72359" y="29464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212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E81FE1-DBA0-CA57-D086-B91AE65DC0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1639D7-C202-5BA9-5828-99BB95EF7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4099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de-CH" dirty="0"/>
              <a:t>Postprandiale Gallenblase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D1C854A9-0B15-A544-696D-822907091BB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10" name="Picture 4" descr="09-09-29-135958_BAUMGARTNER_20090929_135958_0008">
            <a:extLst>
              <a:ext uri="{FF2B5EF4-FFF2-40B4-BE49-F238E27FC236}">
                <a16:creationId xmlns:a16="http://schemas.microsoft.com/office/drawing/2014/main" id="{B6E64AFC-C1DE-0BA2-08B9-DE287C3E9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38228" y="1370012"/>
            <a:ext cx="6150174" cy="4335843"/>
          </a:xfrm>
          <a:prstGeom prst="rect">
            <a:avLst/>
          </a:prstGeom>
          <a:noFill/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C356D6C2-4205-7C29-58D5-0C32BBC493FA}"/>
              </a:ext>
            </a:extLst>
          </p:cNvPr>
          <p:cNvSpPr/>
          <p:nvPr/>
        </p:nvSpPr>
        <p:spPr>
          <a:xfrm>
            <a:off x="1738228" y="1370012"/>
            <a:ext cx="2966960" cy="227263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EBBB4B29-31A3-40B9-0F2C-F6E0068E5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 – Refresher Gallenblase, Gallenwege, SGUM Kongress 2026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88351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rickGBWhatsApp Video 2026-04-25 at 13.40.33">
            <a:hlinkClick r:id="" action="ppaction://media"/>
            <a:extLst>
              <a:ext uri="{FF2B5EF4-FFF2-40B4-BE49-F238E27FC236}">
                <a16:creationId xmlns:a16="http://schemas.microsoft.com/office/drawing/2014/main" id="{C67C0E8E-25B7-12FB-424D-1D86D67FEB1E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7472" y="1889824"/>
            <a:ext cx="4038600" cy="2463800"/>
          </a:xfrm>
        </p:spPr>
      </p:pic>
      <p:pic>
        <p:nvPicPr>
          <p:cNvPr id="10" name="M202604021310404840001">
            <a:hlinkClick r:id="" action="ppaction://media"/>
            <a:extLst>
              <a:ext uri="{FF2B5EF4-FFF2-40B4-BE49-F238E27FC236}">
                <a16:creationId xmlns:a16="http://schemas.microsoft.com/office/drawing/2014/main" id="{99A5A036-E5F6-C52B-1E65-D62810B63AB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51588" y="1889823"/>
            <a:ext cx="5782100" cy="433657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E0EF08B-BB73-CCE3-5305-12202AF31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Trick postprandiale GB finden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A1BEA61-0858-4CE5-B22E-6CD14677B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 – Refresher Gallenblase, Gallenwege, SGUM Kongress 2026</a:t>
            </a:r>
            <a:endParaRPr lang="de-CH" dirty="0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652F333F-FB36-770A-9B5D-47F0E5AB9741}"/>
              </a:ext>
            </a:extLst>
          </p:cNvPr>
          <p:cNvSpPr/>
          <p:nvPr/>
        </p:nvSpPr>
        <p:spPr>
          <a:xfrm rot="19941542">
            <a:off x="5957916" y="3569148"/>
            <a:ext cx="1403927" cy="17318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58198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99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0EF08B-BB73-CCE3-5305-12202AF31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Trick GB suchen: hier </a:t>
            </a:r>
            <a:r>
              <a:rPr lang="de-DE" dirty="0" err="1"/>
              <a:t>St.n.CHE</a:t>
            </a:r>
            <a:endParaRPr lang="de-CH" dirty="0"/>
          </a:p>
        </p:txBody>
      </p:sp>
      <p:pic>
        <p:nvPicPr>
          <p:cNvPr id="6" name="TrickGBWhatsApp Video 2026-04-25 at 13.40.33">
            <a:hlinkClick r:id="" action="ppaction://media"/>
            <a:extLst>
              <a:ext uri="{FF2B5EF4-FFF2-40B4-BE49-F238E27FC236}">
                <a16:creationId xmlns:a16="http://schemas.microsoft.com/office/drawing/2014/main" id="{C67C0E8E-25B7-12FB-424D-1D86D67FEB1E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7472" y="1889824"/>
            <a:ext cx="4038600" cy="2463800"/>
          </a:xfrm>
        </p:spPr>
      </p:pic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A1BEA61-0858-4CE5-B22E-6CD14677B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 – Refresher Gallenblase, Gallenwege, SGUM Kongress 2026</a:t>
            </a:r>
            <a:endParaRPr lang="de-CH" dirty="0"/>
          </a:p>
        </p:txBody>
      </p:sp>
      <p:pic>
        <p:nvPicPr>
          <p:cNvPr id="10" name="StnCHElateralSejmenov">
            <a:hlinkClick r:id="" action="ppaction://media"/>
            <a:extLst>
              <a:ext uri="{FF2B5EF4-FFF2-40B4-BE49-F238E27FC236}">
                <a16:creationId xmlns:a16="http://schemas.microsoft.com/office/drawing/2014/main" id="{A15235D4-6561-1324-DC88-FE5AEAA3F08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75806" y="1555656"/>
            <a:ext cx="5557984" cy="4168488"/>
          </a:xfrm>
          <a:prstGeom prst="rect">
            <a:avLst/>
          </a:prstGeom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652F333F-FB36-770A-9B5D-47F0E5AB9741}"/>
              </a:ext>
            </a:extLst>
          </p:cNvPr>
          <p:cNvSpPr/>
          <p:nvPr/>
        </p:nvSpPr>
        <p:spPr>
          <a:xfrm rot="18455190">
            <a:off x="5637926" y="3164473"/>
            <a:ext cx="1403927" cy="17318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90557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99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A17BB9-C9BE-9F58-8016-7B2FC217AC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Werkzeug, Platane Flugzeug Hobel, Person, Handwerkzeug enthält.&#10;&#10;KI-generierte Inhalte können fehlerhaft sein.">
            <a:extLst>
              <a:ext uri="{FF2B5EF4-FFF2-40B4-BE49-F238E27FC236}">
                <a16:creationId xmlns:a16="http://schemas.microsoft.com/office/drawing/2014/main" id="{26A44C5C-FB7D-388E-A6F4-9DF5CA0028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8" r="15964" b="-1"/>
          <a:stretch/>
        </p:blipFill>
        <p:spPr>
          <a:xfrm>
            <a:off x="3598034" y="334469"/>
            <a:ext cx="5163728" cy="366226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C403F61-ACE5-970A-8E95-EBFB624DE1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8342" y="4384306"/>
            <a:ext cx="5040962" cy="1424934"/>
          </a:xfr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Handwerklicher</a:t>
            </a:r>
            <a:r>
              <a:rPr lang="en-US" dirty="0"/>
              <a:t> Refresher </a:t>
            </a:r>
            <a:r>
              <a:rPr lang="en-US" dirty="0" err="1"/>
              <a:t>Gallenwege</a:t>
            </a:r>
            <a:r>
              <a:rPr lang="en-US" dirty="0"/>
              <a:t>, </a:t>
            </a:r>
            <a:r>
              <a:rPr lang="en-US" dirty="0" err="1"/>
              <a:t>Gallenblase</a:t>
            </a:r>
            <a:endParaRPr lang="en-US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647B511-5CC7-8601-F267-F64C674C62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2893" y="5716413"/>
            <a:ext cx="5531602" cy="1424934"/>
          </a:xfrm>
        </p:spPr>
        <p:txBody>
          <a:bodyPr vert="horz" lIns="68580" tIns="34290" rIns="68580" bIns="34290" rtlCol="0">
            <a:normAutofit/>
          </a:bodyPr>
          <a:lstStyle/>
          <a:p>
            <a:r>
              <a:rPr lang="en-US" sz="1500" dirty="0">
                <a:solidFill>
                  <a:schemeClr val="bg1">
                    <a:lumMod val="50000"/>
                  </a:schemeClr>
                </a:solidFill>
              </a:rPr>
              <a:t>SGUM </a:t>
            </a:r>
            <a:r>
              <a:rPr lang="en-US" sz="1500" dirty="0" err="1">
                <a:solidFill>
                  <a:schemeClr val="bg1">
                    <a:lumMod val="50000"/>
                  </a:schemeClr>
                </a:solidFill>
              </a:rPr>
              <a:t>Jahreskongress</a:t>
            </a:r>
            <a:r>
              <a:rPr lang="en-US" sz="1500" dirty="0">
                <a:solidFill>
                  <a:schemeClr val="bg1">
                    <a:lumMod val="50000"/>
                  </a:schemeClr>
                </a:solidFill>
              </a:rPr>
              <a:t> Davos 2026</a:t>
            </a:r>
          </a:p>
          <a:p>
            <a:r>
              <a:rPr lang="en-US" sz="1500" dirty="0">
                <a:solidFill>
                  <a:schemeClr val="bg1">
                    <a:lumMod val="50000"/>
                  </a:schemeClr>
                </a:solidFill>
              </a:rPr>
              <a:t>Thomas Chlibec - FA </a:t>
            </a:r>
            <a:r>
              <a:rPr lang="en-US" sz="1500" dirty="0" err="1">
                <a:solidFill>
                  <a:schemeClr val="bg1">
                    <a:lumMod val="50000"/>
                  </a:schemeClr>
                </a:solidFill>
              </a:rPr>
              <a:t>Allgemeinmedizin</a:t>
            </a:r>
            <a:r>
              <a:rPr lang="en-US" sz="1500" dirty="0">
                <a:solidFill>
                  <a:schemeClr val="bg1">
                    <a:lumMod val="50000"/>
                  </a:schemeClr>
                </a:solidFill>
              </a:rPr>
              <a:t> (D) und </a:t>
            </a:r>
            <a:r>
              <a:rPr lang="en-US" sz="1500" dirty="0" err="1">
                <a:solidFill>
                  <a:schemeClr val="bg1">
                    <a:lumMod val="50000"/>
                  </a:schemeClr>
                </a:solidFill>
              </a:rPr>
              <a:t>Radiologie</a:t>
            </a:r>
            <a:r>
              <a:rPr lang="en-US" sz="1500" dirty="0">
                <a:solidFill>
                  <a:schemeClr val="bg1">
                    <a:lumMod val="50000"/>
                  </a:schemeClr>
                </a:solidFill>
              </a:rPr>
              <a:t> FMH</a:t>
            </a:r>
          </a:p>
          <a:p>
            <a:r>
              <a:rPr lang="en-US" sz="1500" dirty="0" err="1">
                <a:solidFill>
                  <a:schemeClr val="bg1">
                    <a:lumMod val="50000"/>
                  </a:schemeClr>
                </a:solidFill>
              </a:rPr>
              <a:t>Ultraschallzentrum</a:t>
            </a:r>
            <a:r>
              <a:rPr lang="en-US" sz="1500" dirty="0">
                <a:solidFill>
                  <a:schemeClr val="bg1">
                    <a:lumMod val="50000"/>
                  </a:schemeClr>
                </a:solidFill>
              </a:rPr>
              <a:t> Rorschach, www.swisssono.ch</a:t>
            </a:r>
          </a:p>
        </p:txBody>
      </p:sp>
      <p:pic>
        <p:nvPicPr>
          <p:cNvPr id="4" name="Grafik 3" descr="Ein Bild, das Text, Screenshot, Website, Onlinewerbung enthält.&#10;&#10;KI-generierte Inhalte können fehlerhaft sein.">
            <a:extLst>
              <a:ext uri="{FF2B5EF4-FFF2-40B4-BE49-F238E27FC236}">
                <a16:creationId xmlns:a16="http://schemas.microsoft.com/office/drawing/2014/main" id="{51AA5FB9-7EE3-84F3-5BF1-6BC7BB71D7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6837" y="3802369"/>
            <a:ext cx="2578813" cy="199634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AC388162-83E4-F3DA-B899-A85CB5E526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350" y="1263707"/>
            <a:ext cx="3943350" cy="3050940"/>
          </a:xfrm>
          <a:prstGeom prst="rect">
            <a:avLst/>
          </a:prstGeom>
        </p:spPr>
      </p:pic>
      <p:pic>
        <p:nvPicPr>
          <p:cNvPr id="6" name="Picture 2" descr="Ein Bild, das Text, Schrift, Quadrat enthält.&#10;&#10;KI-generierte Inhalte können fehlerhaft sein.">
            <a:extLst>
              <a:ext uri="{FF2B5EF4-FFF2-40B4-BE49-F238E27FC236}">
                <a16:creationId xmlns:a16="http://schemas.microsoft.com/office/drawing/2014/main" id="{3D482B4C-236D-3DD8-2288-B5B0D88C0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693" y="186226"/>
            <a:ext cx="1694885" cy="2099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3507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E5DA87-A857-FF7B-C73E-A1007AB1A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Gallenblase: </a:t>
            </a:r>
            <a:r>
              <a:rPr lang="de-CH" dirty="0" err="1"/>
              <a:t>re</a:t>
            </a:r>
            <a:r>
              <a:rPr lang="de-CH" dirty="0"/>
              <a:t> Kolonflexur und Rippenbogen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FADA469-9DBE-0398-27A9-1A14282D407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CH" dirty="0" err="1"/>
              <a:t>Sonobild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2EDBA03-E54B-1BC3-E1A3-395C6E911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 – Refresher Gallenblase, Gallenwege, SGUM Kongress 2026</a:t>
            </a:r>
            <a:endParaRPr lang="de-CH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3A75633-8623-B684-BE00-93CE549953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370" y="2367706"/>
            <a:ext cx="3775912" cy="3429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0B9A289-1EE8-D0B5-EB75-1783EA456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656" y="889500"/>
            <a:ext cx="922021" cy="918563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39F99A57-9C74-DC24-02C7-4C507876F3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6860" y="844426"/>
            <a:ext cx="5207607" cy="371843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1D1A5698-1174-2D35-E38E-66FB5D180B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7898" y="3551228"/>
            <a:ext cx="4623177" cy="3198954"/>
          </a:xfrm>
          <a:prstGeom prst="rect">
            <a:avLst/>
          </a:prstGeom>
        </p:spPr>
      </p:pic>
      <p:pic>
        <p:nvPicPr>
          <p:cNvPr id="3" name="Inhaltsplatzhalter 4">
            <a:extLst>
              <a:ext uri="{FF2B5EF4-FFF2-40B4-BE49-F238E27FC236}">
                <a16:creationId xmlns:a16="http://schemas.microsoft.com/office/drawing/2014/main" id="{2D9A7D09-DD9A-2171-1F36-6DCC6961BA1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6"/>
          <a:srcRect t="23510" r="13124" b="18192"/>
          <a:stretch>
            <a:fillRect/>
          </a:stretch>
        </p:blipFill>
        <p:spPr>
          <a:xfrm>
            <a:off x="1588915" y="897771"/>
            <a:ext cx="1017414" cy="910292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C759E5DE-7A07-F62E-521D-C654730FBC8C}"/>
              </a:ext>
            </a:extLst>
          </p:cNvPr>
          <p:cNvSpPr txBox="1"/>
          <p:nvPr/>
        </p:nvSpPr>
        <p:spPr>
          <a:xfrm>
            <a:off x="4054764" y="1348509"/>
            <a:ext cx="1186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rgbClr val="92D050"/>
                </a:solidFill>
              </a:rPr>
              <a:t>Inspiration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2D0894C-5BC7-95A6-D124-3630B7465224}"/>
              </a:ext>
            </a:extLst>
          </p:cNvPr>
          <p:cNvSpPr txBox="1"/>
          <p:nvPr/>
        </p:nvSpPr>
        <p:spPr>
          <a:xfrm>
            <a:off x="7011966" y="6114603"/>
            <a:ext cx="1186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rgbClr val="92D050"/>
                </a:solidFill>
              </a:rPr>
              <a:t>Inspiration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7A18482F-E632-2790-CED0-86F9D1A91B80}"/>
              </a:ext>
            </a:extLst>
          </p:cNvPr>
          <p:cNvSpPr/>
          <p:nvPr/>
        </p:nvSpPr>
        <p:spPr>
          <a:xfrm>
            <a:off x="1483905" y="3387032"/>
            <a:ext cx="529421" cy="429768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2DAFB8D9-7EE8-71C3-1985-BCEA211D84D5}"/>
              </a:ext>
            </a:extLst>
          </p:cNvPr>
          <p:cNvSpPr/>
          <p:nvPr/>
        </p:nvSpPr>
        <p:spPr>
          <a:xfrm>
            <a:off x="2246011" y="3867322"/>
            <a:ext cx="529421" cy="429768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28035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2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497354-59B5-16BE-F6AF-1628E4C9D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Gallenblase ohne und mit TGC-Anpassung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498ABD8B-72F9-8AF8-7FA4-67310C35094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71006" y="1182689"/>
            <a:ext cx="7354388" cy="5173661"/>
          </a:xfrm>
          <a:prstGeom prst="rect">
            <a:avLst/>
          </a:prstGeom>
        </p:spPr>
      </p:pic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9EE5FAB-768D-88D3-E13C-6DB387453E3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410BBE2-E27A-550D-B875-BDE12C56A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 – Refresher Gallenblase, Gallenwege, SGUM Kongress 2026</a:t>
            </a:r>
            <a:endParaRPr lang="de-CH" dirty="0"/>
          </a:p>
        </p:txBody>
      </p:sp>
      <p:pic>
        <p:nvPicPr>
          <p:cNvPr id="8" name="Inhaltsplatzhalter 16">
            <a:extLst>
              <a:ext uri="{FF2B5EF4-FFF2-40B4-BE49-F238E27FC236}">
                <a16:creationId xmlns:a16="http://schemas.microsoft.com/office/drawing/2014/main" id="{3A63B050-42F7-EBE5-4952-063801A6C6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7206" y="396973"/>
            <a:ext cx="990297" cy="1594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292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89FC55-AAF1-A905-4B45-C30690EC3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Verdickte GB-Wand (&gt;3mm): extrinsische Faktoren</a:t>
            </a:r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5655BEF6-0AB7-0E96-D352-00967198E25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199" y="1018924"/>
            <a:ext cx="4296511" cy="3025202"/>
          </a:xfrm>
          <a:prstGeom prst="rect">
            <a:avLst/>
          </a:prstGeom>
        </p:spPr>
      </p:pic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3A5CE8A-2A99-B0C0-0E27-7A6C0E4903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15712" y="1338964"/>
            <a:ext cx="3535680" cy="4525963"/>
          </a:xfrm>
          <a:solidFill>
            <a:srgbClr val="92D050"/>
          </a:solidFill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de-CH" dirty="0" err="1"/>
              <a:t>u.a</a:t>
            </a:r>
            <a:r>
              <a:rPr lang="de-CH" dirty="0"/>
              <a:t>…</a:t>
            </a:r>
          </a:p>
          <a:p>
            <a:pPr marL="0" indent="0">
              <a:buNone/>
            </a:pPr>
            <a:r>
              <a:rPr lang="de-CH" dirty="0"/>
              <a:t>Hepatitis</a:t>
            </a:r>
          </a:p>
          <a:p>
            <a:pPr marL="0" indent="0">
              <a:buNone/>
            </a:pPr>
            <a:r>
              <a:rPr lang="de-CH" dirty="0"/>
              <a:t>Hypoalbuminurie</a:t>
            </a:r>
          </a:p>
          <a:p>
            <a:pPr marL="0" indent="0">
              <a:buNone/>
            </a:pPr>
            <a:r>
              <a:rPr lang="de-CH" dirty="0"/>
              <a:t>Nierenversagen</a:t>
            </a:r>
          </a:p>
          <a:p>
            <a:pPr marL="0" indent="0">
              <a:buNone/>
            </a:pPr>
            <a:r>
              <a:rPr lang="de-CH" dirty="0"/>
              <a:t>Rechtsherzinsuffizienz</a:t>
            </a:r>
          </a:p>
          <a:p>
            <a:pPr marL="0" indent="0">
              <a:buNone/>
            </a:pPr>
            <a:r>
              <a:rPr lang="de-CH" dirty="0"/>
              <a:t>Ascites</a:t>
            </a:r>
          </a:p>
          <a:p>
            <a:pPr marL="0" indent="0">
              <a:buNone/>
            </a:pPr>
            <a:r>
              <a:rPr lang="de-CH" dirty="0"/>
              <a:t>Zirrhose</a:t>
            </a:r>
          </a:p>
          <a:p>
            <a:pPr marL="0" indent="0">
              <a:buNone/>
            </a:pPr>
            <a:r>
              <a:rPr lang="de-CH" dirty="0"/>
              <a:t>Hepatische venöse Obstruktion</a:t>
            </a:r>
          </a:p>
          <a:p>
            <a:pPr marL="0" indent="0">
              <a:buNone/>
            </a:pPr>
            <a:r>
              <a:rPr lang="de-CH" dirty="0"/>
              <a:t>…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60F96BC-2437-6CE1-1C22-B6AE87162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 – Refresher Gallenblase, Gallenwege, SGUM Kongress 2026</a:t>
            </a:r>
            <a:endParaRPr lang="de-CH" dirty="0"/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D20929E4-ED9B-B75F-1D42-0E3621FD82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248557"/>
            <a:ext cx="4296511" cy="2992700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559C17C0-35E0-3399-B991-6352A9E056F5}"/>
              </a:ext>
            </a:extLst>
          </p:cNvPr>
          <p:cNvSpPr txBox="1"/>
          <p:nvPr/>
        </p:nvSpPr>
        <p:spPr>
          <a:xfrm>
            <a:off x="8170332" y="5603317"/>
            <a:ext cx="6623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100" dirty="0"/>
              <a:t>Quelle 3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5A3A8F3E-6230-0FCB-BAD3-806B82FE2366}"/>
              </a:ext>
            </a:extLst>
          </p:cNvPr>
          <p:cNvSpPr txBox="1"/>
          <p:nvPr/>
        </p:nvSpPr>
        <p:spPr>
          <a:xfrm>
            <a:off x="457199" y="6225545"/>
            <a:ext cx="6623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100" dirty="0"/>
              <a:t>Quelle 8</a:t>
            </a:r>
          </a:p>
        </p:txBody>
      </p:sp>
    </p:spTree>
    <p:extLst>
      <p:ext uri="{BB962C8B-B14F-4D97-AF65-F5344CB8AC3E}">
        <p14:creationId xmlns:p14="http://schemas.microsoft.com/office/powerpoint/2010/main" val="3509652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675F7E-EBA6-7F5B-EBFC-5FDB837A2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Ductus </a:t>
            </a:r>
            <a:r>
              <a:rPr lang="de-DE" dirty="0" err="1"/>
              <a:t>Zystikus</a:t>
            </a:r>
            <a:r>
              <a:rPr lang="de-DE" dirty="0"/>
              <a:t>…?...</a:t>
            </a:r>
            <a:endParaRPr lang="de-CH" dirty="0"/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2C451184-85B7-6B93-D08E-5E7D6DCF4BE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33399" y="834457"/>
            <a:ext cx="5405520" cy="4030151"/>
          </a:xfrm>
          <a:prstGeom prst="rect">
            <a:avLst/>
          </a:prstGeom>
        </p:spPr>
      </p:pic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6C03A9F6-EAA1-9673-9C36-72277EABA7D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337304" y="3275373"/>
            <a:ext cx="4038600" cy="3019908"/>
          </a:xfrm>
          <a:prstGeom prst="rect">
            <a:avLst/>
          </a:prstGeom>
        </p:spPr>
      </p:pic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F40E40F-5850-8117-A248-CAEC0B2E4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 – Refresher Gallenblase, Gallenwege, SGUM Kongress 2026</a:t>
            </a:r>
            <a:endParaRPr lang="de-CH" dirty="0"/>
          </a:p>
        </p:txBody>
      </p: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11815C12-1ED3-F157-15AC-F502F31031CE}"/>
              </a:ext>
            </a:extLst>
          </p:cNvPr>
          <p:cNvCxnSpPr>
            <a:cxnSpLocks/>
          </p:cNvCxnSpPr>
          <p:nvPr/>
        </p:nvCxnSpPr>
        <p:spPr>
          <a:xfrm flipH="1">
            <a:off x="3319321" y="3080206"/>
            <a:ext cx="500856" cy="808068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D6B2811D-6EDD-A17E-56BF-FF227A46EBCF}"/>
              </a:ext>
            </a:extLst>
          </p:cNvPr>
          <p:cNvCxnSpPr/>
          <p:nvPr/>
        </p:nvCxnSpPr>
        <p:spPr>
          <a:xfrm flipV="1">
            <a:off x="5619695" y="5611368"/>
            <a:ext cx="384048" cy="603504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feld 12">
            <a:extLst>
              <a:ext uri="{FF2B5EF4-FFF2-40B4-BE49-F238E27FC236}">
                <a16:creationId xmlns:a16="http://schemas.microsoft.com/office/drawing/2014/main" id="{478E438A-2853-BDB2-D279-25478F742799}"/>
              </a:ext>
            </a:extLst>
          </p:cNvPr>
          <p:cNvSpPr txBox="1"/>
          <p:nvPr/>
        </p:nvSpPr>
        <p:spPr>
          <a:xfrm>
            <a:off x="6254497" y="1325880"/>
            <a:ext cx="2587752" cy="175432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de-CH" dirty="0"/>
              <a:t>Ca 3mm</a:t>
            </a:r>
          </a:p>
          <a:p>
            <a:r>
              <a:rPr lang="de-CH" dirty="0"/>
              <a:t>Meist unvollständige 	Darstellung</a:t>
            </a:r>
          </a:p>
          <a:p>
            <a:r>
              <a:rPr lang="de-CH" dirty="0"/>
              <a:t>Problem: die </a:t>
            </a:r>
            <a:r>
              <a:rPr lang="de-CH" dirty="0" err="1"/>
              <a:t>Plica</a:t>
            </a:r>
            <a:r>
              <a:rPr lang="de-CH" dirty="0"/>
              <a:t> </a:t>
            </a:r>
            <a:r>
              <a:rPr lang="de-CH" dirty="0" err="1"/>
              <a:t>spiralis</a:t>
            </a:r>
            <a:r>
              <a:rPr lang="de-CH" dirty="0"/>
              <a:t> 	verursacht 	Störungen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82BC6CE-7E41-ABAF-E96E-437CE066A1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651" y="4154120"/>
            <a:ext cx="3903076" cy="270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280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352B44-7367-52F8-B0E7-C95167360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Gallenblase Befunde/Pathologien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8B9E9AD-F330-D70B-092F-05116B4D683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de-CH" dirty="0"/>
              <a:t>Kongenitale Anomalien</a:t>
            </a:r>
          </a:p>
          <a:p>
            <a:r>
              <a:rPr lang="de-CH" dirty="0"/>
              <a:t>Agenesie (0.04-0.07%)</a:t>
            </a:r>
          </a:p>
          <a:p>
            <a:r>
              <a:rPr lang="de-CH" dirty="0" err="1"/>
              <a:t>Bifide</a:t>
            </a:r>
            <a:r>
              <a:rPr lang="de-CH" dirty="0"/>
              <a:t> GB</a:t>
            </a:r>
          </a:p>
          <a:p>
            <a:r>
              <a:rPr lang="de-CH" dirty="0"/>
              <a:t>Duplikation</a:t>
            </a:r>
          </a:p>
          <a:p>
            <a:r>
              <a:rPr lang="de-CH" dirty="0"/>
              <a:t>Ektopie</a:t>
            </a:r>
          </a:p>
          <a:p>
            <a:r>
              <a:rPr lang="de-CH" dirty="0"/>
              <a:t>Hypoplasie (ass. CF)</a:t>
            </a:r>
          </a:p>
          <a:p>
            <a:r>
              <a:rPr lang="de-CH" dirty="0" err="1"/>
              <a:t>Septierungen</a:t>
            </a:r>
            <a:endParaRPr lang="de-CH" dirty="0"/>
          </a:p>
          <a:p>
            <a:r>
              <a:rPr lang="de-CH" dirty="0"/>
              <a:t>Divertikel</a:t>
            </a:r>
          </a:p>
          <a:p>
            <a:endParaRPr lang="de-CH" dirty="0"/>
          </a:p>
          <a:p>
            <a:endParaRPr lang="de-CH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BCDB32B-78A9-CAA9-CC8E-7AB51C7D082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de-CH" dirty="0"/>
              <a:t>Postprandiale/nüchtern-GB</a:t>
            </a:r>
          </a:p>
          <a:p>
            <a:r>
              <a:rPr lang="de-CH" dirty="0"/>
              <a:t>Fokale oder generalisierte Wandverdickung (</a:t>
            </a:r>
            <a:r>
              <a:rPr lang="de-CH" dirty="0" err="1"/>
              <a:t>intr</a:t>
            </a:r>
            <a:r>
              <a:rPr lang="de-CH" dirty="0"/>
              <a:t>. </a:t>
            </a:r>
            <a:r>
              <a:rPr lang="de-CH" dirty="0" err="1"/>
              <a:t>vs</a:t>
            </a:r>
            <a:r>
              <a:rPr lang="de-CH" dirty="0"/>
              <a:t> </a:t>
            </a:r>
            <a:r>
              <a:rPr lang="de-CH" dirty="0" err="1"/>
              <a:t>extr</a:t>
            </a:r>
            <a:r>
              <a:rPr lang="de-CH" dirty="0"/>
              <a:t>.)</a:t>
            </a:r>
          </a:p>
          <a:p>
            <a:r>
              <a:rPr lang="de-CH" dirty="0"/>
              <a:t>Hydrops</a:t>
            </a:r>
          </a:p>
          <a:p>
            <a:r>
              <a:rPr lang="de-CH" u="sng" dirty="0"/>
              <a:t>Cholezystolithiasis</a:t>
            </a:r>
          </a:p>
          <a:p>
            <a:r>
              <a:rPr lang="de-CH" dirty="0"/>
              <a:t>Porzellan-GB</a:t>
            </a:r>
          </a:p>
          <a:p>
            <a:r>
              <a:rPr lang="de-CH" dirty="0"/>
              <a:t>Cholezystitis</a:t>
            </a:r>
          </a:p>
          <a:p>
            <a:r>
              <a:rPr lang="de-CH" dirty="0"/>
              <a:t>Empyem</a:t>
            </a:r>
          </a:p>
          <a:p>
            <a:r>
              <a:rPr lang="de-CH" dirty="0"/>
              <a:t>Perforation</a:t>
            </a:r>
          </a:p>
          <a:p>
            <a:r>
              <a:rPr lang="de-CH" dirty="0"/>
              <a:t>Gangrän</a:t>
            </a:r>
          </a:p>
          <a:p>
            <a:r>
              <a:rPr lang="de-CH" dirty="0"/>
              <a:t>Torsion</a:t>
            </a:r>
          </a:p>
          <a:p>
            <a:r>
              <a:rPr lang="de-CH" dirty="0"/>
              <a:t>Polypen, Papillome, Adenom, Karzinom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3A3D364-1D1D-815A-A4AA-72EBC3982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 – Refresher Gallenblase, Gallenwege, SGUM Kongress 2026</a:t>
            </a:r>
            <a:endParaRPr lang="de-CH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B9DC9F9-3E43-A9F1-CC99-8DCFCCBE9299}"/>
              </a:ext>
            </a:extLst>
          </p:cNvPr>
          <p:cNvSpPr txBox="1"/>
          <p:nvPr/>
        </p:nvSpPr>
        <p:spPr>
          <a:xfrm>
            <a:off x="202462" y="5979647"/>
            <a:ext cx="154241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100" dirty="0"/>
              <a:t>Adaptiert nach Quelle 3</a:t>
            </a:r>
          </a:p>
        </p:txBody>
      </p:sp>
    </p:spTree>
    <p:extLst>
      <p:ext uri="{BB962C8B-B14F-4D97-AF65-F5344CB8AC3E}">
        <p14:creationId xmlns:p14="http://schemas.microsoft.com/office/powerpoint/2010/main" val="4234970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2E0963EA-3EF5-3896-186E-4A81C3DC75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F6F55C-203C-AC90-BE68-6862BD819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Gallenblase Befunde/Pathologien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2D34C03-1CD3-284B-3745-DBB7FF53ADB0}"/>
              </a:ext>
            </a:extLst>
          </p:cNvPr>
          <p:cNvSpPr txBox="1"/>
          <p:nvPr/>
        </p:nvSpPr>
        <p:spPr>
          <a:xfrm>
            <a:off x="5175855" y="1651671"/>
            <a:ext cx="396814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200" dirty="0"/>
              <a:t>Pathologien:</a:t>
            </a:r>
          </a:p>
          <a:p>
            <a:endParaRPr lang="de-DE" sz="2200" dirty="0"/>
          </a:p>
          <a:p>
            <a:r>
              <a:rPr lang="de-DE" sz="2200" dirty="0"/>
              <a:t>Sludge</a:t>
            </a:r>
          </a:p>
          <a:p>
            <a:r>
              <a:rPr lang="de-DE" sz="2200" dirty="0"/>
              <a:t>Cholezystolithiasis</a:t>
            </a:r>
          </a:p>
          <a:p>
            <a:r>
              <a:rPr lang="de-DE" sz="2200" dirty="0"/>
              <a:t>Gallenblasenwandpolypen</a:t>
            </a:r>
          </a:p>
          <a:p>
            <a:r>
              <a:rPr lang="de-DE" sz="2200" dirty="0"/>
              <a:t>	einzeln/multipel</a:t>
            </a:r>
          </a:p>
          <a:p>
            <a:r>
              <a:rPr lang="de-DE" sz="2200" dirty="0"/>
              <a:t>	</a:t>
            </a:r>
            <a:r>
              <a:rPr lang="de-DE" sz="2200" dirty="0" err="1"/>
              <a:t>Adenomyomatose</a:t>
            </a:r>
            <a:endParaRPr lang="de-DE" sz="2200" dirty="0"/>
          </a:p>
          <a:p>
            <a:r>
              <a:rPr lang="de-DE" sz="2200" dirty="0"/>
              <a:t>Cholezystitis     	akut/chronisch/Empyem/</a:t>
            </a:r>
            <a:r>
              <a:rPr lang="de-DE" sz="2200" dirty="0" err="1"/>
              <a:t>Hy</a:t>
            </a:r>
            <a:r>
              <a:rPr lang="de-DE" sz="2200" dirty="0"/>
              <a:t>-	</a:t>
            </a:r>
            <a:r>
              <a:rPr lang="de-DE" sz="2200" dirty="0" err="1"/>
              <a:t>drops</a:t>
            </a:r>
            <a:endParaRPr lang="de-DE" sz="2200" dirty="0"/>
          </a:p>
          <a:p>
            <a:r>
              <a:rPr lang="de-DE" sz="2200" dirty="0"/>
              <a:t>Gallenblasen-Ca</a:t>
            </a:r>
          </a:p>
          <a:p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F68C759-B4F7-D577-7C84-F799BBFC8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 – Refresher Gallenblase, Gallenwege, SGUM Kongress 2026</a:t>
            </a:r>
            <a:endParaRPr lang="de-CH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A1CD4E31-54B5-C5F6-69CC-36506E3AF19C}"/>
              </a:ext>
            </a:extLst>
          </p:cNvPr>
          <p:cNvSpPr txBox="1"/>
          <p:nvPr/>
        </p:nvSpPr>
        <p:spPr>
          <a:xfrm>
            <a:off x="457200" y="1632597"/>
            <a:ext cx="3821843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200" dirty="0"/>
              <a:t>Beurteilt werden:</a:t>
            </a:r>
          </a:p>
          <a:p>
            <a:endParaRPr lang="de-CH" sz="2200" dirty="0"/>
          </a:p>
          <a:p>
            <a:r>
              <a:rPr lang="de-CH" sz="2200" dirty="0"/>
              <a:t>Füllungszustand/Grösse</a:t>
            </a:r>
          </a:p>
          <a:p>
            <a:r>
              <a:rPr lang="de-CH" sz="2200" dirty="0"/>
              <a:t>GB-Inhalt</a:t>
            </a:r>
          </a:p>
          <a:p>
            <a:r>
              <a:rPr lang="de-CH" sz="2200" dirty="0"/>
              <a:t>GB-Wand</a:t>
            </a:r>
          </a:p>
          <a:p>
            <a:r>
              <a:rPr lang="de-CH" sz="2200" dirty="0"/>
              <a:t>	Wanddicke, </a:t>
            </a:r>
            <a:r>
              <a:rPr lang="de-CH" sz="2200" dirty="0" err="1"/>
              <a:t>ev</a:t>
            </a:r>
            <a:r>
              <a:rPr lang="de-CH" sz="2200" dirty="0"/>
              <a:t> Schichtung, </a:t>
            </a:r>
          </a:p>
          <a:p>
            <a:r>
              <a:rPr lang="de-CH" sz="2200" dirty="0"/>
              <a:t>	Fokale </a:t>
            </a:r>
            <a:r>
              <a:rPr lang="de-CH" sz="2200" dirty="0" err="1"/>
              <a:t>vs</a:t>
            </a:r>
            <a:r>
              <a:rPr lang="de-CH" sz="2200" dirty="0"/>
              <a:t> diffuse 	Veränderungen</a:t>
            </a:r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796663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F69BBF-70AA-E950-4DBD-4901BB2149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F53411-E4A3-02FD-4636-65C3F5563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Gallenblase Befunde/Pathologien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0DBAF69-1023-3D05-FC75-AC189EE604EB}"/>
              </a:ext>
            </a:extLst>
          </p:cNvPr>
          <p:cNvSpPr txBox="1"/>
          <p:nvPr/>
        </p:nvSpPr>
        <p:spPr>
          <a:xfrm>
            <a:off x="5175855" y="1651671"/>
            <a:ext cx="405958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200" dirty="0"/>
              <a:t>Pathologien:</a:t>
            </a:r>
          </a:p>
          <a:p>
            <a:endParaRPr lang="de-DE" sz="2200" dirty="0"/>
          </a:p>
          <a:p>
            <a:r>
              <a:rPr lang="de-DE" sz="2200" dirty="0"/>
              <a:t>Sludge</a:t>
            </a:r>
          </a:p>
          <a:p>
            <a:r>
              <a:rPr lang="de-DE" sz="2200" dirty="0"/>
              <a:t>Cholezystolithiasis</a:t>
            </a:r>
          </a:p>
          <a:p>
            <a:r>
              <a:rPr lang="de-DE" sz="2200" dirty="0"/>
              <a:t>Gallenblasenwandpolypen</a:t>
            </a:r>
          </a:p>
          <a:p>
            <a:r>
              <a:rPr lang="de-DE" sz="2200" dirty="0"/>
              <a:t>	einzeln/multipel</a:t>
            </a:r>
          </a:p>
          <a:p>
            <a:r>
              <a:rPr lang="de-DE" sz="2200" dirty="0"/>
              <a:t>	</a:t>
            </a:r>
            <a:r>
              <a:rPr lang="de-DE" sz="2200" dirty="0" err="1"/>
              <a:t>Adenomyomatose</a:t>
            </a:r>
            <a:endParaRPr lang="de-DE" sz="2200" dirty="0"/>
          </a:p>
          <a:p>
            <a:r>
              <a:rPr lang="de-DE" sz="2200" dirty="0"/>
              <a:t>Cholezystitis     	akut/chronisch/Empyem/</a:t>
            </a:r>
            <a:r>
              <a:rPr lang="de-DE" sz="2200" dirty="0" err="1"/>
              <a:t>Hy</a:t>
            </a:r>
            <a:r>
              <a:rPr lang="de-DE" sz="2200" dirty="0"/>
              <a:t>-	</a:t>
            </a:r>
            <a:r>
              <a:rPr lang="de-DE" sz="2200" dirty="0" err="1"/>
              <a:t>drops</a:t>
            </a:r>
            <a:endParaRPr lang="de-DE" sz="2200" dirty="0"/>
          </a:p>
          <a:p>
            <a:r>
              <a:rPr lang="de-DE" sz="2200" dirty="0"/>
              <a:t>Gallenblasen-Ca</a:t>
            </a:r>
          </a:p>
          <a:p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D323A3D-3AE9-CB0E-41BB-187D990BF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 – Refresher Gallenblase, Gallenwege, SGUM Kongress 2026</a:t>
            </a:r>
            <a:endParaRPr lang="de-CH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81A84E7-BB26-EE46-73E9-D40E5101B747}"/>
              </a:ext>
            </a:extLst>
          </p:cNvPr>
          <p:cNvSpPr txBox="1"/>
          <p:nvPr/>
        </p:nvSpPr>
        <p:spPr>
          <a:xfrm>
            <a:off x="457200" y="1632597"/>
            <a:ext cx="3821843" cy="307776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de-CH" sz="2200" dirty="0"/>
              <a:t>Beurteilt werden:</a:t>
            </a:r>
          </a:p>
          <a:p>
            <a:endParaRPr lang="de-CH" sz="2200" dirty="0"/>
          </a:p>
          <a:p>
            <a:r>
              <a:rPr lang="de-CH" sz="2200" dirty="0">
                <a:solidFill>
                  <a:srgbClr val="FF0000"/>
                </a:solidFill>
              </a:rPr>
              <a:t>Füllungszustand/Grösse</a:t>
            </a:r>
          </a:p>
          <a:p>
            <a:r>
              <a:rPr lang="de-CH" sz="2200" dirty="0">
                <a:solidFill>
                  <a:srgbClr val="FF0000"/>
                </a:solidFill>
              </a:rPr>
              <a:t>GB-Inhalt</a:t>
            </a:r>
          </a:p>
          <a:p>
            <a:r>
              <a:rPr lang="de-CH" sz="2200" dirty="0">
                <a:solidFill>
                  <a:srgbClr val="FF0000"/>
                </a:solidFill>
              </a:rPr>
              <a:t>GB-Wand</a:t>
            </a:r>
          </a:p>
          <a:p>
            <a:r>
              <a:rPr lang="de-CH" sz="2200" dirty="0"/>
              <a:t>	Wanddicke, </a:t>
            </a:r>
            <a:r>
              <a:rPr lang="de-CH" sz="2200" dirty="0" err="1"/>
              <a:t>ev</a:t>
            </a:r>
            <a:r>
              <a:rPr lang="de-CH" sz="2200" dirty="0"/>
              <a:t> Schichtung, </a:t>
            </a:r>
          </a:p>
          <a:p>
            <a:r>
              <a:rPr lang="de-CH" sz="2200" dirty="0"/>
              <a:t>	Fokale </a:t>
            </a:r>
            <a:r>
              <a:rPr lang="de-CH" sz="2200" dirty="0" err="1"/>
              <a:t>vs</a:t>
            </a:r>
            <a:r>
              <a:rPr lang="de-CH" sz="2200" dirty="0"/>
              <a:t> diffuse 	Veränderungen</a:t>
            </a:r>
          </a:p>
          <a:p>
            <a:endParaRPr lang="de-CH" dirty="0"/>
          </a:p>
        </p:txBody>
      </p:sp>
      <p:pic>
        <p:nvPicPr>
          <p:cNvPr id="5" name="Grafik 4" descr="Post-it-Notizen mit einfarbiger Füllung">
            <a:extLst>
              <a:ext uri="{FF2B5EF4-FFF2-40B4-BE49-F238E27FC236}">
                <a16:creationId xmlns:a16="http://schemas.microsoft.com/office/drawing/2014/main" id="{8078CCBC-DC8D-8FCE-A481-1D6A9353A8C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54458" y="256658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547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93E48F-D30B-7ABB-5A7B-2C0713AD66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35D442-08B2-1C7B-F4AC-F326A800B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Gallenblase Befunde/Pathologien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EFC9395-4BB9-F50F-3101-4F45D71AC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 – Refresher Gallenblase, Gallenwege, SGUM Kongress 2026</a:t>
            </a:r>
            <a:endParaRPr lang="de-CH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BC28B44-11AB-4A06-8968-5BB02E1767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634" y="788737"/>
            <a:ext cx="4517644" cy="4306977"/>
          </a:xfrm>
          <a:prstGeom prst="rect">
            <a:avLst/>
          </a:prstGeom>
        </p:spPr>
      </p:pic>
      <p:pic>
        <p:nvPicPr>
          <p:cNvPr id="8" name="Inhaltsplatzhalter 9">
            <a:extLst>
              <a:ext uri="{FF2B5EF4-FFF2-40B4-BE49-F238E27FC236}">
                <a16:creationId xmlns:a16="http://schemas.microsoft.com/office/drawing/2014/main" id="{0CFC8FD7-8D24-396B-D0A3-967953D0FEC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161288" y="4126545"/>
            <a:ext cx="2971800" cy="2594930"/>
          </a:xfr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5EF403FC-65DC-BB7E-B6C8-1690DB5FDF00}"/>
              </a:ext>
            </a:extLst>
          </p:cNvPr>
          <p:cNvSpPr txBox="1"/>
          <p:nvPr/>
        </p:nvSpPr>
        <p:spPr>
          <a:xfrm>
            <a:off x="5175855" y="1651671"/>
            <a:ext cx="405958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200" dirty="0"/>
              <a:t>Pathologien:</a:t>
            </a:r>
          </a:p>
          <a:p>
            <a:endParaRPr lang="de-DE" sz="2200" dirty="0"/>
          </a:p>
          <a:p>
            <a:r>
              <a:rPr lang="de-DE" sz="2200" dirty="0">
                <a:solidFill>
                  <a:srgbClr val="FF0000"/>
                </a:solidFill>
              </a:rPr>
              <a:t>Sludge</a:t>
            </a:r>
          </a:p>
          <a:p>
            <a:r>
              <a:rPr lang="de-DE" sz="2200" dirty="0"/>
              <a:t>Cholezystolithiasis</a:t>
            </a:r>
          </a:p>
          <a:p>
            <a:r>
              <a:rPr lang="de-DE" sz="2200" dirty="0"/>
              <a:t>Gallenblasenwandpolypen</a:t>
            </a:r>
          </a:p>
          <a:p>
            <a:r>
              <a:rPr lang="de-DE" sz="2200" dirty="0"/>
              <a:t>	einzeln/multipel</a:t>
            </a:r>
          </a:p>
          <a:p>
            <a:r>
              <a:rPr lang="de-DE" sz="2200" dirty="0"/>
              <a:t>	</a:t>
            </a:r>
            <a:r>
              <a:rPr lang="de-DE" sz="2200" dirty="0" err="1"/>
              <a:t>Adenomyomatose</a:t>
            </a:r>
            <a:endParaRPr lang="de-DE" sz="2200" dirty="0"/>
          </a:p>
          <a:p>
            <a:r>
              <a:rPr lang="de-DE" sz="2200" dirty="0"/>
              <a:t>Cholezystitis     	akut/chronisch/Empyem/</a:t>
            </a:r>
            <a:r>
              <a:rPr lang="de-DE" sz="2200" dirty="0" err="1"/>
              <a:t>Hy</a:t>
            </a:r>
            <a:r>
              <a:rPr lang="de-DE" sz="2200" dirty="0"/>
              <a:t>-	</a:t>
            </a:r>
            <a:r>
              <a:rPr lang="de-DE" sz="2200" dirty="0" err="1"/>
              <a:t>drops</a:t>
            </a:r>
            <a:endParaRPr lang="de-DE" sz="2200" dirty="0"/>
          </a:p>
          <a:p>
            <a:r>
              <a:rPr lang="de-DE" sz="2200" dirty="0"/>
              <a:t>Gallenblasen-Ca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28219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C9B506-5C16-8B6C-B933-7FE9FC12B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Sludge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629ACA1-C2DA-8B17-C5D2-8375D7985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 – Refresher Gallenblase, Gallenwege, SGUM Kongress 2026</a:t>
            </a:r>
            <a:endParaRPr lang="de-CH"/>
          </a:p>
        </p:txBody>
      </p:sp>
      <p:pic>
        <p:nvPicPr>
          <p:cNvPr id="6" name="SludgeM202604230943036480001">
            <a:hlinkClick r:id="" action="ppaction://media"/>
            <a:extLst>
              <a:ext uri="{FF2B5EF4-FFF2-40B4-BE49-F238E27FC236}">
                <a16:creationId xmlns:a16="http://schemas.microsoft.com/office/drawing/2014/main" id="{815FDD73-8055-BC93-292B-F3982AF6969C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0951" y="865822"/>
            <a:ext cx="6835140" cy="5126355"/>
          </a:xfr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3EFC22AE-4ABF-D9E9-74FB-BC4B28F00A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3008" y="4406032"/>
            <a:ext cx="2143792" cy="1869118"/>
          </a:xfrm>
          <a:prstGeom prst="rect">
            <a:avLst/>
          </a:prstGeom>
        </p:spPr>
      </p:pic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3CE6F9F8-07F9-B099-EE47-8C42ED997BBD}"/>
              </a:ext>
            </a:extLst>
          </p:cNvPr>
          <p:cNvCxnSpPr/>
          <p:nvPr/>
        </p:nvCxnSpPr>
        <p:spPr>
          <a:xfrm flipV="1">
            <a:off x="2937626" y="3977640"/>
            <a:ext cx="297011" cy="694944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D73757DC-374A-7B0F-9725-25F49BD9D3D0}"/>
              </a:ext>
            </a:extLst>
          </p:cNvPr>
          <p:cNvCxnSpPr/>
          <p:nvPr/>
        </p:nvCxnSpPr>
        <p:spPr>
          <a:xfrm flipV="1">
            <a:off x="3818297" y="3903112"/>
            <a:ext cx="297011" cy="694944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B8B8E361-F793-67E2-E046-C35F5AED7652}"/>
              </a:ext>
            </a:extLst>
          </p:cNvPr>
          <p:cNvCxnSpPr>
            <a:cxnSpLocks/>
          </p:cNvCxnSpPr>
          <p:nvPr/>
        </p:nvCxnSpPr>
        <p:spPr>
          <a:xfrm flipH="1" flipV="1">
            <a:off x="5291328" y="3115343"/>
            <a:ext cx="670560" cy="304800"/>
          </a:xfrm>
          <a:prstGeom prst="straightConnector1">
            <a:avLst/>
          </a:prstGeom>
          <a:ln>
            <a:solidFill>
              <a:srgbClr val="92D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8353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4BB9C5-46EE-D910-4556-7ED7672BA5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792523-0A33-D84C-2FDF-756F25614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 Steckbrief GB-Sludge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09AF60B-808E-2D11-8517-7AF8E3440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 – Refresher Gallenblase, Gallenwege, SGUM Kongress 2026</a:t>
            </a:r>
            <a:endParaRPr lang="de-CH"/>
          </a:p>
        </p:txBody>
      </p:sp>
      <p:pic>
        <p:nvPicPr>
          <p:cNvPr id="4" name="Grafik 3" descr="Post-it-Notizen mit einfarbiger Füllung">
            <a:extLst>
              <a:ext uri="{FF2B5EF4-FFF2-40B4-BE49-F238E27FC236}">
                <a16:creationId xmlns:a16="http://schemas.microsoft.com/office/drawing/2014/main" id="{9A42C8CD-1334-0D66-FA28-8E065B07E62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074152" y="102302"/>
            <a:ext cx="914400" cy="9144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E8538DA2-AAD6-ADBC-1B2A-AB78E402E990}"/>
              </a:ext>
            </a:extLst>
          </p:cNvPr>
          <p:cNvSpPr txBox="1"/>
          <p:nvPr/>
        </p:nvSpPr>
        <p:spPr>
          <a:xfrm>
            <a:off x="5705855" y="1190254"/>
            <a:ext cx="3282697" cy="4416594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de-DE" dirty="0"/>
              <a:t>Ca-Bilirubin Granulate, 	Cholesterol Kristalle</a:t>
            </a:r>
            <a:endParaRPr lang="de-CH" dirty="0"/>
          </a:p>
          <a:p>
            <a:r>
              <a:rPr lang="de-DE" dirty="0"/>
              <a:t>Stase mechanisch oder 	funktionell?</a:t>
            </a:r>
          </a:p>
          <a:p>
            <a:r>
              <a:rPr lang="de-DE" dirty="0"/>
              <a:t>Kein Schallschatten</a:t>
            </a:r>
          </a:p>
          <a:p>
            <a:endParaRPr lang="de-DE" dirty="0"/>
          </a:p>
          <a:p>
            <a:r>
              <a:rPr lang="de-DE" dirty="0"/>
              <a:t>Fasten, parenterale Ernährung, Cholezystitis, Hyperalimentation, Schwangerschaften</a:t>
            </a:r>
          </a:p>
          <a:p>
            <a:endParaRPr lang="de-DE" dirty="0"/>
          </a:p>
          <a:p>
            <a:r>
              <a:rPr lang="de-DE" dirty="0"/>
              <a:t>Oft zeitlich vor Steinleiden</a:t>
            </a:r>
          </a:p>
          <a:p>
            <a:endParaRPr lang="de-DE" dirty="0"/>
          </a:p>
          <a:p>
            <a:r>
              <a:rPr lang="de-DE" dirty="0"/>
              <a:t>DD Artefakt (Partialvolumen), 	Blut, Parasiten</a:t>
            </a:r>
          </a:p>
          <a:p>
            <a:endParaRPr lang="de-DE" dirty="0"/>
          </a:p>
          <a:p>
            <a:r>
              <a:rPr lang="de-DE" sz="1100" dirty="0"/>
              <a:t>Quelle 3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49D5144-747B-39C9-5291-3C61B9CB2C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3768" y="3700309"/>
            <a:ext cx="3282698" cy="238120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86F51CE-5DFB-2859-A711-FC4495A625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458" y="1171058"/>
            <a:ext cx="4881319" cy="2899255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14CB9B22-E91B-78C6-9B17-5B8F8952D4B0}"/>
              </a:ext>
            </a:extLst>
          </p:cNvPr>
          <p:cNvSpPr txBox="1"/>
          <p:nvPr/>
        </p:nvSpPr>
        <p:spPr>
          <a:xfrm>
            <a:off x="1153768" y="6081517"/>
            <a:ext cx="6623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100" dirty="0"/>
              <a:t>Quelle 8</a:t>
            </a:r>
          </a:p>
        </p:txBody>
      </p:sp>
    </p:spTree>
    <p:extLst>
      <p:ext uri="{BB962C8B-B14F-4D97-AF65-F5344CB8AC3E}">
        <p14:creationId xmlns:p14="http://schemas.microsoft.com/office/powerpoint/2010/main" val="3074088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Werkzeug, Platane Flugzeug Hobel, Person, Handwerkzeug enthält.&#10;&#10;KI-generierte Inhalte können fehlerhaft sein.">
            <a:extLst>
              <a:ext uri="{FF2B5EF4-FFF2-40B4-BE49-F238E27FC236}">
                <a16:creationId xmlns:a16="http://schemas.microsoft.com/office/drawing/2014/main" id="{1B5BFD8F-0325-2FE7-097C-3A7F9360AB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8" r="15964" b="-1"/>
          <a:stretch/>
        </p:blipFill>
        <p:spPr>
          <a:xfrm>
            <a:off x="3598034" y="334469"/>
            <a:ext cx="5163728" cy="3662265"/>
          </a:xfrm>
          <a:prstGeom prst="rect">
            <a:avLst/>
          </a:prstGeom>
        </p:spPr>
      </p:pic>
      <p:pic>
        <p:nvPicPr>
          <p:cNvPr id="5" name="M202604230934550990001">
            <a:hlinkClick r:id="" action="ppaction://media"/>
            <a:extLst>
              <a:ext uri="{FF2B5EF4-FFF2-40B4-BE49-F238E27FC236}">
                <a16:creationId xmlns:a16="http://schemas.microsoft.com/office/drawing/2014/main" id="{26E306E8-899C-DF10-D86A-0B52DFFE3FE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0717" y="943080"/>
            <a:ext cx="7011090" cy="5258780"/>
          </a:xfrm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5296875-AD2B-7EFD-C7C3-4D7FDA84A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4944" y="6201860"/>
            <a:ext cx="7754112" cy="519615"/>
          </a:xfrm>
        </p:spPr>
        <p:txBody>
          <a:bodyPr/>
          <a:lstStyle/>
          <a:p>
            <a:r>
              <a:rPr lang="de-DE" dirty="0"/>
              <a:t>T. Chlibec - Ultraschallzentrum Rorschach – Refresher Gallenblase, Gallenwege, SGUM Kongress 2026</a:t>
            </a:r>
            <a:endParaRPr lang="de-CH" dirty="0"/>
          </a:p>
        </p:txBody>
      </p:sp>
      <p:pic>
        <p:nvPicPr>
          <p:cNvPr id="3" name="onestopshoppingWhatsApp Video 2026-04-25 at 13.30.44">
            <a:hlinkClick r:id="" action="ppaction://media"/>
            <a:extLst>
              <a:ext uri="{FF2B5EF4-FFF2-40B4-BE49-F238E27FC236}">
                <a16:creationId xmlns:a16="http://schemas.microsoft.com/office/drawing/2014/main" id="{BC775A7E-E221-66E2-ABAE-C1D8F935C58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574987" y="4901184"/>
            <a:ext cx="2383085" cy="168217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CFE5EDF-40FD-2E20-D9E0-14CE22979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094" y="136525"/>
            <a:ext cx="1679750" cy="2432240"/>
          </a:xfrm>
          <a:solidFill>
            <a:srgbClr val="92D050"/>
          </a:solidFill>
        </p:spPr>
        <p:txBody>
          <a:bodyPr/>
          <a:lstStyle/>
          <a:p>
            <a:r>
              <a:rPr lang="de-CH" dirty="0"/>
              <a:t>Teaser: </a:t>
            </a:r>
            <a:r>
              <a:rPr lang="de-CH" dirty="0" err="1"/>
              <a:t>One</a:t>
            </a:r>
            <a:r>
              <a:rPr lang="de-CH" dirty="0"/>
              <a:t> </a:t>
            </a:r>
            <a:r>
              <a:rPr lang="de-CH" dirty="0" err="1"/>
              <a:t>Stop</a:t>
            </a:r>
            <a:r>
              <a:rPr lang="de-CH" dirty="0"/>
              <a:t> Shopping</a:t>
            </a:r>
          </a:p>
        </p:txBody>
      </p:sp>
    </p:spTree>
    <p:extLst>
      <p:ext uri="{BB962C8B-B14F-4D97-AF65-F5344CB8AC3E}">
        <p14:creationId xmlns:p14="http://schemas.microsoft.com/office/powerpoint/2010/main" val="2432703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0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4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C46C33-51E7-B744-74FF-1E8B2ADBB2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3CD1DE-250A-9B32-3713-257A162D7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Gallenblase Befunde/Pathologien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FD83811-80F4-8E62-E276-43119206E7D6}"/>
              </a:ext>
            </a:extLst>
          </p:cNvPr>
          <p:cNvSpPr txBox="1"/>
          <p:nvPr/>
        </p:nvSpPr>
        <p:spPr>
          <a:xfrm>
            <a:off x="5386167" y="1674924"/>
            <a:ext cx="3666393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200" dirty="0"/>
              <a:t>Patholgien:</a:t>
            </a:r>
          </a:p>
          <a:p>
            <a:endParaRPr lang="de-DE" sz="2200" dirty="0"/>
          </a:p>
          <a:p>
            <a:r>
              <a:rPr lang="de-DE" sz="2200" dirty="0"/>
              <a:t>Sludge</a:t>
            </a:r>
          </a:p>
          <a:p>
            <a:r>
              <a:rPr lang="de-DE" sz="2200" dirty="0" err="1">
                <a:solidFill>
                  <a:srgbClr val="FF0000"/>
                </a:solidFill>
              </a:rPr>
              <a:t>Chlolezystolithiasis</a:t>
            </a:r>
            <a:endParaRPr lang="de-DE" sz="2200" dirty="0">
              <a:solidFill>
                <a:srgbClr val="FF0000"/>
              </a:solidFill>
            </a:endParaRPr>
          </a:p>
          <a:p>
            <a:r>
              <a:rPr lang="de-DE" sz="2200" dirty="0"/>
              <a:t>Gallenblasenwandpolypen</a:t>
            </a:r>
          </a:p>
          <a:p>
            <a:r>
              <a:rPr lang="de-DE" sz="2200" dirty="0"/>
              <a:t>	einzeln/multipel</a:t>
            </a:r>
          </a:p>
          <a:p>
            <a:r>
              <a:rPr lang="de-DE" sz="2200" dirty="0"/>
              <a:t>	</a:t>
            </a:r>
            <a:r>
              <a:rPr lang="de-DE" sz="2200" dirty="0" err="1"/>
              <a:t>Adenomyomatose</a:t>
            </a:r>
            <a:endParaRPr lang="de-DE" sz="2200" dirty="0"/>
          </a:p>
          <a:p>
            <a:r>
              <a:rPr lang="de-DE" sz="2200" dirty="0"/>
              <a:t>Cholezystitis     	akut/chronisch/Empyem/	Hydrops</a:t>
            </a:r>
          </a:p>
          <a:p>
            <a:r>
              <a:rPr lang="de-DE" sz="2200" dirty="0"/>
              <a:t>Gallenblasen-Ca</a:t>
            </a:r>
          </a:p>
          <a:p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DFBCC8F-BB59-C59B-7C73-25C40C506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 – Refresher Gallenblase, Gallenwege, SGUM Kongress 2026</a:t>
            </a:r>
            <a:endParaRPr lang="de-CH"/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9824136A-2924-1BE9-C223-78B06B77AFE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6688" y="1581004"/>
            <a:ext cx="5168621" cy="3631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012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DE5562-7A46-852A-95E6-C083872277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56CC08-1605-6508-833D-EE4711766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Cholezystolithiasis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410EF36-9E46-8BCD-363E-6DF92B3FC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 – Refresher Gallenblase, Gallenwege, SGUM Kongress 2026</a:t>
            </a:r>
            <a:endParaRPr lang="de-CH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2D8FF6F0-F88F-E4B5-10AF-146E89685A6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e-CH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310234A-7515-E755-D907-A78FA4983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569" y="1505756"/>
            <a:ext cx="4831229" cy="3432004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3C56F66A-95E4-850D-291C-E11FD13FD5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1081" y="1786661"/>
            <a:ext cx="3943350" cy="305094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D0C4EF3F-953F-736B-89E2-86E6F6C6E6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761" y="4362074"/>
            <a:ext cx="1617812" cy="1611745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131F2F92-12C7-AC02-3114-6C9243F3CC6C}"/>
              </a:ext>
            </a:extLst>
          </p:cNvPr>
          <p:cNvSpPr txBox="1"/>
          <p:nvPr/>
        </p:nvSpPr>
        <p:spPr>
          <a:xfrm>
            <a:off x="3145155" y="5638614"/>
            <a:ext cx="5344284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de-CH" dirty="0"/>
              <a:t>Selten nötig, aber möglich: Pat. im Stehen untersuchen</a:t>
            </a:r>
          </a:p>
        </p:txBody>
      </p:sp>
    </p:spTree>
    <p:extLst>
      <p:ext uri="{BB962C8B-B14F-4D97-AF65-F5344CB8AC3E}">
        <p14:creationId xmlns:p14="http://schemas.microsoft.com/office/powerpoint/2010/main" val="267095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C9B506-5C16-8B6C-B933-7FE9FC12B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Cholezystolithiasis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85D4931-194E-6E18-839F-7BF62DF46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 – Refresher Gallenblase, Gallenwege, SGUM Kongress 2026</a:t>
            </a:r>
            <a:endParaRPr lang="de-CH"/>
          </a:p>
        </p:txBody>
      </p:sp>
      <p:pic>
        <p:nvPicPr>
          <p:cNvPr id="5" name="Multiple GBSteineM202604161233196130001">
            <a:hlinkClick r:id="" action="ppaction://media"/>
            <a:extLst>
              <a:ext uri="{FF2B5EF4-FFF2-40B4-BE49-F238E27FC236}">
                <a16:creationId xmlns:a16="http://schemas.microsoft.com/office/drawing/2014/main" id="{C43DCC0F-79FC-547B-6E11-EC8D87A985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5024" y="905256"/>
            <a:ext cx="6656832" cy="499262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70A3E42-CF21-3304-C20F-A0EEF8394A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0070" y="4599708"/>
            <a:ext cx="1617812" cy="161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542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9BD489-C552-8C6C-38E8-C284992223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633397-8080-91E0-636F-7902A829D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Steckbrief Cholezystolithiasis</a:t>
            </a: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EEF19B72-9E3C-5BA0-5E11-FA60AA8B57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394" y="1553379"/>
            <a:ext cx="4104525" cy="5193729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de-DE" dirty="0"/>
              <a:t>Sensitivität 91-98%, 5% falsch neg. </a:t>
            </a:r>
          </a:p>
          <a:p>
            <a:pPr>
              <a:spcBef>
                <a:spcPct val="50000"/>
              </a:spcBef>
            </a:pPr>
            <a:r>
              <a:rPr lang="de-DE" altLang="de-DE" dirty="0" err="1"/>
              <a:t>hyperechogene</a:t>
            </a:r>
            <a:r>
              <a:rPr lang="de-DE" altLang="de-DE" dirty="0"/>
              <a:t>  Reflexe; </a:t>
            </a:r>
          </a:p>
          <a:p>
            <a:pPr>
              <a:spcBef>
                <a:spcPct val="50000"/>
              </a:spcBef>
            </a:pPr>
            <a:r>
              <a:rPr lang="de-DE" altLang="de-DE" dirty="0"/>
              <a:t>solitär oder multipel, oval oder rund,</a:t>
            </a:r>
          </a:p>
          <a:p>
            <a:pPr>
              <a:spcBef>
                <a:spcPct val="50000"/>
              </a:spcBef>
            </a:pPr>
            <a:r>
              <a:rPr lang="de-DE" altLang="de-DE" dirty="0"/>
              <a:t>meist mit dorsaler Schallauslöschung</a:t>
            </a:r>
          </a:p>
          <a:p>
            <a:pPr>
              <a:spcBef>
                <a:spcPct val="50000"/>
              </a:spcBef>
            </a:pPr>
            <a:r>
              <a:rPr lang="de-DE" altLang="de-DE" dirty="0"/>
              <a:t>mobil (selten fixiert)</a:t>
            </a:r>
          </a:p>
          <a:p>
            <a:pPr>
              <a:spcBef>
                <a:spcPct val="50000"/>
              </a:spcBef>
            </a:pPr>
            <a:r>
              <a:rPr lang="de-DE" altLang="de-DE" dirty="0"/>
              <a:t>&lt;5mm 70% ohne Schallschatten</a:t>
            </a:r>
          </a:p>
          <a:p>
            <a:pPr>
              <a:spcBef>
                <a:spcPct val="50000"/>
              </a:spcBef>
            </a:pPr>
            <a:r>
              <a:rPr lang="de-DE" altLang="de-DE" dirty="0"/>
              <a:t>Inzidenz: 10%, 2% bei Kindern, M:F 1:3</a:t>
            </a:r>
          </a:p>
          <a:p>
            <a:pPr>
              <a:spcBef>
                <a:spcPct val="50000"/>
              </a:spcBef>
            </a:pPr>
            <a:r>
              <a:rPr lang="de-DE" altLang="de-DE" dirty="0"/>
              <a:t>70% </a:t>
            </a:r>
            <a:r>
              <a:rPr lang="de-DE" altLang="de-DE" dirty="0" err="1"/>
              <a:t>Cholesterolsteine</a:t>
            </a:r>
            <a:endParaRPr lang="de-DE" altLang="de-DE" dirty="0"/>
          </a:p>
          <a:p>
            <a:pPr>
              <a:spcBef>
                <a:spcPct val="50000"/>
              </a:spcBef>
            </a:pPr>
            <a:r>
              <a:rPr lang="de-DE" altLang="de-DE" dirty="0"/>
              <a:t>„5 F“ Regel (</a:t>
            </a:r>
            <a:r>
              <a:rPr lang="de-DE" altLang="de-DE" dirty="0" err="1"/>
              <a:t>female</a:t>
            </a:r>
            <a:r>
              <a:rPr lang="de-DE" altLang="de-DE" dirty="0"/>
              <a:t>, </a:t>
            </a:r>
            <a:r>
              <a:rPr lang="de-DE" altLang="de-DE" dirty="0" err="1"/>
              <a:t>fat</a:t>
            </a:r>
            <a:r>
              <a:rPr lang="de-DE" altLang="de-DE" dirty="0"/>
              <a:t>, </a:t>
            </a:r>
          </a:p>
          <a:p>
            <a:pPr>
              <a:spcBef>
                <a:spcPct val="50000"/>
              </a:spcBef>
            </a:pPr>
            <a:r>
              <a:rPr lang="de-DE" altLang="de-DE" dirty="0"/>
              <a:t>fertile, </a:t>
            </a:r>
            <a:r>
              <a:rPr lang="de-DE" altLang="de-DE" dirty="0" err="1"/>
              <a:t>forty</a:t>
            </a:r>
            <a:r>
              <a:rPr lang="de-DE" altLang="de-DE" dirty="0"/>
              <a:t>, fair)</a:t>
            </a:r>
          </a:p>
          <a:p>
            <a:pPr>
              <a:spcBef>
                <a:spcPct val="50000"/>
              </a:spcBef>
            </a:pPr>
            <a:r>
              <a:rPr lang="de-DE" altLang="de-DE" dirty="0"/>
              <a:t>„6 F“ Regel: + </a:t>
            </a:r>
            <a:r>
              <a:rPr lang="de-DE" altLang="de-DE" dirty="0" err="1"/>
              <a:t>family</a:t>
            </a:r>
            <a:endParaRPr lang="de-DE" altLang="de-DE" dirty="0"/>
          </a:p>
          <a:p>
            <a:pPr>
              <a:spcBef>
                <a:spcPct val="50000"/>
              </a:spcBef>
            </a:pPr>
            <a:r>
              <a:rPr lang="de-DE" altLang="de-DE" sz="1100" dirty="0"/>
              <a:t>Quelle 3</a:t>
            </a:r>
          </a:p>
          <a:p>
            <a:pPr>
              <a:spcBef>
                <a:spcPct val="50000"/>
              </a:spcBef>
            </a:pPr>
            <a:endParaRPr lang="de-DE" alt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608D908-EF07-268B-2EFB-D5C3556F0E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0309" y="806717"/>
            <a:ext cx="3631915" cy="236001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75F1A40-4C37-0627-48A9-5167CAEF18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919" y="2632940"/>
            <a:ext cx="3265736" cy="2526675"/>
          </a:xfrm>
          <a:prstGeom prst="rect">
            <a:avLst/>
          </a:prstGeom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0AD2748-2992-DFD2-DE56-D8D935ACC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 – Refresher Gallenblase, Gallenwege, SGUM Kongress 2026</a:t>
            </a:r>
            <a:endParaRPr lang="de-CH"/>
          </a:p>
        </p:txBody>
      </p:sp>
      <p:pic>
        <p:nvPicPr>
          <p:cNvPr id="5" name="Grafik 4" descr="Post-it-Notizen mit einfarbiger Füllung">
            <a:extLst>
              <a:ext uri="{FF2B5EF4-FFF2-40B4-BE49-F238E27FC236}">
                <a16:creationId xmlns:a16="http://schemas.microsoft.com/office/drawing/2014/main" id="{F9524DAD-78A3-31E1-025F-62A4B483BC4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4458" y="256658"/>
            <a:ext cx="914400" cy="9144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1F93DD8-64A0-7171-97E6-3227B4FC77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6574" y="4526730"/>
            <a:ext cx="2191131" cy="2122228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B776CBCA-F0BD-C4D7-A09A-3A1B36FB01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1492" y="4625827"/>
            <a:ext cx="2778807" cy="212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394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E8484D-1E58-AEFE-93F1-38A3E14C32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1C6E57-ACCF-B533-757E-C2C03CDC3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Gallenblase Befunde/Pathologien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73EAD4A-682B-FC73-7B23-3F1442397844}"/>
              </a:ext>
            </a:extLst>
          </p:cNvPr>
          <p:cNvSpPr txBox="1"/>
          <p:nvPr/>
        </p:nvSpPr>
        <p:spPr>
          <a:xfrm>
            <a:off x="5386167" y="1674924"/>
            <a:ext cx="382184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200" dirty="0"/>
              <a:t>Patholgien:</a:t>
            </a:r>
          </a:p>
          <a:p>
            <a:endParaRPr lang="de-DE" sz="2200" dirty="0"/>
          </a:p>
          <a:p>
            <a:r>
              <a:rPr lang="de-DE" sz="2200" dirty="0"/>
              <a:t>Sludge</a:t>
            </a:r>
          </a:p>
          <a:p>
            <a:r>
              <a:rPr lang="de-DE" sz="2200" dirty="0" err="1"/>
              <a:t>Chlolezystolithiasis</a:t>
            </a:r>
            <a:endParaRPr lang="de-DE" sz="2200" dirty="0"/>
          </a:p>
          <a:p>
            <a:r>
              <a:rPr lang="de-DE" sz="2200" dirty="0">
                <a:solidFill>
                  <a:srgbClr val="FF0000"/>
                </a:solidFill>
              </a:rPr>
              <a:t>Gallenblasenwandpolypen</a:t>
            </a:r>
          </a:p>
          <a:p>
            <a:r>
              <a:rPr lang="de-DE" sz="2200" dirty="0"/>
              <a:t>	einzeln/multipel</a:t>
            </a:r>
          </a:p>
          <a:p>
            <a:r>
              <a:rPr lang="de-DE" sz="2200" dirty="0"/>
              <a:t>	</a:t>
            </a:r>
            <a:r>
              <a:rPr lang="de-DE" sz="2200" dirty="0" err="1"/>
              <a:t>Adenomyomatose</a:t>
            </a:r>
            <a:endParaRPr lang="de-DE" sz="2200" dirty="0"/>
          </a:p>
          <a:p>
            <a:r>
              <a:rPr lang="de-DE" sz="2200" dirty="0"/>
              <a:t>Cholezystitis     	akut/chronisch/Empyem/Hydrops</a:t>
            </a:r>
          </a:p>
          <a:p>
            <a:r>
              <a:rPr lang="de-DE" sz="2200" dirty="0"/>
              <a:t>Gallenblasen-Ca</a:t>
            </a:r>
          </a:p>
          <a:p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D4ABE94-A16D-0382-4856-41E923188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 – Refresher Gallenblase, Gallenwege, SGUM Kongress 2026</a:t>
            </a:r>
            <a:endParaRPr lang="de-CH"/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8DD4F9AE-5106-1FA1-FA49-B9D3A314EFB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38328" y="1656634"/>
            <a:ext cx="4838918" cy="317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821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C9B506-5C16-8B6C-B933-7FE9FC12B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Polyp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89330CE-7513-F91A-F375-9B8125BBBC58}"/>
              </a:ext>
            </a:extLst>
          </p:cNvPr>
          <p:cNvSpPr txBox="1"/>
          <p:nvPr/>
        </p:nvSpPr>
        <p:spPr>
          <a:xfrm>
            <a:off x="1293505" y="5176940"/>
            <a:ext cx="65569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Oft multipel, nicht </a:t>
            </a:r>
            <a:r>
              <a:rPr lang="de-DE" dirty="0" err="1"/>
              <a:t>umlagerbar</a:t>
            </a:r>
            <a:r>
              <a:rPr lang="de-DE" dirty="0"/>
              <a:t>, kein Schallschatten. </a:t>
            </a:r>
            <a:r>
              <a:rPr lang="de-DE" dirty="0" err="1"/>
              <a:t>Grösse</a:t>
            </a:r>
            <a:r>
              <a:rPr lang="de-DE" dirty="0"/>
              <a:t> messen !</a:t>
            </a:r>
          </a:p>
          <a:p>
            <a:r>
              <a:rPr lang="de-DE" dirty="0"/>
              <a:t>&gt;10 Polypen oder Polyp &gt;10mm: CHE</a:t>
            </a:r>
          </a:p>
        </p:txBody>
      </p:sp>
      <p:pic>
        <p:nvPicPr>
          <p:cNvPr id="7" name="GBPolypGöldiM201801250851111380022">
            <a:hlinkClick r:id="" action="ppaction://media"/>
            <a:extLst>
              <a:ext uri="{FF2B5EF4-FFF2-40B4-BE49-F238E27FC236}">
                <a16:creationId xmlns:a16="http://schemas.microsoft.com/office/drawing/2014/main" id="{616533E9-DA99-9858-5ED4-BBA38FEA9803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31925" y="1130300"/>
            <a:ext cx="6621463" cy="4965700"/>
          </a:xfrm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6EF2D51-00EB-8453-5D07-1CFF8B06D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 – Refresher Gallenblase, Gallenwege, SGUM Kongress 2026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02608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C9B506-5C16-8B6C-B933-7FE9FC12B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Polyp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6EF2D51-00EB-8453-5D07-1CFF8B06D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 – Refresher Gallenblase, Gallenwege, SGUM Kongress 2026</a:t>
            </a:r>
            <a:endParaRPr lang="de-CH"/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9798344B-9880-B99C-C4C0-9DC117E2AD1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735039"/>
            <a:ext cx="3871593" cy="288280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42022137-6186-B158-A8B0-53795DF96F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735039"/>
            <a:ext cx="4306824" cy="3180994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C96ED010-F005-DEE5-AC10-610678BA32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997" y="3229054"/>
            <a:ext cx="4501515" cy="3024529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C962A62F-BACA-CAC2-8DC2-1369337924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8850" y="2863929"/>
            <a:ext cx="4215887" cy="265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09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C9B506-5C16-8B6C-B933-7FE9FC12B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Gallenstein, Polyp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F6E17925-40F9-1686-4AC1-6D0013459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836" y="1275101"/>
            <a:ext cx="6620328" cy="4443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Gerade Verbindung mit Pfeil 3">
            <a:extLst>
              <a:ext uri="{FF2B5EF4-FFF2-40B4-BE49-F238E27FC236}">
                <a16:creationId xmlns:a16="http://schemas.microsoft.com/office/drawing/2014/main" id="{C4483699-9CD4-3B25-4F7F-7D997F4E0F6D}"/>
              </a:ext>
            </a:extLst>
          </p:cNvPr>
          <p:cNvCxnSpPr/>
          <p:nvPr/>
        </p:nvCxnSpPr>
        <p:spPr>
          <a:xfrm>
            <a:off x="3975100" y="788737"/>
            <a:ext cx="241300" cy="20306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3B63BEFB-6C87-6066-A619-580AC4571859}"/>
              </a:ext>
            </a:extLst>
          </p:cNvPr>
          <p:cNvCxnSpPr>
            <a:cxnSpLocks/>
          </p:cNvCxnSpPr>
          <p:nvPr/>
        </p:nvCxnSpPr>
        <p:spPr>
          <a:xfrm flipH="1">
            <a:off x="4686300" y="788737"/>
            <a:ext cx="673102" cy="20306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1095A0F-C288-162E-89D0-54A927330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 – Refresher Gallenblase, Gallenwege, SGUM Kongress 2026</a:t>
            </a:r>
            <a:endParaRPr lang="de-CH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B5C6DAB8-1391-EB53-484B-409EF027F6B7}"/>
              </a:ext>
            </a:extLst>
          </p:cNvPr>
          <p:cNvSpPr txBox="1"/>
          <p:nvPr/>
        </p:nvSpPr>
        <p:spPr>
          <a:xfrm>
            <a:off x="7219803" y="5776101"/>
            <a:ext cx="6623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100" dirty="0"/>
              <a:t>Quelle 7</a:t>
            </a:r>
          </a:p>
        </p:txBody>
      </p:sp>
    </p:spTree>
    <p:extLst>
      <p:ext uri="{BB962C8B-B14F-4D97-AF65-F5344CB8AC3E}">
        <p14:creationId xmlns:p14="http://schemas.microsoft.com/office/powerpoint/2010/main" val="32461129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CC5FFD-C53E-B56C-291C-EBFB0F3173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056CCF-40E0-FC42-3101-D558BDDAC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Steckbrief GB-Polypen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7E3C53B-6C91-CAD1-20A5-F88216AE7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2152" y="1171058"/>
            <a:ext cx="3874648" cy="2729312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A26FE9EC-B262-0E07-E5F4-DBDD7DEAD480}"/>
              </a:ext>
            </a:extLst>
          </p:cNvPr>
          <p:cNvSpPr txBox="1"/>
          <p:nvPr/>
        </p:nvSpPr>
        <p:spPr>
          <a:xfrm>
            <a:off x="1043079" y="1171058"/>
            <a:ext cx="3288770" cy="524759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de-DE" dirty="0"/>
              <a:t>5% der Sonografien</a:t>
            </a:r>
          </a:p>
          <a:p>
            <a:r>
              <a:rPr lang="de-DE" dirty="0"/>
              <a:t>Oft multipel, nicht </a:t>
            </a:r>
            <a:r>
              <a:rPr lang="de-DE" dirty="0" err="1"/>
              <a:t>umlagerbar</a:t>
            </a:r>
            <a:r>
              <a:rPr lang="de-DE" dirty="0"/>
              <a:t>, kein Schallschatten. </a:t>
            </a:r>
            <a:r>
              <a:rPr lang="de-DE" dirty="0" err="1"/>
              <a:t>Grösse</a:t>
            </a:r>
            <a:r>
              <a:rPr lang="de-DE" dirty="0"/>
              <a:t> messen ! Sessil </a:t>
            </a:r>
            <a:r>
              <a:rPr lang="de-DE" dirty="0" err="1"/>
              <a:t>vs</a:t>
            </a:r>
            <a:r>
              <a:rPr lang="de-DE" dirty="0"/>
              <a:t> polypös?</a:t>
            </a:r>
          </a:p>
          <a:p>
            <a:r>
              <a:rPr lang="de-DE" dirty="0"/>
              <a:t>Meist </a:t>
            </a:r>
            <a:r>
              <a:rPr lang="de-DE" dirty="0" err="1">
                <a:solidFill>
                  <a:srgbClr val="FF0000"/>
                </a:solidFill>
              </a:rPr>
              <a:t>Cholesterolpolypen</a:t>
            </a:r>
            <a:endParaRPr lang="de-DE" dirty="0">
              <a:solidFill>
                <a:srgbClr val="FF0000"/>
              </a:solidFill>
            </a:endParaRPr>
          </a:p>
          <a:p>
            <a:r>
              <a:rPr lang="de-DE" dirty="0"/>
              <a:t>	lipidbeladene Schaumzellen 	in der </a:t>
            </a:r>
            <a:r>
              <a:rPr lang="de-DE" dirty="0" err="1"/>
              <a:t>tunica</a:t>
            </a:r>
            <a:r>
              <a:rPr lang="de-DE" dirty="0"/>
              <a:t> propria</a:t>
            </a:r>
          </a:p>
          <a:p>
            <a:r>
              <a:rPr lang="de-DE" dirty="0"/>
              <a:t>Gallenblasenpapillome 	(0.5%CHE)</a:t>
            </a:r>
          </a:p>
          <a:p>
            <a:r>
              <a:rPr lang="de-DE" dirty="0"/>
              <a:t>	zottig, </a:t>
            </a:r>
            <a:r>
              <a:rPr lang="de-DE" dirty="0" err="1"/>
              <a:t>echoarm</a:t>
            </a:r>
            <a:r>
              <a:rPr lang="de-DE" dirty="0"/>
              <a:t>, </a:t>
            </a:r>
            <a:r>
              <a:rPr lang="de-DE" dirty="0" err="1"/>
              <a:t>breitbasig</a:t>
            </a:r>
            <a:r>
              <a:rPr lang="de-DE" dirty="0"/>
              <a:t> 	oder fingerförmig</a:t>
            </a:r>
          </a:p>
          <a:p>
            <a:r>
              <a:rPr lang="de-DE" dirty="0"/>
              <a:t>Selten: 	entzündliche Polypen</a:t>
            </a:r>
          </a:p>
          <a:p>
            <a:r>
              <a:rPr lang="de-DE" dirty="0"/>
              <a:t>		Adenome</a:t>
            </a:r>
          </a:p>
          <a:p>
            <a:r>
              <a:rPr lang="de-DE" dirty="0"/>
              <a:t>Solitärpolypen &gt;10mm oder in 	Kombination mit 	Konkrement oder (sessil 6-	9mm?): CHE</a:t>
            </a:r>
          </a:p>
          <a:p>
            <a:r>
              <a:rPr lang="de-DE" dirty="0"/>
              <a:t>Ev. CEUS erwägen</a:t>
            </a:r>
          </a:p>
          <a:p>
            <a:r>
              <a:rPr lang="de-DE" sz="1100" dirty="0"/>
              <a:t>Quelle 1,3 und 13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68B095A-CF34-583D-D845-0F31ED302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T. Chlibec - Ultraschallzentrum Rorschach – Refresher Gallenblase, Gallenwege, SGUM Kongress 2026</a:t>
            </a:r>
            <a:endParaRPr lang="de-CH" dirty="0"/>
          </a:p>
        </p:txBody>
      </p:sp>
      <p:pic>
        <p:nvPicPr>
          <p:cNvPr id="5" name="Grafik 4" descr="Post-it-Notizen mit einfarbiger Füllung">
            <a:extLst>
              <a:ext uri="{FF2B5EF4-FFF2-40B4-BE49-F238E27FC236}">
                <a16:creationId xmlns:a16="http://schemas.microsoft.com/office/drawing/2014/main" id="{0B8A336A-3B30-D27E-4598-396B94E024B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3667" y="65498"/>
            <a:ext cx="914400" cy="91440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FC6A7EF-E775-AF8C-E65A-CBB895859F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8594" y="3997841"/>
            <a:ext cx="2748206" cy="2124456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BA7744D0-1DF2-046E-0808-521CFE330CF9}"/>
              </a:ext>
            </a:extLst>
          </p:cNvPr>
          <p:cNvSpPr txBox="1"/>
          <p:nvPr/>
        </p:nvSpPr>
        <p:spPr>
          <a:xfrm>
            <a:off x="5020056" y="5850436"/>
            <a:ext cx="817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400" dirty="0"/>
              <a:t>Papillom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1C5550E-D378-5EF3-20D5-A1F49D62012A}"/>
              </a:ext>
            </a:extLst>
          </p:cNvPr>
          <p:cNvSpPr txBox="1"/>
          <p:nvPr/>
        </p:nvSpPr>
        <p:spPr>
          <a:xfrm>
            <a:off x="8086802" y="6108519"/>
            <a:ext cx="6623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100" dirty="0"/>
              <a:t>Quelle 8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77E0C2D5-BB59-3305-28E9-791527E94C40}"/>
              </a:ext>
            </a:extLst>
          </p:cNvPr>
          <p:cNvSpPr/>
          <p:nvPr/>
        </p:nvSpPr>
        <p:spPr>
          <a:xfrm rot="10800000">
            <a:off x="1001059" y="3044253"/>
            <a:ext cx="2449929" cy="696470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6D97403B-36A0-5DCC-3A15-04A288F31F9C}"/>
              </a:ext>
            </a:extLst>
          </p:cNvPr>
          <p:cNvSpPr/>
          <p:nvPr/>
        </p:nvSpPr>
        <p:spPr>
          <a:xfrm rot="10800000">
            <a:off x="777900" y="4573649"/>
            <a:ext cx="3483203" cy="1479873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5568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7" grpId="0"/>
      <p:bldP spid="10" grpId="0" animBg="1"/>
      <p:bldP spid="1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629034-E80B-0FEB-3D70-8783A3E76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Follow </a:t>
            </a:r>
            <a:r>
              <a:rPr lang="de-CH" dirty="0" err="1"/>
              <a:t>up</a:t>
            </a:r>
            <a:r>
              <a:rPr lang="de-CH" dirty="0"/>
              <a:t> GB-Polypen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9D553D66-0A69-FA6D-1DEE-86BD05CC156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626121" y="1147989"/>
            <a:ext cx="5350237" cy="4839712"/>
          </a:xfrm>
          <a:prstGeom prst="rect">
            <a:avLst/>
          </a:prstGeom>
        </p:spPr>
      </p:pic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154F25D0-3C6F-2242-FD8E-61C574A4FFC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67642" y="1147989"/>
            <a:ext cx="3385455" cy="1491845"/>
          </a:xfrm>
          <a:prstGeom prst="rect">
            <a:avLst/>
          </a:prstGeom>
        </p:spPr>
      </p:pic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E3F0731-BE75-508F-9CC8-B82198884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 – Refresher Gallenblase, Gallenwege, SGUM Kongress 2026</a:t>
            </a:r>
            <a:endParaRPr lang="de-CH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4003054-4C90-712A-0A97-8B81FA6387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150" y="2712176"/>
            <a:ext cx="3385455" cy="204470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95450F38-B1B6-2E1B-65AF-F56F78F893FD}"/>
              </a:ext>
            </a:extLst>
          </p:cNvPr>
          <p:cNvSpPr txBox="1"/>
          <p:nvPr/>
        </p:nvSpPr>
        <p:spPr>
          <a:xfrm>
            <a:off x="8323615" y="788737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/>
              <a:t>2021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39664CF-C53E-1D6A-0D52-A549D199E239}"/>
              </a:ext>
            </a:extLst>
          </p:cNvPr>
          <p:cNvSpPr txBox="1"/>
          <p:nvPr/>
        </p:nvSpPr>
        <p:spPr>
          <a:xfrm>
            <a:off x="130828" y="481093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/>
              <a:t>2024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C07DF542-D5CF-EF69-EE61-AC96A80DA9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158" y="4868078"/>
            <a:ext cx="2830939" cy="1715284"/>
          </a:xfrm>
          <a:prstGeom prst="rect">
            <a:avLst/>
          </a:prstGeom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7340B057-A2FA-E948-DBD7-2392EE9C087D}"/>
              </a:ext>
            </a:extLst>
          </p:cNvPr>
          <p:cNvSpPr/>
          <p:nvPr/>
        </p:nvSpPr>
        <p:spPr>
          <a:xfrm rot="10800000">
            <a:off x="3450987" y="2639834"/>
            <a:ext cx="5693012" cy="696470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34C5FEDC-D709-D48B-A98E-B2FF98335130}"/>
              </a:ext>
            </a:extLst>
          </p:cNvPr>
          <p:cNvSpPr/>
          <p:nvPr/>
        </p:nvSpPr>
        <p:spPr>
          <a:xfrm rot="10800000">
            <a:off x="-1" y="4198341"/>
            <a:ext cx="3553097" cy="696470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8562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57ADF7-BC85-CFC7-EB8B-5F57493998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ußzeilenplatzhalter 2">
            <a:extLst>
              <a:ext uri="{FF2B5EF4-FFF2-40B4-BE49-F238E27FC236}">
                <a16:creationId xmlns:a16="http://schemas.microsoft.com/office/drawing/2014/main" id="{E8EEC904-557C-8D81-0A4D-4DBBE3B1C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5201" y="6248400"/>
            <a:ext cx="7205132" cy="457200"/>
          </a:xfrm>
        </p:spPr>
        <p:txBody>
          <a:bodyPr/>
          <a:lstStyle/>
          <a:p>
            <a:r>
              <a:rPr lang="de-CH" altLang="de-DE" dirty="0"/>
              <a:t>T. Chlibec - Ultraschallzentrum Rorschach – Refresher Gallenblase, Gallenwege, SGUM Kongress 2026</a:t>
            </a:r>
          </a:p>
        </p:txBody>
      </p:sp>
      <p:pic>
        <p:nvPicPr>
          <p:cNvPr id="5" name="Grafik 4" descr="Ein Bild, das Werkzeug, Platane Flugzeug Hobel, Person, Handwerkzeug enthält.&#10;&#10;KI-generierte Inhalte können fehlerhaft sein.">
            <a:extLst>
              <a:ext uri="{FF2B5EF4-FFF2-40B4-BE49-F238E27FC236}">
                <a16:creationId xmlns:a16="http://schemas.microsoft.com/office/drawing/2014/main" id="{C6FE7E67-775A-FDFC-07CF-1D0271DC05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8" r="15964" b="-1"/>
          <a:stretch/>
        </p:blipFill>
        <p:spPr>
          <a:xfrm>
            <a:off x="3598034" y="334469"/>
            <a:ext cx="5163728" cy="3662265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ECC4E83D-C75A-C0C7-6E92-D89BD12586C4}"/>
              </a:ext>
            </a:extLst>
          </p:cNvPr>
          <p:cNvSpPr txBox="1"/>
          <p:nvPr/>
        </p:nvSpPr>
        <p:spPr>
          <a:xfrm>
            <a:off x="514867" y="526702"/>
            <a:ext cx="3302747" cy="23698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CH" sz="2800" dirty="0"/>
              <a:t>Teil 1: Gallenblase</a:t>
            </a:r>
          </a:p>
          <a:p>
            <a:r>
              <a:rPr lang="de-CH" sz="2800" dirty="0"/>
              <a:t>Teil 2: Gallenwege</a:t>
            </a:r>
          </a:p>
          <a:p>
            <a:endParaRPr lang="de-CH" sz="2800" dirty="0"/>
          </a:p>
          <a:p>
            <a:r>
              <a:rPr lang="de-CH" sz="2400" dirty="0"/>
              <a:t>…mit dabei…</a:t>
            </a:r>
          </a:p>
          <a:p>
            <a:r>
              <a:rPr lang="de-CH" sz="2000" dirty="0"/>
              <a:t>«Mickey Mouse» Schnitt</a:t>
            </a:r>
          </a:p>
          <a:p>
            <a:r>
              <a:rPr lang="de-CH" sz="2000" dirty="0"/>
              <a:t>«</a:t>
            </a:r>
            <a:r>
              <a:rPr lang="de-CH" sz="2000" dirty="0" err="1"/>
              <a:t>One</a:t>
            </a:r>
            <a:r>
              <a:rPr lang="de-CH" sz="2000" dirty="0"/>
              <a:t> </a:t>
            </a:r>
            <a:r>
              <a:rPr lang="de-CH" sz="2000" dirty="0" err="1"/>
              <a:t>Stop</a:t>
            </a:r>
            <a:r>
              <a:rPr lang="de-CH" sz="2000" dirty="0"/>
              <a:t> Shopping» Schnitt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72CEDB2F-AC7C-7231-854C-0D6AA557855C}"/>
              </a:ext>
            </a:extLst>
          </p:cNvPr>
          <p:cNvSpPr txBox="1"/>
          <p:nvPr/>
        </p:nvSpPr>
        <p:spPr>
          <a:xfrm>
            <a:off x="5131317" y="4442756"/>
            <a:ext cx="3903698" cy="2308324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de-CH" dirty="0"/>
              <a:t>Nice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/>
              <a:t>know</a:t>
            </a:r>
            <a:r>
              <a:rPr lang="de-CH" dirty="0"/>
              <a:t>:</a:t>
            </a:r>
          </a:p>
          <a:p>
            <a:r>
              <a:rPr lang="de-CH" dirty="0"/>
              <a:t>500-600 (1300) ml Gallenflüssigkeit/Tag</a:t>
            </a:r>
          </a:p>
          <a:p>
            <a:r>
              <a:rPr lang="de-CH" dirty="0"/>
              <a:t>Die GB enthält </a:t>
            </a:r>
            <a:r>
              <a:rPr lang="de-CH" dirty="0" err="1"/>
              <a:t>ca</a:t>
            </a:r>
            <a:r>
              <a:rPr lang="de-CH" dirty="0"/>
              <a:t> 30-70ml 	eingedickte Gallenflüssigkeit 	(Faktor 10) </a:t>
            </a:r>
          </a:p>
          <a:p>
            <a:r>
              <a:rPr lang="de-CH" dirty="0" err="1"/>
              <a:t>Vagusreiz</a:t>
            </a:r>
            <a:r>
              <a:rPr lang="de-CH" dirty="0"/>
              <a:t>, </a:t>
            </a:r>
            <a:r>
              <a:rPr lang="de-CH" dirty="0" err="1"/>
              <a:t>Cholezystokinin</a:t>
            </a:r>
            <a:r>
              <a:rPr lang="de-CH" dirty="0"/>
              <a:t>, Bitterstoffe, </a:t>
            </a:r>
            <a:r>
              <a:rPr lang="de-CH" dirty="0" err="1"/>
              <a:t>etc</a:t>
            </a:r>
            <a:r>
              <a:rPr lang="de-CH" dirty="0"/>
              <a:t> …führen zur Kontraktion (um 50-75% Volumenreduktion)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C32E2D2-707C-01B8-CF39-6EAA55D647EE}"/>
              </a:ext>
            </a:extLst>
          </p:cNvPr>
          <p:cNvSpPr txBox="1"/>
          <p:nvPr/>
        </p:nvSpPr>
        <p:spPr>
          <a:xfrm>
            <a:off x="8220456" y="6439660"/>
            <a:ext cx="6623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100" dirty="0"/>
              <a:t>Quelle 9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8E2DD9C-8855-A046-CA6F-5E27A8906B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867" y="3088815"/>
            <a:ext cx="4616450" cy="369570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746B7E55-4B1F-6177-B2D3-C44F67678AE1}"/>
              </a:ext>
            </a:extLst>
          </p:cNvPr>
          <p:cNvSpPr txBox="1"/>
          <p:nvPr/>
        </p:nvSpPr>
        <p:spPr>
          <a:xfrm>
            <a:off x="2823092" y="6468041"/>
            <a:ext cx="217559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100" dirty="0"/>
              <a:t>Quelle: gesundheitsinformation.de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EECC2601-CF92-4DEF-1BE0-A6769F12FD04}"/>
              </a:ext>
            </a:extLst>
          </p:cNvPr>
          <p:cNvSpPr/>
          <p:nvPr/>
        </p:nvSpPr>
        <p:spPr>
          <a:xfrm>
            <a:off x="295287" y="182282"/>
            <a:ext cx="3302747" cy="110564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9479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" grpId="0" animBg="1"/>
      <p:bldP spid="6" grpId="0"/>
      <p:bldP spid="3" grpId="0"/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E3E5C2-9378-579D-E55C-F582DC1344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6E8545-C0F0-1544-60B4-142DEEE9D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Polyp und CEUS </a:t>
            </a:r>
            <a:r>
              <a:rPr lang="de-DE" sz="2000" dirty="0"/>
              <a:t>(Beispiel 1)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466A7EB-9D1A-3A4F-0783-D929EE961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 – Refresher Gallenblase, Gallenwege, SGUM Kongress 2026</a:t>
            </a:r>
            <a:endParaRPr lang="de-CH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37D0E8B-9C36-A32B-01E5-3DFBBA90114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321"/>
          <a:stretch>
            <a:fillRect/>
          </a:stretch>
        </p:blipFill>
        <p:spPr>
          <a:xfrm>
            <a:off x="113399" y="1024128"/>
            <a:ext cx="4344302" cy="2570737"/>
          </a:xfrm>
          <a:prstGeom prst="rect">
            <a:avLst/>
          </a:prstGeom>
        </p:spPr>
      </p:pic>
      <p:pic>
        <p:nvPicPr>
          <p:cNvPr id="11" name="7E3B73EF">
            <a:hlinkClick r:id="" action="ppaction://media"/>
            <a:extLst>
              <a:ext uri="{FF2B5EF4-FFF2-40B4-BE49-F238E27FC236}">
                <a16:creationId xmlns:a16="http://schemas.microsoft.com/office/drawing/2014/main" id="{16E831E0-4614-A0AD-CC43-4F9989DB3C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25170" y="1538305"/>
            <a:ext cx="6308517" cy="4731388"/>
          </a:xfrm>
          <a:prstGeom prst="rect">
            <a:avLst/>
          </a:prstGeom>
        </p:spPr>
      </p:pic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A7B1D8B2-6591-C6A4-0DF0-57096957C0C3}"/>
              </a:ext>
            </a:extLst>
          </p:cNvPr>
          <p:cNvCxnSpPr>
            <a:cxnSpLocks/>
          </p:cNvCxnSpPr>
          <p:nvPr/>
        </p:nvCxnSpPr>
        <p:spPr>
          <a:xfrm flipH="1">
            <a:off x="2083443" y="879676"/>
            <a:ext cx="1886673" cy="152046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feld 11">
            <a:extLst>
              <a:ext uri="{FF2B5EF4-FFF2-40B4-BE49-F238E27FC236}">
                <a16:creationId xmlns:a16="http://schemas.microsoft.com/office/drawing/2014/main" id="{5432DB81-5654-3AD4-3E9F-E10C67484F84}"/>
              </a:ext>
            </a:extLst>
          </p:cNvPr>
          <p:cNvSpPr txBox="1"/>
          <p:nvPr/>
        </p:nvSpPr>
        <p:spPr>
          <a:xfrm>
            <a:off x="4864608" y="5852160"/>
            <a:ext cx="19639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100" dirty="0">
                <a:solidFill>
                  <a:schemeClr val="bg1"/>
                </a:solidFill>
              </a:rPr>
              <a:t>Thanks </a:t>
            </a:r>
            <a:r>
              <a:rPr lang="de-CH" sz="1100" dirty="0" err="1">
                <a:solidFill>
                  <a:schemeClr val="bg1"/>
                </a:solidFill>
              </a:rPr>
              <a:t>to</a:t>
            </a:r>
            <a:r>
              <a:rPr lang="de-CH" sz="1100" dirty="0">
                <a:solidFill>
                  <a:schemeClr val="bg1"/>
                </a:solidFill>
              </a:rPr>
              <a:t> Markus Häusermann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7E7FBBD6-38FF-1D0E-00B5-FB6DE0A4C2C8}"/>
              </a:ext>
            </a:extLst>
          </p:cNvPr>
          <p:cNvSpPr/>
          <p:nvPr/>
        </p:nvSpPr>
        <p:spPr>
          <a:xfrm rot="10800000">
            <a:off x="7387530" y="3925926"/>
            <a:ext cx="1299270" cy="802720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E1F7FC55-BF25-9BEF-2F1F-D0B766DBA68F}"/>
              </a:ext>
            </a:extLst>
          </p:cNvPr>
          <p:cNvSpPr/>
          <p:nvPr/>
        </p:nvSpPr>
        <p:spPr>
          <a:xfrm rot="10800000">
            <a:off x="4237193" y="3858381"/>
            <a:ext cx="1299270" cy="802720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31E76312-293B-97E6-CF8B-7A197DA8CDDF}"/>
              </a:ext>
            </a:extLst>
          </p:cNvPr>
          <p:cNvSpPr txBox="1"/>
          <p:nvPr/>
        </p:nvSpPr>
        <p:spPr>
          <a:xfrm>
            <a:off x="4538491" y="1125645"/>
            <a:ext cx="1770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 err="1"/>
              <a:t>Cholesterolpolyp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54429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9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92ABCC-ABF7-B8C2-051D-1EFE83AD5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Cholesterolpolyp</a:t>
            </a:r>
            <a:r>
              <a:rPr lang="de-CH" dirty="0"/>
              <a:t> </a:t>
            </a:r>
            <a:r>
              <a:rPr lang="de-CH" dirty="0" err="1"/>
              <a:t>vs</a:t>
            </a:r>
            <a:r>
              <a:rPr lang="de-CH" dirty="0"/>
              <a:t> Papillom im CEUS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D5FCFAC-FF42-CF49-8AEE-E33DBEFD3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 – Refresher Gallenblase, Gallenwege, SGUM Kongress 2026</a:t>
            </a:r>
            <a:endParaRPr lang="de-CH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5B90EE5-C85F-859E-49A4-65912C3F72DF}"/>
              </a:ext>
            </a:extLst>
          </p:cNvPr>
          <p:cNvSpPr txBox="1"/>
          <p:nvPr/>
        </p:nvSpPr>
        <p:spPr>
          <a:xfrm>
            <a:off x="4112837" y="6049333"/>
            <a:ext cx="73449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100" dirty="0"/>
              <a:t>Quelle 12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2FFF34DA-4F44-AB16-DD1D-EA372ACD6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94" y="1071813"/>
            <a:ext cx="4554476" cy="4181223"/>
          </a:xfrm>
          <a:prstGeom prst="rect">
            <a:avLst/>
          </a:prstGeom>
        </p:spPr>
      </p:pic>
      <p:pic>
        <p:nvPicPr>
          <p:cNvPr id="8" name="Inhaltsplatzhalter 8">
            <a:extLst>
              <a:ext uri="{FF2B5EF4-FFF2-40B4-BE49-F238E27FC236}">
                <a16:creationId xmlns:a16="http://schemas.microsoft.com/office/drawing/2014/main" id="{EE1E26B1-BBE1-C885-44CF-F171361C56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7358" y="2670014"/>
            <a:ext cx="4176029" cy="3559050"/>
          </a:xfrm>
          <a:prstGeom prst="rect">
            <a:avLst/>
          </a:prstGeom>
          <a:ln w="53975">
            <a:solidFill>
              <a:srgbClr val="92D050"/>
            </a:solidFill>
          </a:ln>
        </p:spPr>
      </p:pic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1F076F3E-1916-7066-5CE9-B728E2D59F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9" y="889478"/>
            <a:ext cx="4038600" cy="1604324"/>
          </a:xfrm>
          <a:prstGeom prst="rect">
            <a:avLst/>
          </a:prstGeom>
        </p:spPr>
      </p:pic>
      <p:sp>
        <p:nvSpPr>
          <p:cNvPr id="12" name="Ellipse 11">
            <a:extLst>
              <a:ext uri="{FF2B5EF4-FFF2-40B4-BE49-F238E27FC236}">
                <a16:creationId xmlns:a16="http://schemas.microsoft.com/office/drawing/2014/main" id="{CDE9AC92-ACE1-0FF7-3CBA-FD89A98F0C5E}"/>
              </a:ext>
            </a:extLst>
          </p:cNvPr>
          <p:cNvSpPr/>
          <p:nvPr/>
        </p:nvSpPr>
        <p:spPr>
          <a:xfrm rot="10800000">
            <a:off x="4817308" y="2539209"/>
            <a:ext cx="2433883" cy="552596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5871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810231-82EC-5DD7-C5BD-AF31C301B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Polyp im CEUS</a:t>
            </a:r>
            <a:r>
              <a:rPr lang="de-DE" sz="3200" dirty="0"/>
              <a:t> </a:t>
            </a:r>
            <a:r>
              <a:rPr lang="de-DE" sz="2000" dirty="0"/>
              <a:t>(Beispiel 2)</a:t>
            </a:r>
            <a:endParaRPr lang="de-CH" sz="200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CCDA860-142E-6B60-29EC-466CD53F3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 – Refresher Gallenblase, Gallenwege, SGUM Kongress 2026</a:t>
            </a:r>
            <a:endParaRPr lang="de-CH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3CE4524D-C53E-5F48-1DCD-BAFD7F9942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8737"/>
            <a:ext cx="5759450" cy="3816350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F58DBD1A-0CF6-4DEF-6688-C2299A3E12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5034" y="3429000"/>
            <a:ext cx="4478966" cy="3433874"/>
          </a:xfrm>
          <a:prstGeom prst="rect">
            <a:avLst/>
          </a:prstGeom>
        </p:spPr>
      </p:pic>
      <p:sp>
        <p:nvSpPr>
          <p:cNvPr id="24" name="Ellipse 23">
            <a:extLst>
              <a:ext uri="{FF2B5EF4-FFF2-40B4-BE49-F238E27FC236}">
                <a16:creationId xmlns:a16="http://schemas.microsoft.com/office/drawing/2014/main" id="{7BABCC59-0F55-C456-9760-B032B4B68904}"/>
              </a:ext>
            </a:extLst>
          </p:cNvPr>
          <p:cNvSpPr/>
          <p:nvPr/>
        </p:nvSpPr>
        <p:spPr>
          <a:xfrm rot="10800000">
            <a:off x="1591218" y="3001466"/>
            <a:ext cx="621468" cy="552596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C6E0514D-0DA8-C62C-5D2E-7598F2FCAA0D}"/>
              </a:ext>
            </a:extLst>
          </p:cNvPr>
          <p:cNvSpPr/>
          <p:nvPr/>
        </p:nvSpPr>
        <p:spPr>
          <a:xfrm rot="10800000">
            <a:off x="5361594" y="5025324"/>
            <a:ext cx="621468" cy="552596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5B46824E-F4AC-ABA8-0267-DD3A6EAD6447}"/>
              </a:ext>
            </a:extLst>
          </p:cNvPr>
          <p:cNvSpPr txBox="1"/>
          <p:nvPr/>
        </p:nvSpPr>
        <p:spPr>
          <a:xfrm>
            <a:off x="8159435" y="3059668"/>
            <a:ext cx="984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/>
              <a:t>2min40s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675A15D2-DE5B-5696-6372-1DDC3AC73885}"/>
              </a:ext>
            </a:extLst>
          </p:cNvPr>
          <p:cNvSpPr txBox="1"/>
          <p:nvPr/>
        </p:nvSpPr>
        <p:spPr>
          <a:xfrm>
            <a:off x="0" y="4603189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/>
              <a:t>30s</a:t>
            </a:r>
          </a:p>
        </p:txBody>
      </p:sp>
    </p:spTree>
    <p:extLst>
      <p:ext uri="{BB962C8B-B14F-4D97-AF65-F5344CB8AC3E}">
        <p14:creationId xmlns:p14="http://schemas.microsoft.com/office/powerpoint/2010/main" val="4243753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3319F4-822E-E67C-ACBC-4BD215C1F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Adenomyomatose</a:t>
            </a:r>
            <a:endParaRPr lang="de-CH" dirty="0"/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3A6D06CE-A80C-4F96-3013-C0349948198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73667" y="2809875"/>
            <a:ext cx="4000500" cy="3911600"/>
          </a:xfrm>
          <a:prstGeom prst="rect">
            <a:avLst/>
          </a:prstGeom>
        </p:spPr>
      </p:pic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271125F-206A-8566-ED15-83690A2B8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 – Refresher Gallenblase, Gallenwege, SGUM Kongress 2026</a:t>
            </a:r>
            <a:endParaRPr lang="de-CH" dirty="0"/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7D5A5145-44BE-6B4B-45AD-E06C15CFA3B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74320" y="998762"/>
            <a:ext cx="4038600" cy="3062605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59D7FC80-8A9E-845A-8980-F068C2515E85}"/>
              </a:ext>
            </a:extLst>
          </p:cNvPr>
          <p:cNvSpPr txBox="1"/>
          <p:nvPr/>
        </p:nvSpPr>
        <p:spPr>
          <a:xfrm>
            <a:off x="274320" y="657932"/>
            <a:ext cx="168828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100" dirty="0"/>
              <a:t>Thanks </a:t>
            </a:r>
            <a:r>
              <a:rPr lang="de-CH" sz="1100" dirty="0" err="1"/>
              <a:t>to</a:t>
            </a:r>
            <a:r>
              <a:rPr lang="de-CH" sz="1100" dirty="0"/>
              <a:t> Bernhard Bütler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9E7FA1F8-2808-2BE4-91A5-A24CD16A592D}"/>
              </a:ext>
            </a:extLst>
          </p:cNvPr>
          <p:cNvSpPr txBox="1"/>
          <p:nvPr/>
        </p:nvSpPr>
        <p:spPr>
          <a:xfrm>
            <a:off x="5496899" y="1023747"/>
            <a:ext cx="3500797" cy="247760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de-CH" dirty="0"/>
              <a:t>Erhöhte Zahl und Höhe der 	</a:t>
            </a:r>
            <a:r>
              <a:rPr lang="de-CH" dirty="0" err="1"/>
              <a:t>Mucosafalten</a:t>
            </a:r>
            <a:endParaRPr lang="de-CH" dirty="0"/>
          </a:p>
          <a:p>
            <a:r>
              <a:rPr lang="de-CH" dirty="0"/>
              <a:t>Epithelhyperplasie und </a:t>
            </a:r>
            <a:r>
              <a:rPr lang="de-CH" dirty="0" err="1"/>
              <a:t>musculärer</a:t>
            </a:r>
            <a:r>
              <a:rPr lang="de-CH" dirty="0"/>
              <a:t> Elemente, verdickte t. muscularis</a:t>
            </a:r>
          </a:p>
          <a:p>
            <a:r>
              <a:rPr lang="de-CH" dirty="0"/>
              <a:t>5% aller CHE</a:t>
            </a:r>
          </a:p>
          <a:p>
            <a:r>
              <a:rPr lang="de-CH" dirty="0"/>
              <a:t>&gt;35J, M:F 1:3</a:t>
            </a:r>
          </a:p>
          <a:p>
            <a:r>
              <a:rPr lang="de-CH" dirty="0"/>
              <a:t>Generalisiert </a:t>
            </a:r>
            <a:r>
              <a:rPr lang="de-CH" dirty="0" err="1"/>
              <a:t>Adenomyomatose</a:t>
            </a:r>
            <a:endParaRPr lang="de-CH" dirty="0"/>
          </a:p>
          <a:p>
            <a:r>
              <a:rPr lang="de-CH" dirty="0"/>
              <a:t>Lokalisiert: </a:t>
            </a:r>
            <a:r>
              <a:rPr lang="de-CH" dirty="0" err="1"/>
              <a:t>Adenomyom</a:t>
            </a:r>
            <a:endParaRPr lang="de-CH" dirty="0"/>
          </a:p>
          <a:p>
            <a:r>
              <a:rPr lang="de-CH" sz="1100" dirty="0"/>
              <a:t>Quelle 3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F299CCF3-C7C9-269C-6B52-92E7313212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799" y="3736359"/>
            <a:ext cx="3095291" cy="2668705"/>
          </a:xfrm>
          <a:prstGeom prst="rect">
            <a:avLst/>
          </a:prstGeom>
        </p:spPr>
      </p:pic>
      <p:pic>
        <p:nvPicPr>
          <p:cNvPr id="14" name="Grafik 13" descr="Post-it-Notizen mit einfarbiger Füllung">
            <a:extLst>
              <a:ext uri="{FF2B5EF4-FFF2-40B4-BE49-F238E27FC236}">
                <a16:creationId xmlns:a16="http://schemas.microsoft.com/office/drawing/2014/main" id="{821B549F-F0D8-66FE-222A-82826FD73C9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67691" y="501952"/>
            <a:ext cx="391798" cy="391798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A181D6CB-A02D-60AA-BA36-07CFC47EC068}"/>
              </a:ext>
            </a:extLst>
          </p:cNvPr>
          <p:cNvSpPr txBox="1"/>
          <p:nvPr/>
        </p:nvSpPr>
        <p:spPr>
          <a:xfrm>
            <a:off x="8332409" y="6187360"/>
            <a:ext cx="6623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100" dirty="0"/>
              <a:t>Quelle 8</a:t>
            </a:r>
          </a:p>
        </p:txBody>
      </p:sp>
    </p:spTree>
    <p:extLst>
      <p:ext uri="{BB962C8B-B14F-4D97-AF65-F5344CB8AC3E}">
        <p14:creationId xmlns:p14="http://schemas.microsoft.com/office/powerpoint/2010/main" val="4255397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  <p:bldP spid="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590D7A-86A2-493F-5D7A-B0DB4D7507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43AC67-AB32-26B8-9A74-4766835B7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Gallenblase Befunde/Pathologien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0B0BAF5-17A8-1646-346D-1F4844FFEA5F}"/>
              </a:ext>
            </a:extLst>
          </p:cNvPr>
          <p:cNvSpPr txBox="1"/>
          <p:nvPr/>
        </p:nvSpPr>
        <p:spPr>
          <a:xfrm>
            <a:off x="5093559" y="1674924"/>
            <a:ext cx="392417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200" dirty="0"/>
              <a:t>Patholgien:</a:t>
            </a:r>
          </a:p>
          <a:p>
            <a:endParaRPr lang="de-DE" sz="2200" dirty="0"/>
          </a:p>
          <a:p>
            <a:r>
              <a:rPr lang="de-DE" sz="2200" dirty="0"/>
              <a:t>Sludge</a:t>
            </a:r>
          </a:p>
          <a:p>
            <a:r>
              <a:rPr lang="de-DE" sz="2200" dirty="0" err="1"/>
              <a:t>Chlolezystolithiasis</a:t>
            </a:r>
            <a:endParaRPr lang="de-DE" sz="2200" dirty="0"/>
          </a:p>
          <a:p>
            <a:r>
              <a:rPr lang="de-DE" sz="2200" dirty="0"/>
              <a:t>Gallenblasenwandpolypen</a:t>
            </a:r>
          </a:p>
          <a:p>
            <a:r>
              <a:rPr lang="de-DE" sz="2200" dirty="0"/>
              <a:t>	einzeln/multipel</a:t>
            </a:r>
          </a:p>
          <a:p>
            <a:r>
              <a:rPr lang="de-DE" sz="2200" dirty="0"/>
              <a:t>	</a:t>
            </a:r>
            <a:r>
              <a:rPr lang="de-DE" sz="2200" dirty="0" err="1"/>
              <a:t>Adenomyomatose</a:t>
            </a:r>
            <a:endParaRPr lang="de-DE" sz="2200" dirty="0"/>
          </a:p>
          <a:p>
            <a:r>
              <a:rPr lang="de-DE" sz="2200" dirty="0">
                <a:solidFill>
                  <a:srgbClr val="FF0000"/>
                </a:solidFill>
              </a:rPr>
              <a:t>Cholezystitis</a:t>
            </a:r>
            <a:r>
              <a:rPr lang="de-DE" sz="2200" dirty="0"/>
              <a:t>     	akut/chronisch/Empyem/</a:t>
            </a:r>
            <a:r>
              <a:rPr lang="de-DE" sz="2200" dirty="0" err="1"/>
              <a:t>Hy</a:t>
            </a:r>
            <a:r>
              <a:rPr lang="de-DE" sz="2200" dirty="0"/>
              <a:t>-	</a:t>
            </a:r>
            <a:r>
              <a:rPr lang="de-DE" sz="2200" dirty="0" err="1"/>
              <a:t>drops</a:t>
            </a:r>
            <a:endParaRPr lang="de-DE" sz="2200" dirty="0"/>
          </a:p>
          <a:p>
            <a:r>
              <a:rPr lang="de-DE" sz="2200" dirty="0"/>
              <a:t>Gallenblasen-Ca</a:t>
            </a:r>
          </a:p>
          <a:p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77D7B1A-226A-9C02-7C60-A7B6F4E82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 – Refresher Gallenblase, Gallenwege, SGUM Kongress 2026</a:t>
            </a:r>
            <a:endParaRPr lang="de-CH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E214888-2E84-1211-D0A2-F1A52BC4FF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2500"/>
          <a:stretch>
            <a:fillRect/>
          </a:stretch>
        </p:blipFill>
        <p:spPr>
          <a:xfrm>
            <a:off x="228600" y="1042415"/>
            <a:ext cx="4808346" cy="3310128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79DC29B4-1FB1-27B0-506C-715A9B092F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0000"/>
          <a:stretch>
            <a:fillRect/>
          </a:stretch>
        </p:blipFill>
        <p:spPr>
          <a:xfrm>
            <a:off x="126267" y="3731422"/>
            <a:ext cx="4572000" cy="2990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40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4E3DAB-73CA-3C04-4828-FA86A0445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Akute Cholezystitis</a:t>
            </a:r>
            <a:endParaRPr lang="de-CH" dirty="0"/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82DC6096-B23C-673B-CFD2-0A4933255F2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1018923"/>
            <a:ext cx="5272087" cy="3525505"/>
          </a:xfrm>
          <a:prstGeom prst="rect">
            <a:avLst/>
          </a:prstGeom>
        </p:spPr>
      </p:pic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BCF8D062-5B12-B977-977E-9C215796EA8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537148" y="1200150"/>
            <a:ext cx="4606852" cy="2888924"/>
          </a:xfrm>
          <a:prstGeom prst="rect">
            <a:avLst/>
          </a:prstGeom>
        </p:spPr>
      </p:pic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C6DA572-8586-814D-B5FB-7F38A5363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 – Refresher Gallenblase, Gallenwege, SGUM Kongress 2026</a:t>
            </a:r>
            <a:endParaRPr lang="de-CH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3AF82255-2D0D-21AA-01A0-626D0D7699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0299" y="3429000"/>
            <a:ext cx="4516693" cy="2888924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F7404B79-2681-50BF-7F66-3F95A5C9CE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572" y="4187825"/>
            <a:ext cx="3816350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182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23C90A-7D47-2979-8846-9405BA2BF3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23C03E-C4D1-7318-1BEE-B8D99B373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Akute Cholezystitis</a:t>
            </a:r>
            <a:endParaRPr lang="de-CH" dirty="0"/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2AFC1F22-6759-7FDC-FD3D-FC053F58007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1018923"/>
            <a:ext cx="5272087" cy="3525505"/>
          </a:xfrm>
          <a:prstGeom prst="rect">
            <a:avLst/>
          </a:prstGeom>
        </p:spPr>
      </p:pic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73789FED-FAD9-7914-FA65-4C56B3683D4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537148" y="1200150"/>
            <a:ext cx="4606852" cy="2888924"/>
          </a:xfrm>
          <a:prstGeom prst="rect">
            <a:avLst/>
          </a:prstGeom>
        </p:spPr>
      </p:pic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864C4A8-713B-C217-2265-102E5333A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 – Refresher Gallenblase, Gallenwege, SGUM Kongress 2026</a:t>
            </a:r>
            <a:endParaRPr lang="de-CH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CE33550E-D2C2-DA30-B465-8D34014A55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0299" y="3429000"/>
            <a:ext cx="4516693" cy="2888924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9B1D9B1A-0263-412E-124E-5DED869832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572" y="4187825"/>
            <a:ext cx="3816350" cy="253365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AD243685-2288-2C01-2660-C02158D864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6738" y="5397752"/>
            <a:ext cx="5873750" cy="88265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1C004CB4-C7AE-7B0B-6FAC-7F606E5420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7062" y="1182726"/>
            <a:ext cx="6750050" cy="52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61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D5385E-D4D6-F30F-5404-6E4209988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Cholezystitis, Konkremente</a:t>
            </a:r>
          </a:p>
        </p:txBody>
      </p:sp>
      <p:pic>
        <p:nvPicPr>
          <p:cNvPr id="6" name="Cholezystitis">
            <a:hlinkClick r:id="" action="ppaction://media"/>
            <a:extLst>
              <a:ext uri="{FF2B5EF4-FFF2-40B4-BE49-F238E27FC236}">
                <a16:creationId xmlns:a16="http://schemas.microsoft.com/office/drawing/2014/main" id="{0F2E7FF1-35A8-380F-8EA5-40E96DDDCD84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4682" y="855914"/>
            <a:ext cx="5342467" cy="4006850"/>
          </a:xfrm>
        </p:spPr>
      </p:pic>
      <p:pic>
        <p:nvPicPr>
          <p:cNvPr id="7" name="Cholezystitis 2">
            <a:hlinkClick r:id="" action="ppaction://media"/>
            <a:extLst>
              <a:ext uri="{FF2B5EF4-FFF2-40B4-BE49-F238E27FC236}">
                <a16:creationId xmlns:a16="http://schemas.microsoft.com/office/drawing/2014/main" id="{6B53E8B7-164A-387D-2F0E-E66C9BDE45D9}"/>
              </a:ext>
            </a:extLst>
          </p:cNvPr>
          <p:cNvPicPr>
            <a:picLocks noGrp="1" noChangeAspect="1"/>
          </p:cNvPicPr>
          <p:nvPr>
            <p:ph sz="half" idx="2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27926" y="2282323"/>
            <a:ext cx="5171392" cy="3878544"/>
          </a:xfrm>
        </p:spPr>
      </p:pic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BBB8A64-5915-B751-CC53-C8C46C445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 – Refresher Gallenblase, Gallenwege, SGUM Kongress 2026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251782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9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2070A9-68E7-1985-6A7C-047CD4ABA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683581-0F89-EA52-892E-95585ADF2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Steckbrief akute Cholezystitis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BB15F5E8-F9BF-0971-005D-2FB09D9B7F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4306" y="857344"/>
            <a:ext cx="5959011" cy="1948574"/>
          </a:xfrm>
          <a:prstGeom prst="rect">
            <a:avLst/>
          </a:prstGeom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1E81DD9-04B9-222B-05D3-150A1146B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 – Refresher Gallenblase, Gallenwege, SGUM Kongress 2026</a:t>
            </a:r>
            <a:endParaRPr lang="de-CH"/>
          </a:p>
        </p:txBody>
      </p:sp>
      <p:pic>
        <p:nvPicPr>
          <p:cNvPr id="4" name="Grafik 3" descr="Post-it-Notizen mit einfarbiger Füllung">
            <a:extLst>
              <a:ext uri="{FF2B5EF4-FFF2-40B4-BE49-F238E27FC236}">
                <a16:creationId xmlns:a16="http://schemas.microsoft.com/office/drawing/2014/main" id="{BE5FB37C-F8D8-BC5F-82A4-4894382F6CD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81138" y="1651668"/>
            <a:ext cx="914400" cy="9144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5F38B15D-1758-DA21-00B9-4C3FC7EC55ED}"/>
              </a:ext>
            </a:extLst>
          </p:cNvPr>
          <p:cNvSpPr txBox="1"/>
          <p:nvPr/>
        </p:nvSpPr>
        <p:spPr>
          <a:xfrm>
            <a:off x="5283880" y="2656850"/>
            <a:ext cx="3786968" cy="420115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de-DE" sz="1600" dirty="0"/>
              <a:t>81-100% Sensitivität</a:t>
            </a:r>
          </a:p>
          <a:p>
            <a:r>
              <a:rPr lang="de-DE" sz="1600" dirty="0"/>
              <a:t>60-100% Spezifität</a:t>
            </a:r>
          </a:p>
          <a:p>
            <a:r>
              <a:rPr lang="de-DE" sz="1600" dirty="0"/>
              <a:t>Wanddicke &gt;3mm, </a:t>
            </a:r>
          </a:p>
          <a:p>
            <a:r>
              <a:rPr lang="de-DE" sz="1600" dirty="0"/>
              <a:t>Schichtung durch </a:t>
            </a:r>
            <a:r>
              <a:rPr lang="de-DE" sz="1600" dirty="0" err="1"/>
              <a:t>Wandödem</a:t>
            </a:r>
            <a:r>
              <a:rPr lang="de-DE" sz="1600" dirty="0"/>
              <a:t> (8%)</a:t>
            </a:r>
          </a:p>
          <a:p>
            <a:r>
              <a:rPr lang="de-DE" sz="1600" dirty="0"/>
              <a:t>Unscharfe Wandverdickung 62%</a:t>
            </a:r>
          </a:p>
          <a:p>
            <a:endParaRPr lang="de-DE" sz="1600" dirty="0"/>
          </a:p>
          <a:p>
            <a:r>
              <a:rPr lang="de-DE" sz="1600" dirty="0"/>
              <a:t>In 83-98% -lithiasis als Ursache</a:t>
            </a:r>
          </a:p>
          <a:p>
            <a:r>
              <a:rPr lang="de-DE" sz="1600" dirty="0"/>
              <a:t>80-95% D. </a:t>
            </a:r>
            <a:r>
              <a:rPr lang="de-DE" sz="1600" dirty="0" err="1"/>
              <a:t>zystikus</a:t>
            </a:r>
            <a:r>
              <a:rPr lang="de-DE" sz="1600" dirty="0"/>
              <a:t> Verschluss</a:t>
            </a:r>
          </a:p>
          <a:p>
            <a:r>
              <a:rPr lang="de-DE" sz="1600" dirty="0"/>
              <a:t>5-6 Dekade, M:F 1:3</a:t>
            </a:r>
          </a:p>
          <a:p>
            <a:r>
              <a:rPr lang="de-DE" sz="1600" dirty="0"/>
              <a:t>Oft mit Hydrops vergesellschaftet</a:t>
            </a:r>
          </a:p>
          <a:p>
            <a:endParaRPr lang="de-DE" sz="1600" dirty="0"/>
          </a:p>
          <a:p>
            <a:r>
              <a:rPr lang="de-DE" sz="1600" dirty="0"/>
              <a:t>Komplikationen: Gangrän, Perforation, Empyem</a:t>
            </a:r>
          </a:p>
          <a:p>
            <a:r>
              <a:rPr lang="de-DE" sz="1600" dirty="0" err="1"/>
              <a:t>Akalkulöse</a:t>
            </a:r>
            <a:r>
              <a:rPr lang="de-DE" sz="1600" dirty="0"/>
              <a:t> Cholezystitis: </a:t>
            </a:r>
            <a:r>
              <a:rPr lang="de-DE" sz="1600" dirty="0" err="1"/>
              <a:t>grosse</a:t>
            </a:r>
            <a:r>
              <a:rPr lang="de-DE" sz="1600" dirty="0"/>
              <a:t> </a:t>
            </a:r>
            <a:r>
              <a:rPr lang="de-DE" sz="1600" dirty="0" err="1"/>
              <a:t>Ops</a:t>
            </a:r>
            <a:r>
              <a:rPr lang="de-DE" sz="1600" dirty="0"/>
              <a:t>, 	„</a:t>
            </a:r>
            <a:r>
              <a:rPr lang="de-DE" sz="1600" dirty="0" err="1"/>
              <a:t>critical</a:t>
            </a:r>
            <a:r>
              <a:rPr lang="de-DE" sz="1600" dirty="0"/>
              <a:t> </a:t>
            </a:r>
            <a:r>
              <a:rPr lang="de-DE" sz="1600" dirty="0" err="1"/>
              <a:t>Illness</a:t>
            </a:r>
            <a:r>
              <a:rPr lang="de-DE" sz="1600" dirty="0"/>
              <a:t>“, </a:t>
            </a:r>
            <a:r>
              <a:rPr lang="de-DE" sz="1600" dirty="0" err="1"/>
              <a:t>Immundef</a:t>
            </a:r>
            <a:r>
              <a:rPr lang="de-DE" sz="1600" dirty="0"/>
              <a:t>., HIV, DM, 	…</a:t>
            </a:r>
          </a:p>
          <a:p>
            <a:r>
              <a:rPr lang="de-DE" sz="1100" dirty="0"/>
              <a:t>Quelle 1 und 3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A788F5F-DA68-1AE3-0CD5-AFA7712FA0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667" y="3429000"/>
            <a:ext cx="3866593" cy="2858743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3AC97A6A-627E-0105-C51D-BC101A23FAE7}"/>
              </a:ext>
            </a:extLst>
          </p:cNvPr>
          <p:cNvSpPr txBox="1"/>
          <p:nvPr/>
        </p:nvSpPr>
        <p:spPr>
          <a:xfrm>
            <a:off x="937677" y="6321752"/>
            <a:ext cx="6623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100" dirty="0"/>
              <a:t>Quelle 7</a:t>
            </a:r>
          </a:p>
        </p:txBody>
      </p:sp>
    </p:spTree>
    <p:extLst>
      <p:ext uri="{BB962C8B-B14F-4D97-AF65-F5344CB8AC3E}">
        <p14:creationId xmlns:p14="http://schemas.microsoft.com/office/powerpoint/2010/main" val="2114830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5C9F2B-61EF-95F2-CD4E-4C9555B63C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8BC063-9D57-FF42-E03A-F9D1640DA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Akute Cholezystitis mit </a:t>
            </a:r>
            <a:r>
              <a:rPr lang="de-DE" dirty="0" err="1"/>
              <a:t>Pericholezystitis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FE0D987-E8C0-78B5-9528-5BADF2D70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 – Refresher Gallenblase, Gallenwege, SGUM Kongress 2026</a:t>
            </a:r>
            <a:endParaRPr lang="de-CH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8DB540B-BE24-DDF0-CF1C-D6DB4382FE0B}"/>
              </a:ext>
            </a:extLst>
          </p:cNvPr>
          <p:cNvSpPr txBox="1"/>
          <p:nvPr/>
        </p:nvSpPr>
        <p:spPr>
          <a:xfrm>
            <a:off x="3909639" y="6047688"/>
            <a:ext cx="6623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100" dirty="0"/>
              <a:t>Quelle 7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80CA3EC-DE99-E55C-8F59-EBD62230D4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333" y="997968"/>
            <a:ext cx="6428446" cy="403123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C9C6E5C6-8C66-9FA2-12C9-4ECB86E341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9" y="2696174"/>
            <a:ext cx="4222704" cy="356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414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284426-558B-FA7A-A819-8E970F1241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4">
            <a:extLst>
              <a:ext uri="{FF2B5EF4-FFF2-40B4-BE49-F238E27FC236}">
                <a16:creationId xmlns:a16="http://schemas.microsoft.com/office/drawing/2014/main" id="{406F0B32-DC5E-681D-D853-E051964F14F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3510" r="13124" b="18192"/>
          <a:stretch>
            <a:fillRect/>
          </a:stretch>
        </p:blipFill>
        <p:spPr>
          <a:xfrm>
            <a:off x="192726" y="788737"/>
            <a:ext cx="2681102" cy="2398815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E3E01383-6F32-8AE5-0193-E652C7B7DC63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5140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dirty="0"/>
              <a:t>Anatomie 1/3</a:t>
            </a:r>
          </a:p>
        </p:txBody>
      </p:sp>
      <p:pic>
        <p:nvPicPr>
          <p:cNvPr id="10" name="Picture 3" descr="Anatomie Grundkurs 001">
            <a:extLst>
              <a:ext uri="{FF2B5EF4-FFF2-40B4-BE49-F238E27FC236}">
                <a16:creationId xmlns:a16="http://schemas.microsoft.com/office/drawing/2014/main" id="{01F5C446-ED38-C711-E4ED-E7B4818E1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6076" y="932855"/>
            <a:ext cx="3093717" cy="2686050"/>
          </a:xfrm>
          <a:prstGeom prst="rect">
            <a:avLst/>
          </a:prstGeom>
          <a:noFill/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68E84E88-F4D5-51B2-CFE0-D666193EBD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0550" y="856618"/>
            <a:ext cx="2781300" cy="28702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28A32CC3-1BBA-C00B-E49F-F4C0480BB1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41" y="3968861"/>
            <a:ext cx="3371894" cy="2745306"/>
          </a:xfrm>
          <a:prstGeom prst="rect">
            <a:avLst/>
          </a:prstGeom>
        </p:spPr>
      </p:pic>
      <p:pic>
        <p:nvPicPr>
          <p:cNvPr id="16" name="Picture 3" descr="Anatomie Lebersegmente2">
            <a:extLst>
              <a:ext uri="{FF2B5EF4-FFF2-40B4-BE49-F238E27FC236}">
                <a16:creationId xmlns:a16="http://schemas.microsoft.com/office/drawing/2014/main" id="{0BB3C48B-9D42-AFE3-2318-F8E8B68D192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54309" y="3187552"/>
            <a:ext cx="3682934" cy="2522539"/>
          </a:xfrm>
          <a:noFill/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A36D0EB8-0B97-7010-9F29-37DC3E55C259}"/>
              </a:ext>
            </a:extLst>
          </p:cNvPr>
          <p:cNvSpPr/>
          <p:nvPr/>
        </p:nvSpPr>
        <p:spPr>
          <a:xfrm>
            <a:off x="5936716" y="4873632"/>
            <a:ext cx="1553029" cy="110564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E40CE32-FA6E-B42B-B264-B43F4DE75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altLang="de-DE" dirty="0"/>
              <a:t>T. Chlibec - Ultraschallzentrum Rorschach – Refresher Gallenblase, Gallenwege, SGUM Kongress 2026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19CF0A5-D0E6-6E8B-5456-66095FC7AB45}"/>
              </a:ext>
            </a:extLst>
          </p:cNvPr>
          <p:cNvSpPr txBox="1"/>
          <p:nvPr/>
        </p:nvSpPr>
        <p:spPr>
          <a:xfrm>
            <a:off x="3445682" y="4873632"/>
            <a:ext cx="194264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/>
              <a:t>Abschnitte der GB:</a:t>
            </a:r>
          </a:p>
          <a:p>
            <a:r>
              <a:rPr lang="de-CH" sz="1400" dirty="0"/>
              <a:t>Abgang D Cysticus</a:t>
            </a:r>
          </a:p>
          <a:p>
            <a:r>
              <a:rPr lang="de-CH" sz="1400" dirty="0"/>
              <a:t>Collum</a:t>
            </a:r>
          </a:p>
          <a:p>
            <a:r>
              <a:rPr lang="de-CH" sz="1400" dirty="0" err="1"/>
              <a:t>Infundibulum</a:t>
            </a:r>
            <a:endParaRPr lang="de-CH" sz="1400" dirty="0"/>
          </a:p>
          <a:p>
            <a:r>
              <a:rPr lang="de-CH" sz="1400" dirty="0"/>
              <a:t>Corpus</a:t>
            </a:r>
          </a:p>
          <a:p>
            <a:r>
              <a:rPr lang="de-CH" sz="1400" dirty="0"/>
              <a:t>Fundus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81DEAD15-3278-1FF5-4727-BF75659988BF}"/>
              </a:ext>
            </a:extLst>
          </p:cNvPr>
          <p:cNvSpPr txBox="1"/>
          <p:nvPr/>
        </p:nvSpPr>
        <p:spPr>
          <a:xfrm>
            <a:off x="145090" y="6443990"/>
            <a:ext cx="8018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100" dirty="0"/>
              <a:t>lecturio.de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CACC8857-8434-16CF-DDB4-BAE9338ADB9B}"/>
              </a:ext>
            </a:extLst>
          </p:cNvPr>
          <p:cNvSpPr/>
          <p:nvPr/>
        </p:nvSpPr>
        <p:spPr>
          <a:xfrm>
            <a:off x="720437" y="1981104"/>
            <a:ext cx="489528" cy="66519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Inhaltsplatzhalter 10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B0285DC8-1831-73EA-8821-6CDAFEB5F2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918369">
            <a:off x="7312695" y="5522010"/>
            <a:ext cx="525664" cy="476602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98C47160-736E-9F7B-7EE2-EAC37A76C119}"/>
              </a:ext>
            </a:extLst>
          </p:cNvPr>
          <p:cNvSpPr txBox="1"/>
          <p:nvPr/>
        </p:nvSpPr>
        <p:spPr>
          <a:xfrm>
            <a:off x="236169" y="3157118"/>
            <a:ext cx="6623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100" dirty="0"/>
              <a:t>Quelle 5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79171E45-A0ED-4586-016F-C16C342A4CE5}"/>
              </a:ext>
            </a:extLst>
          </p:cNvPr>
          <p:cNvSpPr txBox="1"/>
          <p:nvPr/>
        </p:nvSpPr>
        <p:spPr>
          <a:xfrm>
            <a:off x="2136076" y="3347011"/>
            <a:ext cx="6623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100" dirty="0"/>
              <a:t>Quelle 4</a:t>
            </a:r>
          </a:p>
        </p:txBody>
      </p:sp>
    </p:spTree>
    <p:extLst>
      <p:ext uri="{BB962C8B-B14F-4D97-AF65-F5344CB8AC3E}">
        <p14:creationId xmlns:p14="http://schemas.microsoft.com/office/powerpoint/2010/main" val="4042436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  <p:bldP spid="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DCC6DE-96D2-6540-9C93-C55A68E0A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38C110-F982-4F90-FE6D-3DAB29209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Akute Cholezystitis mit Perforation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DC32AC8-714F-6B1E-1F19-9CF52322B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 – Refresher Gallenblase, Gallenwege, SGUM Kongress 2026</a:t>
            </a:r>
            <a:endParaRPr lang="de-CH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45FD890-EB59-78C0-6E0E-246C28853F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576" y="1075817"/>
            <a:ext cx="6568567" cy="4928324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BF4AE3B7-F24E-3708-829C-6E58CADF041F}"/>
              </a:ext>
            </a:extLst>
          </p:cNvPr>
          <p:cNvSpPr txBox="1"/>
          <p:nvPr/>
        </p:nvSpPr>
        <p:spPr>
          <a:xfrm>
            <a:off x="7424441" y="6004141"/>
            <a:ext cx="6623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100" dirty="0"/>
              <a:t>Quelle 8</a:t>
            </a:r>
          </a:p>
        </p:txBody>
      </p:sp>
    </p:spTree>
    <p:extLst>
      <p:ext uri="{BB962C8B-B14F-4D97-AF65-F5344CB8AC3E}">
        <p14:creationId xmlns:p14="http://schemas.microsoft.com/office/powerpoint/2010/main" val="258345792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CC832-0DCD-40E2-C950-B46CEBFB51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7040D6-106D-B099-7A62-AC663C558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Akute Cholezystitis mit Perforation, CEUS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4CB7C90-FC71-2A49-3105-DBAAD68DD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 – Refresher Gallenblase, Gallenwege, SGUM Kongress 2026</a:t>
            </a:r>
            <a:endParaRPr lang="de-CH"/>
          </a:p>
        </p:txBody>
      </p:sp>
      <p:pic>
        <p:nvPicPr>
          <p:cNvPr id="4" name="GAB_CZT_PER_1499 CEUS GB Perf">
            <a:hlinkClick r:id="" action="ppaction://media"/>
            <a:extLst>
              <a:ext uri="{FF2B5EF4-FFF2-40B4-BE49-F238E27FC236}">
                <a16:creationId xmlns:a16="http://schemas.microsoft.com/office/drawing/2014/main" id="{B694FDF1-BFCE-831D-D483-B8E762EAED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75690" y="1147890"/>
            <a:ext cx="6392406" cy="4594542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E827412D-FF1B-CB14-2856-F6722F633021}"/>
              </a:ext>
            </a:extLst>
          </p:cNvPr>
          <p:cNvSpPr txBox="1"/>
          <p:nvPr/>
        </p:nvSpPr>
        <p:spPr>
          <a:xfrm>
            <a:off x="7868096" y="5473301"/>
            <a:ext cx="6623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100" dirty="0"/>
              <a:t>Quelle 8</a:t>
            </a:r>
          </a:p>
        </p:txBody>
      </p:sp>
    </p:spTree>
    <p:extLst>
      <p:ext uri="{BB962C8B-B14F-4D97-AF65-F5344CB8AC3E}">
        <p14:creationId xmlns:p14="http://schemas.microsoft.com/office/powerpoint/2010/main" val="3920462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61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C9B506-5C16-8B6C-B933-7FE9FC12B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Cholezystitis und GB-Hydrops</a:t>
            </a:r>
          </a:p>
        </p:txBody>
      </p:sp>
      <p:pic>
        <p:nvPicPr>
          <p:cNvPr id="4" name="Grafik 3" descr="Ein Bild, das Text, Kopfbedeckung, drinnen, Helm enthält.&#10;&#10;Automatisch generierte Beschreibung">
            <a:extLst>
              <a:ext uri="{FF2B5EF4-FFF2-40B4-BE49-F238E27FC236}">
                <a16:creationId xmlns:a16="http://schemas.microsoft.com/office/drawing/2014/main" id="{960A21B5-700F-C00D-56AB-AEBD7BE0E6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212" y="989260"/>
            <a:ext cx="8029576" cy="3313793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CDF8778C-843C-94DB-3FF0-F90E9A64B6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0209" y="3801815"/>
            <a:ext cx="3544788" cy="2374133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352F69F5-50EA-4703-7080-7AD364A0108D}"/>
              </a:ext>
            </a:extLst>
          </p:cNvPr>
          <p:cNvSpPr txBox="1"/>
          <p:nvPr/>
        </p:nvSpPr>
        <p:spPr>
          <a:xfrm>
            <a:off x="5207994" y="4670512"/>
            <a:ext cx="29504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Konkrement im </a:t>
            </a:r>
            <a:r>
              <a:rPr lang="de-DE" dirty="0" err="1"/>
              <a:t>Infundibulum</a:t>
            </a:r>
            <a:endParaRPr lang="de-DE" dirty="0"/>
          </a:p>
          <a:p>
            <a:r>
              <a:rPr lang="de-DE" dirty="0"/>
              <a:t>GB </a:t>
            </a:r>
            <a:r>
              <a:rPr lang="de-DE" dirty="0" err="1"/>
              <a:t>grösser</a:t>
            </a:r>
            <a:r>
              <a:rPr lang="de-DE" dirty="0"/>
              <a:t> 4x10cm</a:t>
            </a:r>
          </a:p>
          <a:p>
            <a:r>
              <a:rPr lang="de-DE" dirty="0"/>
              <a:t>Pos Murphy Zeichen</a:t>
            </a:r>
          </a:p>
          <a:p>
            <a:r>
              <a:rPr lang="de-DE" dirty="0"/>
              <a:t>Postprandiale GB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79D0814-1133-E19B-9736-155932B9B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 – Refresher Gallenblase, Gallenwege, SGUM Kongress 2026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7059487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F018F2-4023-7556-B84D-03E02A86BF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6C031D-B19F-956E-78FC-74E1144D0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Steckbrief </a:t>
            </a:r>
            <a:r>
              <a:rPr lang="de-DE" u="sng" dirty="0"/>
              <a:t>chronische</a:t>
            </a:r>
            <a:r>
              <a:rPr lang="de-DE" dirty="0"/>
              <a:t> Cholezystitis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65C7E33-86EB-58A7-8BFC-223A31579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 – Refresher Gallenblase, Gallenwege, SGUM Kongress 2026</a:t>
            </a:r>
            <a:endParaRPr lang="de-CH"/>
          </a:p>
        </p:txBody>
      </p:sp>
      <p:pic>
        <p:nvPicPr>
          <p:cNvPr id="4" name="Grafik 3" descr="Post-it-Notizen mit einfarbiger Füllung">
            <a:extLst>
              <a:ext uri="{FF2B5EF4-FFF2-40B4-BE49-F238E27FC236}">
                <a16:creationId xmlns:a16="http://schemas.microsoft.com/office/drawing/2014/main" id="{B5D9CA0E-A974-ED20-4B72-4D6D159CD06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012389" y="274638"/>
            <a:ext cx="914400" cy="9144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609AF495-C53F-CDE7-0D6E-1976DA5EB374}"/>
              </a:ext>
            </a:extLst>
          </p:cNvPr>
          <p:cNvSpPr txBox="1"/>
          <p:nvPr/>
        </p:nvSpPr>
        <p:spPr>
          <a:xfrm>
            <a:off x="5315881" y="1279975"/>
            <a:ext cx="3716061" cy="295465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de-DE" sz="1600" dirty="0"/>
              <a:t>Häufigste Form der </a:t>
            </a:r>
            <a:r>
              <a:rPr lang="de-DE" sz="1600" dirty="0" err="1"/>
              <a:t>Cholezytitis</a:t>
            </a:r>
            <a:endParaRPr lang="de-DE" sz="1600" dirty="0"/>
          </a:p>
          <a:p>
            <a:r>
              <a:rPr lang="de-DE" sz="1600" dirty="0"/>
              <a:t>Oft verkleinertes Organ</a:t>
            </a:r>
          </a:p>
          <a:p>
            <a:r>
              <a:rPr lang="de-DE" sz="1600" dirty="0"/>
              <a:t>Konkremente</a:t>
            </a:r>
          </a:p>
          <a:p>
            <a:r>
              <a:rPr lang="de-DE" sz="1600" dirty="0"/>
              <a:t>Fibrosierung der GB Wand</a:t>
            </a:r>
          </a:p>
          <a:p>
            <a:r>
              <a:rPr lang="de-DE" sz="1600" dirty="0"/>
              <a:t>Funktionslose GB</a:t>
            </a:r>
          </a:p>
          <a:p>
            <a:endParaRPr lang="de-DE" sz="1600" dirty="0"/>
          </a:p>
          <a:p>
            <a:r>
              <a:rPr lang="de-DE" sz="1600" dirty="0"/>
              <a:t>Sonderform Porzellan GB</a:t>
            </a:r>
          </a:p>
          <a:p>
            <a:endParaRPr lang="de-DE" sz="1600" dirty="0"/>
          </a:p>
          <a:p>
            <a:endParaRPr lang="de-DE" sz="1100" dirty="0"/>
          </a:p>
          <a:p>
            <a:r>
              <a:rPr lang="de-DE" sz="1100" dirty="0"/>
              <a:t>Quelle 1 und 3</a:t>
            </a:r>
          </a:p>
          <a:p>
            <a:endParaRPr lang="de-DE" dirty="0"/>
          </a:p>
          <a:p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88B906B-54CE-2FA1-C106-0692FB51C8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211" y="1189038"/>
            <a:ext cx="4716145" cy="3136531"/>
          </a:xfrm>
          <a:prstGeom prst="rect">
            <a:avLst/>
          </a:prstGeom>
        </p:spPr>
      </p:pic>
      <p:pic>
        <p:nvPicPr>
          <p:cNvPr id="6" name="Grafik 5" descr="Ein Bild, das Text, Kopfbedeckung, drinnen, Helm enthält.&#10;&#10;Automatisch generierte Beschreibung">
            <a:extLst>
              <a:ext uri="{FF2B5EF4-FFF2-40B4-BE49-F238E27FC236}">
                <a16:creationId xmlns:a16="http://schemas.microsoft.com/office/drawing/2014/main" id="{4332B2ED-6854-33AA-89E8-0BEEAEF6848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7267"/>
          <a:stretch>
            <a:fillRect/>
          </a:stretch>
        </p:blipFill>
        <p:spPr>
          <a:xfrm>
            <a:off x="1472184" y="3762140"/>
            <a:ext cx="3781330" cy="2959335"/>
          </a:xfrm>
          <a:prstGeom prst="rect">
            <a:avLst/>
          </a:prstGeom>
        </p:spPr>
      </p:pic>
      <p:pic>
        <p:nvPicPr>
          <p:cNvPr id="8" name="Inhaltsplatzhalter 6">
            <a:extLst>
              <a:ext uri="{FF2B5EF4-FFF2-40B4-BE49-F238E27FC236}">
                <a16:creationId xmlns:a16="http://schemas.microsoft.com/office/drawing/2014/main" id="{52A2A417-BAED-ECBF-8315-269724F3A96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/>
          <a:srcRect r="19155" b="26549"/>
          <a:stretch>
            <a:fillRect/>
          </a:stretch>
        </p:blipFill>
        <p:spPr>
          <a:xfrm>
            <a:off x="5421035" y="3671176"/>
            <a:ext cx="3505754" cy="2553562"/>
          </a:xfrm>
          <a:prstGeom prst="rect">
            <a:avLst/>
          </a:prstGeom>
        </p:spPr>
      </p:pic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74356E84-F7CB-A14B-7A9E-D6C40D97A8FF}"/>
              </a:ext>
            </a:extLst>
          </p:cNvPr>
          <p:cNvCxnSpPr>
            <a:cxnSpLocks/>
          </p:cNvCxnSpPr>
          <p:nvPr/>
        </p:nvCxnSpPr>
        <p:spPr>
          <a:xfrm flipH="1">
            <a:off x="3828120" y="2553163"/>
            <a:ext cx="1592915" cy="1904018"/>
          </a:xfrm>
          <a:prstGeom prst="straightConnector1">
            <a:avLst/>
          </a:prstGeom>
          <a:ln w="444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15588D00-C4B5-133E-53C7-795F1CB2C6CE}"/>
              </a:ext>
            </a:extLst>
          </p:cNvPr>
          <p:cNvCxnSpPr>
            <a:cxnSpLocks/>
          </p:cNvCxnSpPr>
          <p:nvPr/>
        </p:nvCxnSpPr>
        <p:spPr>
          <a:xfrm>
            <a:off x="6759958" y="3027500"/>
            <a:ext cx="600962" cy="1406920"/>
          </a:xfrm>
          <a:prstGeom prst="straightConnector1">
            <a:avLst/>
          </a:prstGeom>
          <a:ln w="444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5012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D78CB5-CE3D-0D6B-1933-E30AE32F2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Porzellan-GB</a:t>
            </a:r>
            <a:endParaRPr lang="de-CH" dirty="0"/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FA8B8584-0E6E-DEAE-2D0F-C7AA8FBC7C7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044399" y="1139640"/>
            <a:ext cx="5207602" cy="4175060"/>
          </a:xfrm>
          <a:prstGeom prst="rect">
            <a:avLst/>
          </a:prstGeom>
        </p:spPr>
      </p:pic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2F3A3C8-B887-9ACD-4E84-8ADF0D2BF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 – Refresher Gallenblase, Gallenwege, SGUM Kongress 2026</a:t>
            </a:r>
            <a:endParaRPr lang="de-CH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9397FC9-50DC-7355-A0FC-5442D355EB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149" y="3358388"/>
            <a:ext cx="3492500" cy="292100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59C68894-4749-2AF5-1B19-2B82218DE19F}"/>
              </a:ext>
            </a:extLst>
          </p:cNvPr>
          <p:cNvSpPr txBox="1"/>
          <p:nvPr/>
        </p:nvSpPr>
        <p:spPr>
          <a:xfrm>
            <a:off x="374903" y="5998464"/>
            <a:ext cx="141897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100" dirty="0">
                <a:solidFill>
                  <a:schemeClr val="bg1"/>
                </a:solidFill>
              </a:rPr>
              <a:t>ar.inspiredpencil.com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31E6964-1B1D-2BB2-6128-293A77B033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1897" y="4575175"/>
            <a:ext cx="1654318" cy="172603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B6D06E76-65DC-078F-FA29-B60E0DA09D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6215" y="4630314"/>
            <a:ext cx="1742882" cy="1670898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01F0F1D7-6868-7A5A-CA6B-EF2CECAA1AEC}"/>
              </a:ext>
            </a:extLst>
          </p:cNvPr>
          <p:cNvSpPr txBox="1"/>
          <p:nvPr/>
        </p:nvSpPr>
        <p:spPr>
          <a:xfrm>
            <a:off x="6673958" y="6050081"/>
            <a:ext cx="11560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100" dirty="0">
                <a:solidFill>
                  <a:schemeClr val="bg1"/>
                </a:solidFill>
              </a:rPr>
              <a:t>researchgate.net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818D053-4055-A46D-9DCD-804D4C592F4A}"/>
              </a:ext>
            </a:extLst>
          </p:cNvPr>
          <p:cNvSpPr txBox="1"/>
          <p:nvPr/>
        </p:nvSpPr>
        <p:spPr>
          <a:xfrm>
            <a:off x="5956039" y="1503561"/>
            <a:ext cx="2980944" cy="286232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de-CH" dirty="0"/>
              <a:t>Ca </a:t>
            </a:r>
            <a:r>
              <a:rPr lang="de-CH" dirty="0" err="1"/>
              <a:t>Incrustation</a:t>
            </a:r>
            <a:r>
              <a:rPr lang="de-CH" dirty="0"/>
              <a:t> der GB Wand</a:t>
            </a:r>
          </a:p>
          <a:p>
            <a:r>
              <a:rPr lang="de-CH" dirty="0"/>
              <a:t>0.6-0.8% der CHE-Patienten</a:t>
            </a:r>
          </a:p>
          <a:p>
            <a:r>
              <a:rPr lang="de-CH" dirty="0"/>
              <a:t>M:F 1:5</a:t>
            </a:r>
          </a:p>
          <a:p>
            <a:r>
              <a:rPr lang="de-CH" dirty="0"/>
              <a:t>90% ass. –</a:t>
            </a:r>
            <a:r>
              <a:rPr lang="de-CH" dirty="0" err="1"/>
              <a:t>lithiasis</a:t>
            </a:r>
            <a:endParaRPr lang="de-CH" dirty="0"/>
          </a:p>
          <a:p>
            <a:r>
              <a:rPr lang="de-CH" dirty="0"/>
              <a:t>Ass. chron. entzündeter   	Wand, Fibrose der 	</a:t>
            </a:r>
            <a:r>
              <a:rPr lang="de-CH" dirty="0" err="1"/>
              <a:t>tunica</a:t>
            </a:r>
            <a:r>
              <a:rPr lang="de-CH" dirty="0"/>
              <a:t> muscularis</a:t>
            </a:r>
          </a:p>
          <a:p>
            <a:r>
              <a:rPr lang="de-CH" dirty="0"/>
              <a:t>Funktionslose GB</a:t>
            </a:r>
          </a:p>
          <a:p>
            <a:r>
              <a:rPr lang="de-CH" dirty="0"/>
              <a:t>10-20% entwickeln Ca</a:t>
            </a:r>
          </a:p>
          <a:p>
            <a:r>
              <a:rPr lang="de-CH" sz="1100" dirty="0"/>
              <a:t>Quelle 3</a:t>
            </a:r>
          </a:p>
        </p:txBody>
      </p:sp>
      <p:pic>
        <p:nvPicPr>
          <p:cNvPr id="8" name="Grafik 7" descr="Post-it-Notizen mit einfarbiger Füllung">
            <a:extLst>
              <a:ext uri="{FF2B5EF4-FFF2-40B4-BE49-F238E27FC236}">
                <a16:creationId xmlns:a16="http://schemas.microsoft.com/office/drawing/2014/main" id="{6C6ED98F-1AB4-2CA8-EFED-DD71BA06968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422883" y="961892"/>
            <a:ext cx="514100" cy="51410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3304E77E-79FF-93BC-9BD2-23340F273D27}"/>
              </a:ext>
            </a:extLst>
          </p:cNvPr>
          <p:cNvSpPr txBox="1"/>
          <p:nvPr/>
        </p:nvSpPr>
        <p:spPr>
          <a:xfrm>
            <a:off x="4301959" y="5303184"/>
            <a:ext cx="6623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100" dirty="0"/>
              <a:t>Quelle 8</a:t>
            </a:r>
          </a:p>
        </p:txBody>
      </p:sp>
    </p:spTree>
    <p:extLst>
      <p:ext uri="{BB962C8B-B14F-4D97-AF65-F5344CB8AC3E}">
        <p14:creationId xmlns:p14="http://schemas.microsoft.com/office/powerpoint/2010/main" val="3033913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3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15AB66-C589-A2BA-2F19-DDCC2D416E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EB4305-EF27-3336-4B62-0938F76F5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Gallenblase Befunde/Pathologien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4EBA295-628B-C77F-C935-143C7863B9CD}"/>
              </a:ext>
            </a:extLst>
          </p:cNvPr>
          <p:cNvSpPr txBox="1"/>
          <p:nvPr/>
        </p:nvSpPr>
        <p:spPr>
          <a:xfrm>
            <a:off x="5184999" y="1674924"/>
            <a:ext cx="395900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200" dirty="0"/>
              <a:t>Patholgien:</a:t>
            </a:r>
          </a:p>
          <a:p>
            <a:endParaRPr lang="de-DE" sz="2200" dirty="0"/>
          </a:p>
          <a:p>
            <a:r>
              <a:rPr lang="de-DE" sz="2200" dirty="0"/>
              <a:t>Sludge</a:t>
            </a:r>
          </a:p>
          <a:p>
            <a:r>
              <a:rPr lang="de-DE" sz="2200" dirty="0" err="1"/>
              <a:t>Chlolezystolithiasis</a:t>
            </a:r>
            <a:endParaRPr lang="de-DE" sz="2200" dirty="0"/>
          </a:p>
          <a:p>
            <a:r>
              <a:rPr lang="de-DE" sz="2200" dirty="0"/>
              <a:t>Gallenblasenwandpolypen</a:t>
            </a:r>
          </a:p>
          <a:p>
            <a:r>
              <a:rPr lang="de-DE" sz="2200" dirty="0"/>
              <a:t>	einzeln/multipel</a:t>
            </a:r>
          </a:p>
          <a:p>
            <a:r>
              <a:rPr lang="de-DE" sz="2200" dirty="0"/>
              <a:t>	</a:t>
            </a:r>
            <a:r>
              <a:rPr lang="de-DE" sz="2200" dirty="0" err="1"/>
              <a:t>Adenomyomatose</a:t>
            </a:r>
            <a:endParaRPr lang="de-DE" sz="2200" dirty="0"/>
          </a:p>
          <a:p>
            <a:r>
              <a:rPr lang="de-DE" sz="2200" dirty="0"/>
              <a:t>Cholezystitis     	akut/chronisch/Empyem/</a:t>
            </a:r>
            <a:r>
              <a:rPr lang="de-DE" sz="2200" dirty="0" err="1"/>
              <a:t>Hy</a:t>
            </a:r>
            <a:r>
              <a:rPr lang="de-DE" sz="2200" dirty="0"/>
              <a:t>-	</a:t>
            </a:r>
            <a:r>
              <a:rPr lang="de-DE" sz="2200" dirty="0" err="1"/>
              <a:t>drops</a:t>
            </a:r>
            <a:endParaRPr lang="de-DE" sz="2200" dirty="0"/>
          </a:p>
          <a:p>
            <a:r>
              <a:rPr lang="de-DE" sz="2200" dirty="0">
                <a:solidFill>
                  <a:srgbClr val="FF0000"/>
                </a:solidFill>
              </a:rPr>
              <a:t>Gallenblasen-Ca</a:t>
            </a:r>
          </a:p>
          <a:p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1856A8B-6153-95B8-7358-95ADFAF97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 – Refresher Gallenblase, Gallenwege, SGUM Kongress 2026</a:t>
            </a:r>
            <a:endParaRPr lang="de-CH"/>
          </a:p>
        </p:txBody>
      </p:sp>
      <p:pic>
        <p:nvPicPr>
          <p:cNvPr id="4" name="Inhaltsplatzhalter 8">
            <a:extLst>
              <a:ext uri="{FF2B5EF4-FFF2-40B4-BE49-F238E27FC236}">
                <a16:creationId xmlns:a16="http://schemas.microsoft.com/office/drawing/2014/main" id="{257D700E-340D-4A30-3E51-355888C7C9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74924"/>
            <a:ext cx="4465286" cy="336342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80926437-F034-14A9-BE2D-F0D0470C7C7B}"/>
              </a:ext>
            </a:extLst>
          </p:cNvPr>
          <p:cNvSpPr txBox="1"/>
          <p:nvPr/>
        </p:nvSpPr>
        <p:spPr>
          <a:xfrm>
            <a:off x="388304" y="5052271"/>
            <a:ext cx="6623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100" dirty="0"/>
              <a:t>Quelle 7</a:t>
            </a:r>
          </a:p>
        </p:txBody>
      </p:sp>
    </p:spTree>
    <p:extLst>
      <p:ext uri="{BB962C8B-B14F-4D97-AF65-F5344CB8AC3E}">
        <p14:creationId xmlns:p14="http://schemas.microsoft.com/office/powerpoint/2010/main" val="4215899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4AA259-33D4-50A5-02A2-063B94090D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A74EB3-86A8-BAD1-296C-781954F37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GB-Neoplasie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0B9FAC22-346D-4DCA-9318-C7B068F8886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00259" y="2342169"/>
            <a:ext cx="4095541" cy="3000311"/>
          </a:xfrm>
          <a:prstGeom prst="rect">
            <a:avLst/>
          </a:prstGeom>
        </p:spPr>
      </p:pic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CAC2420-E832-90AF-2614-43BEB20BF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 – Refresher Gallenblase, Gallenwege, SGUM Kongress 2026</a:t>
            </a:r>
            <a:endParaRPr lang="de-CH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CE5F3401-E61B-C6A5-4976-7F020743697C}"/>
              </a:ext>
            </a:extLst>
          </p:cNvPr>
          <p:cNvSpPr txBox="1"/>
          <p:nvPr/>
        </p:nvSpPr>
        <p:spPr>
          <a:xfrm>
            <a:off x="457200" y="1900166"/>
            <a:ext cx="982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/>
              <a:t>Adenom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13624DF4-AC09-3188-A449-366B6743CE1A}"/>
              </a:ext>
            </a:extLst>
          </p:cNvPr>
          <p:cNvSpPr txBox="1"/>
          <p:nvPr/>
        </p:nvSpPr>
        <p:spPr>
          <a:xfrm>
            <a:off x="4731792" y="1961907"/>
            <a:ext cx="1064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/>
              <a:t>Karzinom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3DC4E0F-A149-B6CF-51E7-476DD956955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698"/>
          <a:stretch>
            <a:fillRect/>
          </a:stretch>
        </p:blipFill>
        <p:spPr>
          <a:xfrm>
            <a:off x="4731792" y="2342169"/>
            <a:ext cx="3871416" cy="3000311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6B497CB0-06CD-3416-E055-F5D7205D9D58}"/>
              </a:ext>
            </a:extLst>
          </p:cNvPr>
          <p:cNvSpPr txBox="1"/>
          <p:nvPr/>
        </p:nvSpPr>
        <p:spPr>
          <a:xfrm>
            <a:off x="4277332" y="5353410"/>
            <a:ext cx="6623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100" dirty="0"/>
              <a:t>Quelle 7</a:t>
            </a:r>
          </a:p>
        </p:txBody>
      </p:sp>
    </p:spTree>
    <p:extLst>
      <p:ext uri="{BB962C8B-B14F-4D97-AF65-F5344CB8AC3E}">
        <p14:creationId xmlns:p14="http://schemas.microsoft.com/office/powerpoint/2010/main" val="1819458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/>
      <p:bldP spid="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4018AF-E009-972E-F462-AE25E7DB2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Steckbrief GB-Neoplasie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BE2B807-8127-0997-F852-A10A233665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01434" y="1531427"/>
            <a:ext cx="3539466" cy="4045012"/>
          </a:xfrm>
          <a:solidFill>
            <a:srgbClr val="92D050"/>
          </a:solidFill>
        </p:spPr>
        <p:txBody>
          <a:bodyPr>
            <a:normAutofit fontScale="55000" lnSpcReduction="20000"/>
          </a:bodyPr>
          <a:lstStyle/>
          <a:p>
            <a:r>
              <a:rPr lang="de-DE" sz="2900" dirty="0"/>
              <a:t>Fixierte RF, oft ohne Schallschatten</a:t>
            </a:r>
          </a:p>
          <a:p>
            <a:r>
              <a:rPr lang="de-DE" sz="2900" dirty="0" err="1"/>
              <a:t>Endovesikal</a:t>
            </a:r>
            <a:r>
              <a:rPr lang="de-DE" sz="2900" dirty="0"/>
              <a:t>, </a:t>
            </a:r>
            <a:r>
              <a:rPr lang="de-DE" sz="2900" dirty="0" err="1"/>
              <a:t>endomural</a:t>
            </a:r>
            <a:r>
              <a:rPr lang="de-DE" sz="2900" dirty="0"/>
              <a:t> oder infiltrativ</a:t>
            </a:r>
          </a:p>
          <a:p>
            <a:r>
              <a:rPr lang="de-DE" sz="2900" dirty="0"/>
              <a:t>90% der Ca werden von Konkrementen begleitet</a:t>
            </a:r>
          </a:p>
          <a:p>
            <a:r>
              <a:rPr lang="de-DE" sz="2900" dirty="0"/>
              <a:t>90% Adenokarzinome</a:t>
            </a:r>
          </a:p>
          <a:p>
            <a:r>
              <a:rPr lang="de-DE" sz="2900" dirty="0"/>
              <a:t>Häufigstes Gallensystem Ca (9x häufiger als Cholangio-Ca), 5.häufigster GIT Ca, 6-7.Dekade, IV GB Wand mit LKN</a:t>
            </a:r>
          </a:p>
          <a:p>
            <a:r>
              <a:rPr lang="de-DE" sz="2900" dirty="0"/>
              <a:t>GB Polyp &gt;2cm, Porzellan GB (22%)</a:t>
            </a:r>
          </a:p>
          <a:p>
            <a:r>
              <a:rPr lang="de-DE" sz="2900" dirty="0"/>
              <a:t>1% der Steinträger</a:t>
            </a:r>
          </a:p>
          <a:p>
            <a:r>
              <a:rPr lang="de-DE" sz="2900" dirty="0"/>
              <a:t>Gehäuft </a:t>
            </a:r>
            <a:r>
              <a:rPr lang="de-DE" sz="2900" dirty="0" err="1"/>
              <a:t>colitis</a:t>
            </a:r>
            <a:r>
              <a:rPr lang="de-DE" sz="2900" dirty="0"/>
              <a:t> ulcerosa&gt;</a:t>
            </a:r>
            <a:r>
              <a:rPr lang="de-DE" sz="2900" dirty="0" err="1"/>
              <a:t>M.crohn</a:t>
            </a:r>
            <a:endParaRPr lang="de-DE" sz="2900" dirty="0"/>
          </a:p>
          <a:p>
            <a:r>
              <a:rPr lang="de-DE" sz="2900" dirty="0"/>
              <a:t>38-70% Cholestase</a:t>
            </a:r>
          </a:p>
          <a:p>
            <a:r>
              <a:rPr lang="de-DE" sz="2900" dirty="0"/>
              <a:t>75-77% Metastasen zum </a:t>
            </a:r>
            <a:r>
              <a:rPr lang="de-DE" sz="2900" dirty="0" err="1"/>
              <a:t>Diagnoszeitpunkt</a:t>
            </a:r>
            <a:endParaRPr lang="de-DE" sz="2900" dirty="0"/>
          </a:p>
          <a:p>
            <a:pPr marL="0" indent="0">
              <a:buNone/>
            </a:pPr>
            <a:endParaRPr lang="de-DE" dirty="0"/>
          </a:p>
          <a:p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52BE675-7D90-D31B-3237-9D1DC696F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 – Refresher Gallenblase, Gallenwege, SGUM Kongress 2026</a:t>
            </a:r>
            <a:endParaRPr lang="de-CH" dirty="0"/>
          </a:p>
        </p:txBody>
      </p:sp>
      <p:pic>
        <p:nvPicPr>
          <p:cNvPr id="6" name="Grafik 5" descr="Post-it-Notizen mit einfarbiger Füllung">
            <a:extLst>
              <a:ext uri="{FF2B5EF4-FFF2-40B4-BE49-F238E27FC236}">
                <a16:creationId xmlns:a16="http://schemas.microsoft.com/office/drawing/2014/main" id="{3F4923B8-BCBE-236B-D4B9-898E1873B38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012615" y="510287"/>
            <a:ext cx="914400" cy="914400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629AF85B-CE3E-0F29-2469-D651842709C8}"/>
              </a:ext>
            </a:extLst>
          </p:cNvPr>
          <p:cNvSpPr txBox="1"/>
          <p:nvPr/>
        </p:nvSpPr>
        <p:spPr>
          <a:xfrm>
            <a:off x="7787153" y="5195768"/>
            <a:ext cx="10198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/>
              <a:t>Quelle 1 und 3</a:t>
            </a:r>
            <a:endParaRPr lang="de-CH" sz="110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ED689A9-0BEE-EC0E-2B54-BE5ADA83DC6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698"/>
          <a:stretch>
            <a:fillRect/>
          </a:stretch>
        </p:blipFill>
        <p:spPr>
          <a:xfrm>
            <a:off x="42831" y="1207794"/>
            <a:ext cx="3871416" cy="3052352"/>
          </a:xfrm>
          <a:prstGeom prst="rect">
            <a:avLst/>
          </a:prstGeom>
        </p:spPr>
      </p:pic>
      <p:pic>
        <p:nvPicPr>
          <p:cNvPr id="11" name="Inhaltsplatzhalter 10">
            <a:extLst>
              <a:ext uri="{FF2B5EF4-FFF2-40B4-BE49-F238E27FC236}">
                <a16:creationId xmlns:a16="http://schemas.microsoft.com/office/drawing/2014/main" id="{2155BEFE-E6D2-C474-3CBF-984FC4C39CD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2896791" y="2926961"/>
            <a:ext cx="2351252" cy="3931039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A36D1A56-4B5B-B9B8-2BA4-868D0459A4E6}"/>
              </a:ext>
            </a:extLst>
          </p:cNvPr>
          <p:cNvSpPr txBox="1"/>
          <p:nvPr/>
        </p:nvSpPr>
        <p:spPr>
          <a:xfrm>
            <a:off x="3098987" y="6003093"/>
            <a:ext cx="118974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/>
              <a:t>Quelle 2, Seite 58</a:t>
            </a:r>
            <a:endParaRPr lang="de-CH" sz="110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45EA9AFD-DB5A-A0E3-4A28-5B96D71F6E18}"/>
              </a:ext>
            </a:extLst>
          </p:cNvPr>
          <p:cNvSpPr txBox="1"/>
          <p:nvPr/>
        </p:nvSpPr>
        <p:spPr>
          <a:xfrm>
            <a:off x="0" y="4260146"/>
            <a:ext cx="6623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100" dirty="0"/>
              <a:t>Quelle 7</a:t>
            </a:r>
          </a:p>
        </p:txBody>
      </p:sp>
    </p:spTree>
    <p:extLst>
      <p:ext uri="{BB962C8B-B14F-4D97-AF65-F5344CB8AC3E}">
        <p14:creationId xmlns:p14="http://schemas.microsoft.com/office/powerpoint/2010/main" val="3145154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1658" y="274638"/>
            <a:ext cx="8229600" cy="514099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de-CH" dirty="0"/>
              <a:t>Zusammenfassung GB-Untersuchungstechnik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DD32C49-9532-1C27-D16F-0BE9EE1A3F48}"/>
              </a:ext>
            </a:extLst>
          </p:cNvPr>
          <p:cNvSpPr txBox="1"/>
          <p:nvPr/>
        </p:nvSpPr>
        <p:spPr>
          <a:xfrm>
            <a:off x="1687959" y="1116737"/>
            <a:ext cx="6121356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Patient nüchtern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Curved </a:t>
            </a:r>
            <a:r>
              <a:rPr lang="de-DE" dirty="0" err="1"/>
              <a:t>array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0B050"/>
                </a:solidFill>
              </a:rPr>
              <a:t>1. Patient einatmen lassen!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FF0000"/>
                </a:solidFill>
              </a:rPr>
              <a:t>2. Verlängerter </a:t>
            </a:r>
            <a:r>
              <a:rPr lang="de-DE" dirty="0" err="1">
                <a:solidFill>
                  <a:srgbClr val="FF0000"/>
                </a:solidFill>
              </a:rPr>
              <a:t>Subcostalschnitt</a:t>
            </a:r>
            <a:r>
              <a:rPr lang="de-DE" dirty="0">
                <a:solidFill>
                  <a:srgbClr val="FF0000"/>
                </a:solidFill>
              </a:rPr>
              <a:t>, Schallkopf kippeln/scannen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FF0000"/>
                </a:solidFill>
              </a:rPr>
              <a:t>	TGC anpassen, Bild anpassen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3. ergänzen: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	Re Flankenquerschnitte, medial schräger </a:t>
            </a:r>
            <a:r>
              <a:rPr lang="de-DE" dirty="0" err="1"/>
              <a:t>Subcostalschnitt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Beachte: Querkolon unmittelbar caudal des Fundus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Wichtig: Komplette GB in 2 Ebenen durchscannen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A6D7122-8DB5-3FC0-5872-5FC20BE56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 – Refresher Gallenblase, Gallenwege, SGUM Kongress 2026</a:t>
            </a:r>
            <a:endParaRPr lang="de-CH"/>
          </a:p>
        </p:txBody>
      </p:sp>
      <p:pic>
        <p:nvPicPr>
          <p:cNvPr id="4" name="Grafik 3" descr="Post-it-Notizen mit einfarbiger Füllung">
            <a:extLst>
              <a:ext uri="{FF2B5EF4-FFF2-40B4-BE49-F238E27FC236}">
                <a16:creationId xmlns:a16="http://schemas.microsoft.com/office/drawing/2014/main" id="{2B5EBB16-07BF-B17B-4F47-71D85FCBBC3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54458" y="256658"/>
            <a:ext cx="914400" cy="9144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D6F7345E-52D7-BA85-38AE-187EBC7E433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102" t="21897"/>
          <a:stretch>
            <a:fillRect/>
          </a:stretch>
        </p:blipFill>
        <p:spPr>
          <a:xfrm>
            <a:off x="5246255" y="1216948"/>
            <a:ext cx="1261532" cy="1116737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6788F48-D330-61AD-BBBE-3676C779AB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2698" y="1216948"/>
            <a:ext cx="1060900" cy="1116737"/>
          </a:xfrm>
          <a:prstGeom prst="rect">
            <a:avLst/>
          </a:prstGeom>
        </p:spPr>
      </p:pic>
      <p:pic>
        <p:nvPicPr>
          <p:cNvPr id="9" name="Inhaltsplatzhalter 12">
            <a:extLst>
              <a:ext uri="{FF2B5EF4-FFF2-40B4-BE49-F238E27FC236}">
                <a16:creationId xmlns:a16="http://schemas.microsoft.com/office/drawing/2014/main" id="{1DCB4008-B0A4-EE9B-E591-5C88C917FB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7244" y="3951477"/>
            <a:ext cx="1423750" cy="1204848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80040CB4-A73A-5D73-4311-5669D3C841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3975" y="3903650"/>
            <a:ext cx="1423750" cy="1241332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0059E5FE-EAEC-8FE6-5B27-E2E62024A8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21236" y="4811402"/>
            <a:ext cx="1555246" cy="1412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354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64F97A-693B-045E-9D55-BDC629A11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Teil 2: Gallenwege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79FDE1A-B0BD-72F8-81D3-BE34088F61F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EE1D845-FCCE-4287-9A1E-DA3BFE6C6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 – Refresher Gallenblase, Gallenwege, SGUM Kongress 2026</a:t>
            </a:r>
            <a:endParaRPr lang="de-CH" dirty="0"/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82037B33-32F4-3B9F-001D-86D37591C68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29501" y="1634601"/>
            <a:ext cx="6025000" cy="4360009"/>
          </a:xfrm>
          <a:prstGeom prst="rect">
            <a:avLst/>
          </a:prstGeom>
        </p:spPr>
      </p:pic>
      <p:pic>
        <p:nvPicPr>
          <p:cNvPr id="7" name="Grafik 6" descr="Ein Bild, das Werkzeug, Platane Flugzeug Hobel, Person, Handwerkzeug enthält.&#10;&#10;KI-generierte Inhalte können fehlerhaft sein.">
            <a:extLst>
              <a:ext uri="{FF2B5EF4-FFF2-40B4-BE49-F238E27FC236}">
                <a16:creationId xmlns:a16="http://schemas.microsoft.com/office/drawing/2014/main" id="{815A5FDA-5306-DB5A-473E-D34A826932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8" r="15964" b="-1"/>
          <a:stretch/>
        </p:blipFill>
        <p:spPr>
          <a:xfrm>
            <a:off x="4903322" y="1018924"/>
            <a:ext cx="3783478" cy="2683351"/>
          </a:xfrm>
          <a:prstGeom prst="rect">
            <a:avLst/>
          </a:prstGeom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064F5ACE-9A60-01D3-07DC-E93C99D0A5F2}"/>
              </a:ext>
            </a:extLst>
          </p:cNvPr>
          <p:cNvSpPr/>
          <p:nvPr/>
        </p:nvSpPr>
        <p:spPr>
          <a:xfrm>
            <a:off x="2920625" y="25902"/>
            <a:ext cx="3302747" cy="110564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6101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8B1061-F2CD-68F7-D374-9BFA78818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E6DD1DB-36F9-3A75-A98B-01FE199471E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6BB02F0-4CBC-B70B-36BA-74B0F08A61A1}"/>
              </a:ext>
            </a:extLst>
          </p:cNvPr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4356711D-6158-8F08-334A-20A0A3314843}"/>
              </a:ext>
            </a:extLst>
          </p:cNvPr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7F37731-9936-CCCF-C4F0-B346C28D3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altLang="de-DE"/>
              <a:t>T. Chlibec - Ultraschallzentrum Rorschach – Refresher Gallenblase, Gallenwege, SGUM Kongress 2026</a:t>
            </a:r>
            <a:endParaRPr lang="de-CH" altLang="de-DE" dirty="0"/>
          </a:p>
        </p:txBody>
      </p:sp>
      <p:pic>
        <p:nvPicPr>
          <p:cNvPr id="7" name="Inhaltsplatzhalter 7">
            <a:extLst>
              <a:ext uri="{FF2B5EF4-FFF2-40B4-BE49-F238E27FC236}">
                <a16:creationId xmlns:a16="http://schemas.microsoft.com/office/drawing/2014/main" id="{5E7F48E6-3F88-8CA0-8D42-E251508474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056" t="13010" r="19559" b="51073"/>
          <a:stretch>
            <a:fillRect/>
          </a:stretch>
        </p:blipFill>
        <p:spPr>
          <a:xfrm>
            <a:off x="973667" y="1076762"/>
            <a:ext cx="7492999" cy="5171638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589505BE-1FEA-8A9B-9930-41D8A634E74B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5140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dirty="0"/>
              <a:t>Anatomie 2/3 mit Frank H. Netter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3CC0E0E4-950B-E015-40EC-9979CD28EDF5}"/>
              </a:ext>
            </a:extLst>
          </p:cNvPr>
          <p:cNvSpPr/>
          <p:nvPr/>
        </p:nvSpPr>
        <p:spPr>
          <a:xfrm>
            <a:off x="1126972" y="3345509"/>
            <a:ext cx="1553029" cy="110564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93287524-B8F3-65D1-5621-7394E37F7465}"/>
              </a:ext>
            </a:extLst>
          </p:cNvPr>
          <p:cNvSpPr/>
          <p:nvPr/>
        </p:nvSpPr>
        <p:spPr>
          <a:xfrm>
            <a:off x="2588561" y="2526335"/>
            <a:ext cx="1553029" cy="110564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30021697-3069-4F71-211C-10E716BA44C4}"/>
              </a:ext>
            </a:extLst>
          </p:cNvPr>
          <p:cNvSpPr/>
          <p:nvPr/>
        </p:nvSpPr>
        <p:spPr>
          <a:xfrm>
            <a:off x="883132" y="1700664"/>
            <a:ext cx="1553029" cy="110564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CFD0998B-2E7A-FE7B-AB4F-7DF137ECC34D}"/>
              </a:ext>
            </a:extLst>
          </p:cNvPr>
          <p:cNvSpPr/>
          <p:nvPr/>
        </p:nvSpPr>
        <p:spPr>
          <a:xfrm>
            <a:off x="5879591" y="2296955"/>
            <a:ext cx="969265" cy="101871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2822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486B24-EDF1-CFE3-5E73-A50D0E658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intrahepatisch/extrahepatisch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C8A9D9E-1102-E7AA-3D4B-4FE949B1C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 – Refresher Gallenblase, Gallenwege, SGUM Kongress 2026</a:t>
            </a:r>
            <a:endParaRPr lang="de-CH" dirty="0"/>
          </a:p>
        </p:txBody>
      </p:sp>
      <p:pic>
        <p:nvPicPr>
          <p:cNvPr id="11" name="Picture 4" descr="Anatomie leber sgum003">
            <a:extLst>
              <a:ext uri="{FF2B5EF4-FFF2-40B4-BE49-F238E27FC236}">
                <a16:creationId xmlns:a16="http://schemas.microsoft.com/office/drawing/2014/main" id="{1E619091-260A-C4B5-5440-6EE5A519B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1100" y="788737"/>
            <a:ext cx="4317043" cy="3909124"/>
          </a:xfrm>
          <a:prstGeom prst="rect">
            <a:avLst/>
          </a:prstGeom>
          <a:noFill/>
        </p:spPr>
      </p:pic>
      <p:pic>
        <p:nvPicPr>
          <p:cNvPr id="12" name="Picture 3" descr="anatomie pankreas thieme">
            <a:extLst>
              <a:ext uri="{FF2B5EF4-FFF2-40B4-BE49-F238E27FC236}">
                <a16:creationId xmlns:a16="http://schemas.microsoft.com/office/drawing/2014/main" id="{FAC3B795-AA1E-3C38-8CEB-18D8D3638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43298" y="3828504"/>
            <a:ext cx="3446661" cy="2618718"/>
          </a:xfrm>
          <a:prstGeom prst="rect">
            <a:avLst/>
          </a:prstGeom>
          <a:noFill/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FC9E610D-3E0D-F9BE-5968-9BF5D6163DB0}"/>
              </a:ext>
            </a:extLst>
          </p:cNvPr>
          <p:cNvSpPr/>
          <p:nvPr/>
        </p:nvSpPr>
        <p:spPr>
          <a:xfrm>
            <a:off x="959543" y="2296729"/>
            <a:ext cx="1409522" cy="1180619"/>
          </a:xfrm>
          <a:prstGeom prst="ellipse">
            <a:avLst/>
          </a:prstGeom>
          <a:noFill/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Inhaltsplatzhalter 13">
            <a:extLst>
              <a:ext uri="{FF2B5EF4-FFF2-40B4-BE49-F238E27FC236}">
                <a16:creationId xmlns:a16="http://schemas.microsoft.com/office/drawing/2014/main" id="{79D06199-B25D-E5E5-1EF9-E3193B1932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26084" y="1600201"/>
            <a:ext cx="1269715" cy="1286838"/>
          </a:xfrm>
          <a:prstGeom prst="ellipse">
            <a:avLst/>
          </a:prstGeom>
          <a:noFill/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CH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7C0E090D-B24C-C58D-C699-53F326676398}"/>
              </a:ext>
            </a:extLst>
          </p:cNvPr>
          <p:cNvSpPr/>
          <p:nvPr/>
        </p:nvSpPr>
        <p:spPr>
          <a:xfrm>
            <a:off x="1969082" y="2491477"/>
            <a:ext cx="1409522" cy="1180620"/>
          </a:xfrm>
          <a:prstGeom prst="ellipse">
            <a:avLst/>
          </a:prstGeom>
          <a:noFill/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7836FFF2-9F5A-3D60-A112-6129F65E381E}"/>
              </a:ext>
            </a:extLst>
          </p:cNvPr>
          <p:cNvSpPr/>
          <p:nvPr/>
        </p:nvSpPr>
        <p:spPr>
          <a:xfrm rot="20108530">
            <a:off x="3588621" y="4010890"/>
            <a:ext cx="1633422" cy="1922154"/>
          </a:xfrm>
          <a:prstGeom prst="ellipse">
            <a:avLst/>
          </a:prstGeom>
          <a:noFill/>
          <a:ln w="47625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8A270806-206B-F64C-ED32-E10D8E545265}"/>
              </a:ext>
            </a:extLst>
          </p:cNvPr>
          <p:cNvSpPr txBox="1"/>
          <p:nvPr/>
        </p:nvSpPr>
        <p:spPr>
          <a:xfrm>
            <a:off x="4998143" y="744212"/>
            <a:ext cx="37965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err="1">
                <a:solidFill>
                  <a:srgbClr val="FF0000"/>
                </a:solidFill>
              </a:rPr>
              <a:t>Intraheptische</a:t>
            </a:r>
            <a:r>
              <a:rPr lang="de-CH" dirty="0">
                <a:solidFill>
                  <a:srgbClr val="FF0000"/>
                </a:solidFill>
              </a:rPr>
              <a:t> Gallenwege:</a:t>
            </a:r>
          </a:p>
          <a:p>
            <a:r>
              <a:rPr lang="de-CH" dirty="0"/>
              <a:t>Entlang der </a:t>
            </a:r>
            <a:r>
              <a:rPr lang="de-CH" dirty="0" err="1"/>
              <a:t>Pfortadergefässe</a:t>
            </a:r>
            <a:r>
              <a:rPr lang="de-CH" dirty="0"/>
              <a:t> (</a:t>
            </a:r>
            <a:r>
              <a:rPr lang="de-CH" dirty="0" err="1"/>
              <a:t>Glison`sche</a:t>
            </a:r>
            <a:r>
              <a:rPr lang="de-CH" dirty="0"/>
              <a:t> Trias).</a:t>
            </a:r>
          </a:p>
          <a:p>
            <a:r>
              <a:rPr lang="de-CH" dirty="0"/>
              <a:t>Peripher immer schlanker als </a:t>
            </a:r>
            <a:r>
              <a:rPr lang="de-CH" dirty="0" err="1"/>
              <a:t>Pfortadergefässe</a:t>
            </a:r>
            <a:endParaRPr lang="de-CH" dirty="0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C589B084-B484-7B90-4FF0-38D70E8008F2}"/>
              </a:ext>
            </a:extLst>
          </p:cNvPr>
          <p:cNvSpPr txBox="1"/>
          <p:nvPr/>
        </p:nvSpPr>
        <p:spPr>
          <a:xfrm>
            <a:off x="5550385" y="2833280"/>
            <a:ext cx="35936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>
                <a:solidFill>
                  <a:srgbClr val="00B050"/>
                </a:solidFill>
              </a:rPr>
              <a:t>Extrahepatische Gallenwege</a:t>
            </a:r>
            <a:r>
              <a:rPr lang="de-CH" dirty="0"/>
              <a:t>:</a:t>
            </a:r>
          </a:p>
          <a:p>
            <a:r>
              <a:rPr lang="de-CH" dirty="0"/>
              <a:t>Ductus «</a:t>
            </a:r>
            <a:r>
              <a:rPr lang="de-CH" dirty="0" err="1"/>
              <a:t>Hepatocholedochus</a:t>
            </a:r>
            <a:r>
              <a:rPr lang="de-CH" dirty="0"/>
              <a:t>/DHC» im </a:t>
            </a:r>
            <a:r>
              <a:rPr lang="de-CH" dirty="0" err="1"/>
              <a:t>lig</a:t>
            </a:r>
            <a:r>
              <a:rPr lang="de-CH" dirty="0"/>
              <a:t>. hepatoduodenale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AA46D44-AE2E-D504-555A-33B6C4CB7B46}"/>
              </a:ext>
            </a:extLst>
          </p:cNvPr>
          <p:cNvSpPr txBox="1"/>
          <p:nvPr/>
        </p:nvSpPr>
        <p:spPr>
          <a:xfrm>
            <a:off x="6842459" y="4653935"/>
            <a:ext cx="2339936" cy="1200329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de-CH" dirty="0"/>
              <a:t>Beurteilung der Triade:</a:t>
            </a:r>
          </a:p>
          <a:p>
            <a:r>
              <a:rPr lang="de-CH" dirty="0"/>
              <a:t>V. Portae</a:t>
            </a:r>
          </a:p>
          <a:p>
            <a:r>
              <a:rPr lang="de-CH" dirty="0"/>
              <a:t>DHC</a:t>
            </a:r>
          </a:p>
          <a:p>
            <a:r>
              <a:rPr lang="de-CH" dirty="0" err="1"/>
              <a:t>A.hepatica</a:t>
            </a:r>
            <a:r>
              <a:rPr lang="de-CH" dirty="0"/>
              <a:t> propria</a:t>
            </a:r>
          </a:p>
        </p:txBody>
      </p:sp>
      <p:pic>
        <p:nvPicPr>
          <p:cNvPr id="6" name="Grafik 5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69823590-22D3-C469-CF28-1932E4CC6C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0761" y="5773127"/>
            <a:ext cx="853694" cy="774016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AAADD5BC-60E1-0B77-F8D1-EFD38C1C4AE3}"/>
              </a:ext>
            </a:extLst>
          </p:cNvPr>
          <p:cNvSpPr txBox="1"/>
          <p:nvPr/>
        </p:nvSpPr>
        <p:spPr>
          <a:xfrm rot="20150707">
            <a:off x="2026329" y="4671759"/>
            <a:ext cx="7232236" cy="76944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CH" sz="4400" dirty="0">
                <a:solidFill>
                  <a:srgbClr val="00B050"/>
                </a:solidFill>
              </a:rPr>
              <a:t>Ligamentum hepatoduodenale</a:t>
            </a:r>
          </a:p>
        </p:txBody>
      </p:sp>
      <p:pic>
        <p:nvPicPr>
          <p:cNvPr id="7" name="Grafik 6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D717E21F-2305-9DE0-F7E0-CF7DB2E2BF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578892">
            <a:off x="3811448" y="4302296"/>
            <a:ext cx="745769" cy="676164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B6AD12C7-E557-1FCB-BD23-2920CF124CD7}"/>
              </a:ext>
            </a:extLst>
          </p:cNvPr>
          <p:cNvSpPr txBox="1"/>
          <p:nvPr/>
        </p:nvSpPr>
        <p:spPr>
          <a:xfrm>
            <a:off x="6096972" y="6153651"/>
            <a:ext cx="73449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100" dirty="0"/>
              <a:t>Quelle 11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F96B8395-7934-0543-516D-3171671323AB}"/>
              </a:ext>
            </a:extLst>
          </p:cNvPr>
          <p:cNvSpPr/>
          <p:nvPr/>
        </p:nvSpPr>
        <p:spPr>
          <a:xfrm rot="20108530">
            <a:off x="2413287" y="3798978"/>
            <a:ext cx="836356" cy="759434"/>
          </a:xfrm>
          <a:prstGeom prst="ellipse">
            <a:avLst/>
          </a:prstGeom>
          <a:noFill/>
          <a:ln w="47625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9527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/>
      <p:bldP spid="18" grpId="0"/>
      <p:bldP spid="4" grpId="0" animBg="1"/>
      <p:bldP spid="3" grpId="0" animBg="1"/>
      <p:bldP spid="8" grpId="0"/>
      <p:bldP spid="9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AA2E9C-D4D6-AEBA-EE76-4A56433EF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Gallenwege Anatomie </a:t>
            </a:r>
            <a:r>
              <a:rPr lang="de-CH" dirty="0" err="1"/>
              <a:t>Lig</a:t>
            </a:r>
            <a:r>
              <a:rPr lang="de-CH" dirty="0"/>
              <a:t>. Hepatoduodenale</a:t>
            </a:r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FCDE0A6A-2B86-7EB3-34A3-34EBD1C78A9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11056" t="13010" r="19559" b="51073"/>
          <a:stretch>
            <a:fillRect/>
          </a:stretch>
        </p:blipFill>
        <p:spPr>
          <a:xfrm>
            <a:off x="180108" y="1283135"/>
            <a:ext cx="6740253" cy="4652096"/>
          </a:xfrm>
          <a:prstGeom prst="rect">
            <a:avLst/>
          </a:prstGeom>
        </p:spPr>
      </p:pic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C414063-350A-C115-AD16-4228A2F33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 – Refresher Gallenblase, Gallenwege, SGUM Kongress 2026</a:t>
            </a:r>
            <a:endParaRPr lang="de-CH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5847CB2-CB2B-3BC3-BBC2-C61DE3B3889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938" r="24239" b="19827"/>
          <a:stretch>
            <a:fillRect/>
          </a:stretch>
        </p:blipFill>
        <p:spPr>
          <a:xfrm>
            <a:off x="6104235" y="862016"/>
            <a:ext cx="2816552" cy="3206188"/>
          </a:xfrm>
          <a:prstGeom prst="rect">
            <a:avLst/>
          </a:prstGeo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D77A7734-88D3-AF34-CB78-7BD0EB2F9956}"/>
              </a:ext>
            </a:extLst>
          </p:cNvPr>
          <p:cNvSpPr/>
          <p:nvPr/>
        </p:nvSpPr>
        <p:spPr>
          <a:xfrm rot="15639513">
            <a:off x="1731216" y="1601787"/>
            <a:ext cx="1738794" cy="1287401"/>
          </a:xfrm>
          <a:prstGeom prst="ellipse">
            <a:avLst/>
          </a:prstGeom>
          <a:noFill/>
          <a:ln w="6985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6969D830-F99E-EF67-541C-5A0E747A9FB9}"/>
              </a:ext>
            </a:extLst>
          </p:cNvPr>
          <p:cNvSpPr txBox="1">
            <a:spLocks noGrp="1"/>
          </p:cNvSpPr>
          <p:nvPr>
            <p:ph sz="half" idx="2"/>
          </p:nvPr>
        </p:nvSpPr>
        <p:spPr>
          <a:xfrm>
            <a:off x="4648200" y="1600200"/>
            <a:ext cx="18473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buNone/>
            </a:pPr>
            <a:endParaRPr lang="de-CH" sz="1100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EE40307-9522-BCF4-0DBB-19CF23A307ED}"/>
              </a:ext>
            </a:extLst>
          </p:cNvPr>
          <p:cNvSpPr txBox="1"/>
          <p:nvPr/>
        </p:nvSpPr>
        <p:spPr>
          <a:xfrm>
            <a:off x="126019" y="5938125"/>
            <a:ext cx="6623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/>
              <a:t>Quelle 4</a:t>
            </a:r>
            <a:endParaRPr lang="de-CH" sz="1100" dirty="0"/>
          </a:p>
        </p:txBody>
      </p:sp>
      <p:pic>
        <p:nvPicPr>
          <p:cNvPr id="3" name="Grafik 2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B654B32A-974E-A421-B3BC-0B83FA7F75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5256" y="2073032"/>
            <a:ext cx="434717" cy="394143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86007721-7F57-48AC-8D39-D5C70F1A8E0B}"/>
              </a:ext>
            </a:extLst>
          </p:cNvPr>
          <p:cNvSpPr txBox="1"/>
          <p:nvPr/>
        </p:nvSpPr>
        <p:spPr>
          <a:xfrm>
            <a:off x="8258426" y="822030"/>
            <a:ext cx="6623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100" dirty="0"/>
              <a:t>Quelle 4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B4C79EC-4C9C-3E9A-7CDF-59C590FA59F5}"/>
              </a:ext>
            </a:extLst>
          </p:cNvPr>
          <p:cNvSpPr txBox="1"/>
          <p:nvPr/>
        </p:nvSpPr>
        <p:spPr>
          <a:xfrm>
            <a:off x="4636007" y="5103674"/>
            <a:ext cx="4507993" cy="175432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de-CH" dirty="0"/>
              <a:t>1. </a:t>
            </a:r>
            <a:r>
              <a:rPr lang="de-CH" dirty="0" err="1"/>
              <a:t>ductus</a:t>
            </a:r>
            <a:r>
              <a:rPr lang="de-CH" dirty="0"/>
              <a:t> hepaticus </a:t>
            </a:r>
            <a:r>
              <a:rPr lang="de-CH" dirty="0" err="1"/>
              <a:t>communis</a:t>
            </a:r>
            <a:endParaRPr lang="de-CH" dirty="0"/>
          </a:p>
          <a:p>
            <a:r>
              <a:rPr lang="de-CH" dirty="0"/>
              <a:t>2. </a:t>
            </a:r>
            <a:r>
              <a:rPr lang="de-CH" dirty="0" err="1"/>
              <a:t>ductus</a:t>
            </a:r>
            <a:r>
              <a:rPr lang="de-CH" dirty="0"/>
              <a:t> choledochus</a:t>
            </a:r>
          </a:p>
          <a:p>
            <a:r>
              <a:rPr lang="de-CH" dirty="0"/>
              <a:t> (distal der Einmündung des </a:t>
            </a:r>
            <a:r>
              <a:rPr lang="de-CH" dirty="0" err="1"/>
              <a:t>d.cysticus</a:t>
            </a:r>
            <a:r>
              <a:rPr lang="de-CH" dirty="0"/>
              <a:t>): </a:t>
            </a:r>
          </a:p>
          <a:p>
            <a:pPr>
              <a:buFontTx/>
              <a:buChar char="-"/>
            </a:pPr>
            <a:r>
              <a:rPr lang="de-CH" dirty="0"/>
              <a:t>pars </a:t>
            </a:r>
            <a:r>
              <a:rPr lang="de-CH" dirty="0" err="1"/>
              <a:t>pancreatica</a:t>
            </a:r>
            <a:r>
              <a:rPr lang="de-CH" dirty="0"/>
              <a:t>, Einmündung in die </a:t>
            </a:r>
            <a:r>
              <a:rPr lang="de-CH" dirty="0" err="1"/>
              <a:t>papilla</a:t>
            </a:r>
            <a:r>
              <a:rPr lang="de-CH" dirty="0"/>
              <a:t> </a:t>
            </a:r>
            <a:r>
              <a:rPr lang="de-CH" dirty="0" err="1"/>
              <a:t>vateri</a:t>
            </a:r>
            <a:r>
              <a:rPr lang="de-CH" dirty="0"/>
              <a:t> (10-20% isoliert)</a:t>
            </a:r>
          </a:p>
          <a:p>
            <a:r>
              <a:rPr lang="de-CH" dirty="0"/>
              <a:t>Gemeinsam: «DHC»:  d. </a:t>
            </a:r>
            <a:r>
              <a:rPr lang="de-CH" dirty="0" err="1"/>
              <a:t>hepatocholedochus</a:t>
            </a:r>
            <a:r>
              <a:rPr lang="de-CH" dirty="0"/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2516283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/>
      <p:bldP spid="7" grpId="0" build="allAtOnce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021271-E73F-52BD-8AF9-3678F73869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E5D076B0-9646-1DF6-225C-B17479D7F36A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5140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dirty="0"/>
              <a:t>Untersuchungsstrategie:</a:t>
            </a:r>
          </a:p>
          <a:p>
            <a:r>
              <a:rPr lang="de-CH" dirty="0"/>
              <a:t>Gallenwege intrahepatisch (peripher)</a:t>
            </a: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5FBB6C2D-88AD-0574-FC7F-16D92F172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3897" y="1325769"/>
            <a:ext cx="4464050" cy="340104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Inhaltsplatzhalter 2">
            <a:extLst>
              <a:ext uri="{FF2B5EF4-FFF2-40B4-BE49-F238E27FC236}">
                <a16:creationId xmlns:a16="http://schemas.microsoft.com/office/drawing/2014/main" id="{211A1FB3-423F-78CA-557D-8D4D163993DA}"/>
              </a:ext>
            </a:extLst>
          </p:cNvPr>
          <p:cNvPicPr>
            <a:picLocks noGrp="1" noChangeAspect="1"/>
          </p:cNvPicPr>
          <p:nvPr>
            <p:ph sz="quarter" idx="3"/>
          </p:nvPr>
        </p:nvPicPr>
        <p:blipFill>
          <a:blip r:embed="rId3"/>
          <a:stretch>
            <a:fillRect/>
          </a:stretch>
        </p:blipFill>
        <p:spPr>
          <a:xfrm>
            <a:off x="4128793" y="3655752"/>
            <a:ext cx="4843699" cy="2700598"/>
          </a:xfrm>
        </p:spPr>
      </p:pic>
      <p:sp>
        <p:nvSpPr>
          <p:cNvPr id="12" name="Ellipse 11">
            <a:extLst>
              <a:ext uri="{FF2B5EF4-FFF2-40B4-BE49-F238E27FC236}">
                <a16:creationId xmlns:a16="http://schemas.microsoft.com/office/drawing/2014/main" id="{4C202DA5-D648-B934-41E9-8F67EE276CFA}"/>
              </a:ext>
            </a:extLst>
          </p:cNvPr>
          <p:cNvSpPr/>
          <p:nvPr/>
        </p:nvSpPr>
        <p:spPr>
          <a:xfrm>
            <a:off x="4687947" y="4318624"/>
            <a:ext cx="1092200" cy="723900"/>
          </a:xfrm>
          <a:prstGeom prst="ellipse">
            <a:avLst/>
          </a:prstGeom>
          <a:noFill/>
          <a:ln w="41275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FF64A68B-DEFB-9857-0984-FDEB24AF323D}"/>
              </a:ext>
            </a:extLst>
          </p:cNvPr>
          <p:cNvSpPr/>
          <p:nvPr/>
        </p:nvSpPr>
        <p:spPr>
          <a:xfrm>
            <a:off x="6238640" y="4002917"/>
            <a:ext cx="1092200" cy="7239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F4E1D891-C70E-2157-2A91-BE3F3B80789C}"/>
              </a:ext>
            </a:extLst>
          </p:cNvPr>
          <p:cNvCxnSpPr>
            <a:cxnSpLocks/>
          </p:cNvCxnSpPr>
          <p:nvPr/>
        </p:nvCxnSpPr>
        <p:spPr>
          <a:xfrm flipV="1">
            <a:off x="2127896" y="2725680"/>
            <a:ext cx="0" cy="47472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25CB405A-D242-8F39-9E61-EA4AC1517DA5}"/>
              </a:ext>
            </a:extLst>
          </p:cNvPr>
          <p:cNvCxnSpPr>
            <a:cxnSpLocks/>
          </p:cNvCxnSpPr>
          <p:nvPr/>
        </p:nvCxnSpPr>
        <p:spPr>
          <a:xfrm flipV="1">
            <a:off x="1181100" y="2940157"/>
            <a:ext cx="67351" cy="357027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feld 16">
            <a:extLst>
              <a:ext uri="{FF2B5EF4-FFF2-40B4-BE49-F238E27FC236}">
                <a16:creationId xmlns:a16="http://schemas.microsoft.com/office/drawing/2014/main" id="{795BEE67-CF3C-5607-D898-1B3ED66AE8D9}"/>
              </a:ext>
            </a:extLst>
          </p:cNvPr>
          <p:cNvSpPr txBox="1"/>
          <p:nvPr/>
        </p:nvSpPr>
        <p:spPr>
          <a:xfrm>
            <a:off x="4851577" y="1492657"/>
            <a:ext cx="39572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00B0F0"/>
                </a:solidFill>
              </a:rPr>
              <a:t>1. Re LL </a:t>
            </a:r>
            <a:r>
              <a:rPr lang="de-DE" dirty="0" err="1">
                <a:solidFill>
                  <a:srgbClr val="00B0F0"/>
                </a:solidFill>
              </a:rPr>
              <a:t>intrahep</a:t>
            </a:r>
            <a:r>
              <a:rPr lang="de-DE" dirty="0">
                <a:solidFill>
                  <a:srgbClr val="00B0F0"/>
                </a:solidFill>
              </a:rPr>
              <a:t> Gallenwege, peripher</a:t>
            </a:r>
          </a:p>
          <a:p>
            <a:r>
              <a:rPr lang="de-DE" dirty="0">
                <a:solidFill>
                  <a:srgbClr val="FF0000"/>
                </a:solidFill>
              </a:rPr>
              <a:t>2. Li LL </a:t>
            </a:r>
            <a:r>
              <a:rPr lang="de-DE" dirty="0" err="1">
                <a:solidFill>
                  <a:srgbClr val="FF0000"/>
                </a:solidFill>
              </a:rPr>
              <a:t>intrahep</a:t>
            </a:r>
            <a:r>
              <a:rPr lang="de-DE" dirty="0">
                <a:solidFill>
                  <a:srgbClr val="FF0000"/>
                </a:solidFill>
              </a:rPr>
              <a:t> Gallenwege, peripher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8C810BBD-9ED5-4822-5390-4316E7C13F42}"/>
              </a:ext>
            </a:extLst>
          </p:cNvPr>
          <p:cNvSpPr txBox="1"/>
          <p:nvPr/>
        </p:nvSpPr>
        <p:spPr>
          <a:xfrm rot="356851">
            <a:off x="830696" y="2607518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1.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9F36F286-7470-4DD4-F338-A5DB19BC9F53}"/>
              </a:ext>
            </a:extLst>
          </p:cNvPr>
          <p:cNvSpPr txBox="1"/>
          <p:nvPr/>
        </p:nvSpPr>
        <p:spPr>
          <a:xfrm>
            <a:off x="2031750" y="2434768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2.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1E6F60EC-1E36-1FB5-42DF-8DDC8B4DC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altLang="de-DE"/>
              <a:t>T. Chlibec - Ultraschallzentrum Rorschach – Refresher Gallenblase, Gallenwege, SGUM Kongress 2026</a:t>
            </a:r>
          </a:p>
        </p:txBody>
      </p: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8B6A1011-0CCE-C7F5-B4FB-3772623EAECE}"/>
              </a:ext>
            </a:extLst>
          </p:cNvPr>
          <p:cNvCxnSpPr>
            <a:cxnSpLocks/>
          </p:cNvCxnSpPr>
          <p:nvPr/>
        </p:nvCxnSpPr>
        <p:spPr>
          <a:xfrm flipH="1">
            <a:off x="1916172" y="3000893"/>
            <a:ext cx="895350" cy="1064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00FFB2A2-2781-77FC-9801-6744D6640C4A}"/>
              </a:ext>
            </a:extLst>
          </p:cNvPr>
          <p:cNvCxnSpPr>
            <a:cxnSpLocks/>
          </p:cNvCxnSpPr>
          <p:nvPr/>
        </p:nvCxnSpPr>
        <p:spPr>
          <a:xfrm flipH="1" flipV="1">
            <a:off x="787400" y="3048000"/>
            <a:ext cx="904846" cy="141342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396562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DA3589-97C8-3D54-9641-C753C85FFC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721C88E0-4741-DF62-C75A-4B50A69AF8DF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5140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dirty="0"/>
              <a:t>Untersuchungsstrategie:</a:t>
            </a:r>
          </a:p>
          <a:p>
            <a:r>
              <a:rPr lang="de-CH" dirty="0"/>
              <a:t>Gallenwege intra- und </a:t>
            </a:r>
            <a:r>
              <a:rPr lang="de-CH" dirty="0">
                <a:solidFill>
                  <a:srgbClr val="00B050"/>
                </a:solidFill>
              </a:rPr>
              <a:t>extrahepatisch</a:t>
            </a: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A9DD13E1-7E4F-85C2-BDDC-3105A25C3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3897" y="1325769"/>
            <a:ext cx="4464050" cy="340104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Inhaltsplatzhalter 2">
            <a:extLst>
              <a:ext uri="{FF2B5EF4-FFF2-40B4-BE49-F238E27FC236}">
                <a16:creationId xmlns:a16="http://schemas.microsoft.com/office/drawing/2014/main" id="{EE95A04E-8E14-C375-83F6-E1DB092F072F}"/>
              </a:ext>
            </a:extLst>
          </p:cNvPr>
          <p:cNvPicPr>
            <a:picLocks noGrp="1" noChangeAspect="1"/>
          </p:cNvPicPr>
          <p:nvPr>
            <p:ph sz="quarter" idx="3"/>
          </p:nvPr>
        </p:nvPicPr>
        <p:blipFill>
          <a:blip r:embed="rId3"/>
          <a:stretch>
            <a:fillRect/>
          </a:stretch>
        </p:blipFill>
        <p:spPr>
          <a:xfrm>
            <a:off x="4128793" y="3655752"/>
            <a:ext cx="4843699" cy="2700598"/>
          </a:xfrm>
        </p:spPr>
      </p:pic>
      <p:sp>
        <p:nvSpPr>
          <p:cNvPr id="12" name="Ellipse 11">
            <a:extLst>
              <a:ext uri="{FF2B5EF4-FFF2-40B4-BE49-F238E27FC236}">
                <a16:creationId xmlns:a16="http://schemas.microsoft.com/office/drawing/2014/main" id="{78465B75-6303-A47C-E57E-6FA99C60E9BD}"/>
              </a:ext>
            </a:extLst>
          </p:cNvPr>
          <p:cNvSpPr/>
          <p:nvPr/>
        </p:nvSpPr>
        <p:spPr>
          <a:xfrm>
            <a:off x="4687947" y="4318624"/>
            <a:ext cx="1092200" cy="723900"/>
          </a:xfrm>
          <a:prstGeom prst="ellipse">
            <a:avLst/>
          </a:prstGeom>
          <a:noFill/>
          <a:ln w="41275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4BDA3878-39FC-9D95-CAE4-963DDA7591B6}"/>
              </a:ext>
            </a:extLst>
          </p:cNvPr>
          <p:cNvSpPr/>
          <p:nvPr/>
        </p:nvSpPr>
        <p:spPr>
          <a:xfrm>
            <a:off x="6238640" y="4002917"/>
            <a:ext cx="1092200" cy="7239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4D02D49F-E634-B126-7A2E-E0AED2B1FD4A}"/>
              </a:ext>
            </a:extLst>
          </p:cNvPr>
          <p:cNvSpPr/>
          <p:nvPr/>
        </p:nvSpPr>
        <p:spPr>
          <a:xfrm>
            <a:off x="5652324" y="4876461"/>
            <a:ext cx="1092200" cy="723900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4" name="Gerade Verbindung mit Pfeil 3">
            <a:extLst>
              <a:ext uri="{FF2B5EF4-FFF2-40B4-BE49-F238E27FC236}">
                <a16:creationId xmlns:a16="http://schemas.microsoft.com/office/drawing/2014/main" id="{F97E29C4-AB73-087F-6EEB-7D7EE5129C65}"/>
              </a:ext>
            </a:extLst>
          </p:cNvPr>
          <p:cNvCxnSpPr/>
          <p:nvPr/>
        </p:nvCxnSpPr>
        <p:spPr>
          <a:xfrm flipH="1">
            <a:off x="1409700" y="2971800"/>
            <a:ext cx="749300" cy="45720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B692E3D8-49D2-9A9B-46C3-1A88A76BDDC8}"/>
              </a:ext>
            </a:extLst>
          </p:cNvPr>
          <p:cNvCxnSpPr>
            <a:cxnSpLocks/>
          </p:cNvCxnSpPr>
          <p:nvPr/>
        </p:nvCxnSpPr>
        <p:spPr>
          <a:xfrm flipV="1">
            <a:off x="2127896" y="2725680"/>
            <a:ext cx="0" cy="47472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928FD781-FFED-4B7F-462B-152E3FEA7B21}"/>
              </a:ext>
            </a:extLst>
          </p:cNvPr>
          <p:cNvCxnSpPr>
            <a:cxnSpLocks/>
          </p:cNvCxnSpPr>
          <p:nvPr/>
        </p:nvCxnSpPr>
        <p:spPr>
          <a:xfrm flipV="1">
            <a:off x="1181100" y="2940157"/>
            <a:ext cx="67351" cy="357027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feld 16">
            <a:extLst>
              <a:ext uri="{FF2B5EF4-FFF2-40B4-BE49-F238E27FC236}">
                <a16:creationId xmlns:a16="http://schemas.microsoft.com/office/drawing/2014/main" id="{46E74549-7DF3-F16D-6000-C99CA009F71C}"/>
              </a:ext>
            </a:extLst>
          </p:cNvPr>
          <p:cNvSpPr txBox="1"/>
          <p:nvPr/>
        </p:nvSpPr>
        <p:spPr>
          <a:xfrm>
            <a:off x="4851577" y="1492657"/>
            <a:ext cx="39572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00B0F0"/>
                </a:solidFill>
              </a:rPr>
              <a:t>1. Re LL </a:t>
            </a:r>
            <a:r>
              <a:rPr lang="de-DE" dirty="0" err="1">
                <a:solidFill>
                  <a:srgbClr val="00B0F0"/>
                </a:solidFill>
              </a:rPr>
              <a:t>intrahep</a:t>
            </a:r>
            <a:r>
              <a:rPr lang="de-DE" dirty="0">
                <a:solidFill>
                  <a:srgbClr val="00B0F0"/>
                </a:solidFill>
              </a:rPr>
              <a:t> Gallenwege, peripher</a:t>
            </a:r>
          </a:p>
          <a:p>
            <a:r>
              <a:rPr lang="de-DE" dirty="0">
                <a:solidFill>
                  <a:srgbClr val="FF0000"/>
                </a:solidFill>
              </a:rPr>
              <a:t>2. Li LL </a:t>
            </a:r>
            <a:r>
              <a:rPr lang="de-DE" dirty="0" err="1">
                <a:solidFill>
                  <a:srgbClr val="FF0000"/>
                </a:solidFill>
              </a:rPr>
              <a:t>intrahep</a:t>
            </a:r>
            <a:r>
              <a:rPr lang="de-DE" dirty="0">
                <a:solidFill>
                  <a:srgbClr val="FF0000"/>
                </a:solidFill>
              </a:rPr>
              <a:t> Gallenwege, peripher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07E4BDBE-F8AD-01E2-67CF-9BA6F849D87E}"/>
              </a:ext>
            </a:extLst>
          </p:cNvPr>
          <p:cNvSpPr txBox="1"/>
          <p:nvPr/>
        </p:nvSpPr>
        <p:spPr>
          <a:xfrm>
            <a:off x="1637254" y="3286420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3.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018B19D3-A0A5-2E0F-A590-F4F8F0331125}"/>
              </a:ext>
            </a:extLst>
          </p:cNvPr>
          <p:cNvSpPr txBox="1"/>
          <p:nvPr/>
        </p:nvSpPr>
        <p:spPr>
          <a:xfrm rot="356851">
            <a:off x="830696" y="2607518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1.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EC7D6200-26E1-5951-229D-ACCDC9EF92C3}"/>
              </a:ext>
            </a:extLst>
          </p:cNvPr>
          <p:cNvSpPr txBox="1"/>
          <p:nvPr/>
        </p:nvSpPr>
        <p:spPr>
          <a:xfrm>
            <a:off x="2031750" y="2434768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2.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E8D8E82-B7DE-561B-CD69-2CE43FC1F37A}"/>
              </a:ext>
            </a:extLst>
          </p:cNvPr>
          <p:cNvSpPr txBox="1"/>
          <p:nvPr/>
        </p:nvSpPr>
        <p:spPr>
          <a:xfrm>
            <a:off x="4851577" y="2074250"/>
            <a:ext cx="3959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00B050"/>
                </a:solidFill>
              </a:rPr>
              <a:t>3. DHC (</a:t>
            </a:r>
            <a:r>
              <a:rPr lang="de-DE" dirty="0" err="1">
                <a:solidFill>
                  <a:srgbClr val="00B050"/>
                </a:solidFill>
              </a:rPr>
              <a:t>Lig</a:t>
            </a:r>
            <a:r>
              <a:rPr lang="de-DE" dirty="0">
                <a:solidFill>
                  <a:srgbClr val="00B050"/>
                </a:solidFill>
              </a:rPr>
              <a:t>. Hepatoduodenale)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2E58DF24-6D74-44E4-A3CA-7A2635006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altLang="de-DE"/>
              <a:t>T. Chlibec - Ultraschallzentrum Rorschach – Refresher Gallenblase, Gallenwege, SGUM Kongress 2026</a:t>
            </a:r>
          </a:p>
        </p:txBody>
      </p: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880309A4-75F5-E52E-76AA-6E2824D52119}"/>
              </a:ext>
            </a:extLst>
          </p:cNvPr>
          <p:cNvCxnSpPr>
            <a:cxnSpLocks/>
          </p:cNvCxnSpPr>
          <p:nvPr/>
        </p:nvCxnSpPr>
        <p:spPr>
          <a:xfrm flipH="1" flipV="1">
            <a:off x="1396073" y="3169394"/>
            <a:ext cx="292100" cy="417459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A3762988-5B30-35B8-27F7-3DC3BC9A6F15}"/>
              </a:ext>
            </a:extLst>
          </p:cNvPr>
          <p:cNvCxnSpPr>
            <a:cxnSpLocks/>
          </p:cNvCxnSpPr>
          <p:nvPr/>
        </p:nvCxnSpPr>
        <p:spPr>
          <a:xfrm flipH="1">
            <a:off x="1916172" y="3000893"/>
            <a:ext cx="895350" cy="1064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6A59ECD2-F6EA-DA3E-A8B1-AFF69FDFBA6D}"/>
              </a:ext>
            </a:extLst>
          </p:cNvPr>
          <p:cNvCxnSpPr>
            <a:cxnSpLocks/>
          </p:cNvCxnSpPr>
          <p:nvPr/>
        </p:nvCxnSpPr>
        <p:spPr>
          <a:xfrm flipH="1" flipV="1">
            <a:off x="787400" y="3048000"/>
            <a:ext cx="904846" cy="141342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646539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75C271-52B4-7AFB-31D6-1B0B3FB88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Gallenwege Normalbefund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ED898F8-2774-C491-AC52-96E7EF2C17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720" y="1189038"/>
            <a:ext cx="4038600" cy="514099"/>
          </a:xfrm>
        </p:spPr>
        <p:txBody>
          <a:bodyPr>
            <a:normAutofit lnSpcReduction="10000"/>
          </a:bodyPr>
          <a:lstStyle/>
          <a:p>
            <a:r>
              <a:rPr lang="de-CH" dirty="0"/>
              <a:t>Intrahepatisch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824A258-A6CE-F36A-DEAB-A5DBD62006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08513" y="1171058"/>
            <a:ext cx="4038600" cy="628471"/>
          </a:xfrm>
        </p:spPr>
        <p:txBody>
          <a:bodyPr>
            <a:normAutofit lnSpcReduction="10000"/>
          </a:bodyPr>
          <a:lstStyle/>
          <a:p>
            <a:r>
              <a:rPr lang="de-CH" dirty="0"/>
              <a:t>Extrahepatisch «DHC»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3597BEE-08B6-2F99-8919-BD5EC28F4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T. Chlibec - Ultraschallzentrum Rorschach – Refresher Gallenblase, Gallenwege, SGUM Kongress 2026</a:t>
            </a:r>
            <a:endParaRPr lang="de-CH" dirty="0"/>
          </a:p>
        </p:txBody>
      </p:sp>
      <p:pic>
        <p:nvPicPr>
          <p:cNvPr id="6" name="Grafik 5" descr="Post-it-Notizen mit einfarbiger Füllung">
            <a:extLst>
              <a:ext uri="{FF2B5EF4-FFF2-40B4-BE49-F238E27FC236}">
                <a16:creationId xmlns:a16="http://schemas.microsoft.com/office/drawing/2014/main" id="{F096E12E-D6AB-5AE2-5B88-14690E278C2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54458" y="256658"/>
            <a:ext cx="914400" cy="91440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DD7505E7-22F9-1A7A-3E9A-3E2F117C217E}"/>
              </a:ext>
            </a:extLst>
          </p:cNvPr>
          <p:cNvSpPr txBox="1"/>
          <p:nvPr/>
        </p:nvSpPr>
        <p:spPr>
          <a:xfrm>
            <a:off x="732322" y="1571359"/>
            <a:ext cx="36798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>
                <a:solidFill>
                  <a:srgbClr val="00B050"/>
                </a:solidFill>
              </a:rPr>
              <a:t>Weite normal 1-3mm</a:t>
            </a:r>
          </a:p>
          <a:p>
            <a:r>
              <a:rPr lang="de-CH" dirty="0">
                <a:solidFill>
                  <a:srgbClr val="FF0000"/>
                </a:solidFill>
              </a:rPr>
              <a:t>(Erweitert</a:t>
            </a:r>
            <a:r>
              <a:rPr lang="de-CH" dirty="0"/>
              <a:t>, wenn genauso</a:t>
            </a:r>
          </a:p>
          <a:p>
            <a:r>
              <a:rPr lang="de-CH" dirty="0"/>
              <a:t>weit wie begleitendes</a:t>
            </a:r>
          </a:p>
          <a:p>
            <a:r>
              <a:rPr lang="de-CH" dirty="0" err="1"/>
              <a:t>Pfortadergefäss</a:t>
            </a:r>
            <a:r>
              <a:rPr lang="de-CH" dirty="0"/>
              <a:t> </a:t>
            </a:r>
            <a:r>
              <a:rPr lang="de-CH" dirty="0">
                <a:solidFill>
                  <a:srgbClr val="FF0000"/>
                </a:solidFill>
              </a:rPr>
              <a:t>«Doppelflinte»)</a:t>
            </a:r>
          </a:p>
        </p:txBody>
      </p:sp>
      <p:pic>
        <p:nvPicPr>
          <p:cNvPr id="9" name="Inhaltsplatzhalter 4" descr="Ein Bild, das Text, Elektronik enthält.&#10;&#10;Automatisch generierte Beschreibung">
            <a:extLst>
              <a:ext uri="{FF2B5EF4-FFF2-40B4-BE49-F238E27FC236}">
                <a16:creationId xmlns:a16="http://schemas.microsoft.com/office/drawing/2014/main" id="{6F903AE4-A179-F856-718E-02DAC3BB235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1678"/>
          <a:stretch>
            <a:fillRect/>
          </a:stretch>
        </p:blipFill>
        <p:spPr>
          <a:xfrm>
            <a:off x="64009" y="3066661"/>
            <a:ext cx="4250038" cy="3174459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7518490E-50C8-354C-E2E9-11A1AE146720}"/>
              </a:ext>
            </a:extLst>
          </p:cNvPr>
          <p:cNvSpPr txBox="1"/>
          <p:nvPr/>
        </p:nvSpPr>
        <p:spPr>
          <a:xfrm>
            <a:off x="4608513" y="3740068"/>
            <a:ext cx="1348303" cy="203132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de-CH" dirty="0"/>
              <a:t>Beurteilung der Triade:</a:t>
            </a:r>
          </a:p>
          <a:p>
            <a:endParaRPr lang="de-CH" dirty="0"/>
          </a:p>
          <a:p>
            <a:r>
              <a:rPr lang="de-CH" dirty="0"/>
              <a:t>V. Portae</a:t>
            </a:r>
          </a:p>
          <a:p>
            <a:r>
              <a:rPr lang="de-CH" dirty="0"/>
              <a:t>DHC</a:t>
            </a:r>
          </a:p>
          <a:p>
            <a:r>
              <a:rPr lang="de-CH" dirty="0" err="1"/>
              <a:t>A.hepatica</a:t>
            </a:r>
            <a:r>
              <a:rPr lang="de-CH" dirty="0"/>
              <a:t> propria</a:t>
            </a:r>
          </a:p>
        </p:txBody>
      </p:sp>
      <p:pic>
        <p:nvPicPr>
          <p:cNvPr id="11" name="Inhaltsplatzhalter 4" descr="Ein Bild, das Text, Elektronik, Stereo enthält.&#10;&#10;Automatisch generierte Beschreibung">
            <a:extLst>
              <a:ext uri="{FF2B5EF4-FFF2-40B4-BE49-F238E27FC236}">
                <a16:creationId xmlns:a16="http://schemas.microsoft.com/office/drawing/2014/main" id="{147FED81-9460-7DCB-6FD0-078A410CA39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8524" t="4829" r="13541" b="16090"/>
          <a:stretch>
            <a:fillRect/>
          </a:stretch>
        </p:blipFill>
        <p:spPr>
          <a:xfrm>
            <a:off x="6164121" y="3767598"/>
            <a:ext cx="2659824" cy="2473522"/>
          </a:xfrm>
          <a:prstGeom prst="rect">
            <a:avLst/>
          </a:prstGeom>
        </p:spPr>
      </p:pic>
      <p:sp>
        <p:nvSpPr>
          <p:cNvPr id="12" name="Ellipse 11">
            <a:extLst>
              <a:ext uri="{FF2B5EF4-FFF2-40B4-BE49-F238E27FC236}">
                <a16:creationId xmlns:a16="http://schemas.microsoft.com/office/drawing/2014/main" id="{F5DC404F-F6EF-9B4F-C7AC-EE95EE5885AB}"/>
              </a:ext>
            </a:extLst>
          </p:cNvPr>
          <p:cNvSpPr/>
          <p:nvPr/>
        </p:nvSpPr>
        <p:spPr>
          <a:xfrm>
            <a:off x="7144113" y="5080502"/>
            <a:ext cx="814444" cy="722895"/>
          </a:xfrm>
          <a:prstGeom prst="ellipse">
            <a:avLst/>
          </a:prstGeom>
          <a:noFill/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3" name="Grafik 12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0FC08FA6-E2DA-2F6D-9DC7-C362FA37EB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6701" y="5269704"/>
            <a:ext cx="460189" cy="417238"/>
          </a:xfrm>
          <a:prstGeom prst="rect">
            <a:avLst/>
          </a:prstGeom>
        </p:spPr>
      </p:pic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1F683A30-59BC-FD8C-86B5-C28A00293E2E}"/>
              </a:ext>
            </a:extLst>
          </p:cNvPr>
          <p:cNvCxnSpPr>
            <a:cxnSpLocks/>
          </p:cNvCxnSpPr>
          <p:nvPr/>
        </p:nvCxnSpPr>
        <p:spPr>
          <a:xfrm>
            <a:off x="7421347" y="4693632"/>
            <a:ext cx="0" cy="576072"/>
          </a:xfrm>
          <a:prstGeom prst="straightConnector1">
            <a:avLst/>
          </a:prstGeom>
          <a:ln w="508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feld 15">
            <a:extLst>
              <a:ext uri="{FF2B5EF4-FFF2-40B4-BE49-F238E27FC236}">
                <a16:creationId xmlns:a16="http://schemas.microsoft.com/office/drawing/2014/main" id="{39B142A4-7F09-057F-DFC9-154349C8FBDE}"/>
              </a:ext>
            </a:extLst>
          </p:cNvPr>
          <p:cNvSpPr txBox="1"/>
          <p:nvPr/>
        </p:nvSpPr>
        <p:spPr>
          <a:xfrm>
            <a:off x="4879389" y="1571359"/>
            <a:ext cx="47320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dirty="0">
                <a:solidFill>
                  <a:srgbClr val="00B050"/>
                </a:solidFill>
              </a:rPr>
              <a:t>Weite: normal 3-7mm, nach CHE bis 12mm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6266FF12-6013-A9A2-AFB7-05480665B1FD}"/>
              </a:ext>
            </a:extLst>
          </p:cNvPr>
          <p:cNvSpPr txBox="1"/>
          <p:nvPr/>
        </p:nvSpPr>
        <p:spPr>
          <a:xfrm>
            <a:off x="4879389" y="1895070"/>
            <a:ext cx="41183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(</a:t>
            </a:r>
            <a:r>
              <a:rPr lang="de-CH" dirty="0">
                <a:solidFill>
                  <a:srgbClr val="FF0000"/>
                </a:solidFill>
              </a:rPr>
              <a:t>Erweitert</a:t>
            </a:r>
            <a:r>
              <a:rPr lang="de-CH" dirty="0"/>
              <a:t>, wenn «</a:t>
            </a:r>
            <a:r>
              <a:rPr lang="de-CH" dirty="0" err="1">
                <a:solidFill>
                  <a:srgbClr val="FF0000"/>
                </a:solidFill>
              </a:rPr>
              <a:t>re</a:t>
            </a:r>
            <a:r>
              <a:rPr lang="de-CH" dirty="0">
                <a:solidFill>
                  <a:srgbClr val="FF0000"/>
                </a:solidFill>
              </a:rPr>
              <a:t> Ohr </a:t>
            </a:r>
            <a:r>
              <a:rPr lang="de-CH" dirty="0"/>
              <a:t>der MM» </a:t>
            </a:r>
            <a:r>
              <a:rPr lang="de-CH" dirty="0" err="1"/>
              <a:t>vergössert</a:t>
            </a:r>
            <a:r>
              <a:rPr lang="de-CH" dirty="0"/>
              <a:t>, 10-15mm)</a:t>
            </a:r>
          </a:p>
        </p:txBody>
      </p:sp>
    </p:spTree>
    <p:extLst>
      <p:ext uri="{BB962C8B-B14F-4D97-AF65-F5344CB8AC3E}">
        <p14:creationId xmlns:p14="http://schemas.microsoft.com/office/powerpoint/2010/main" val="1268064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uiExpand="1" build="p"/>
      <p:bldP spid="10" grpId="0" animBg="1"/>
      <p:bldP spid="12" grpId="0" animBg="1"/>
      <p:bldP spid="16" grpId="0"/>
      <p:bldP spid="17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4" descr="Ein Bild, das Text, Elektronik enthält.&#10;&#10;Automatisch generierte Beschreibung">
            <a:extLst>
              <a:ext uri="{FF2B5EF4-FFF2-40B4-BE49-F238E27FC236}">
                <a16:creationId xmlns:a16="http://schemas.microsoft.com/office/drawing/2014/main" id="{9F4F7BA9-D029-90B9-E80F-CD5F503859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9161"/>
          <a:stretch>
            <a:fillRect/>
          </a:stretch>
        </p:blipFill>
        <p:spPr>
          <a:xfrm>
            <a:off x="4446001" y="866014"/>
            <a:ext cx="4617759" cy="3278372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8A2C2C50-918E-8EAC-BDD2-53371418D974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5140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u="sng" dirty="0"/>
              <a:t>Intrahepatische</a:t>
            </a:r>
            <a:r>
              <a:rPr lang="de-CH" dirty="0"/>
              <a:t> Gallenwege Normalbefund</a:t>
            </a:r>
          </a:p>
        </p:txBody>
      </p:sp>
      <p:pic>
        <p:nvPicPr>
          <p:cNvPr id="5" name="Inhaltsplatzhalter 4" descr="Ein Bild, das Text, Elektronik enthält.&#10;&#10;Automatisch generierte Beschreibung">
            <a:extLst>
              <a:ext uri="{FF2B5EF4-FFF2-40B4-BE49-F238E27FC236}">
                <a16:creationId xmlns:a16="http://schemas.microsoft.com/office/drawing/2014/main" id="{7C928436-A0EC-F8D8-F757-84212946400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2450"/>
          <a:stretch>
            <a:fillRect/>
          </a:stretch>
        </p:blipFill>
        <p:spPr>
          <a:xfrm>
            <a:off x="80240" y="866014"/>
            <a:ext cx="4319056" cy="3278372"/>
          </a:xfrm>
        </p:spPr>
      </p:pic>
      <p:pic>
        <p:nvPicPr>
          <p:cNvPr id="8" name="Inhaltsplatzhalter 2">
            <a:extLst>
              <a:ext uri="{FF2B5EF4-FFF2-40B4-BE49-F238E27FC236}">
                <a16:creationId xmlns:a16="http://schemas.microsoft.com/office/drawing/2014/main" id="{896CE54E-F3C0-4C90-411E-1397C8F340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503" y="4007896"/>
            <a:ext cx="4428498" cy="2469103"/>
          </a:xfrm>
          <a:prstGeom prst="rect">
            <a:avLst/>
          </a:prstGeom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62620B19-B966-506B-EC8C-047A67E107DE}"/>
              </a:ext>
            </a:extLst>
          </p:cNvPr>
          <p:cNvSpPr/>
          <p:nvPr/>
        </p:nvSpPr>
        <p:spPr>
          <a:xfrm>
            <a:off x="2022849" y="4315509"/>
            <a:ext cx="1092200" cy="7239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7D5FA957-32CA-1AB5-C611-DC7944DC0864}"/>
              </a:ext>
            </a:extLst>
          </p:cNvPr>
          <p:cNvSpPr/>
          <p:nvPr/>
        </p:nvSpPr>
        <p:spPr>
          <a:xfrm>
            <a:off x="730801" y="4668115"/>
            <a:ext cx="927296" cy="7239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E174D55-1232-06EE-B5A7-EEF246815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altLang="de-DE"/>
              <a:t>T. Chlibec - Ultraschallzentrum Rorschach – Refresher Gallenblase, Gallenwege, SGUM Kongress 2026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851D7696-BC94-B9F8-BCF6-C46C0C6A26D7}"/>
              </a:ext>
            </a:extLst>
          </p:cNvPr>
          <p:cNvPicPr>
            <a:picLocks noGrp="1" noChangeAspect="1"/>
          </p:cNvPicPr>
          <p:nvPr>
            <p:ph sz="quarter" idx="3"/>
          </p:nvPr>
        </p:nvPicPr>
        <p:blipFill>
          <a:blip r:embed="rId4"/>
          <a:stretch>
            <a:fillRect/>
          </a:stretch>
        </p:blipFill>
        <p:spPr>
          <a:xfrm>
            <a:off x="4186310" y="3429000"/>
            <a:ext cx="4530073" cy="3107684"/>
          </a:xfrm>
          <a:prstGeom prst="rect">
            <a:avLst/>
          </a:prstGeom>
        </p:spPr>
      </p:pic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88EB252C-8FA4-A118-9EC6-907B5061277D}"/>
              </a:ext>
            </a:extLst>
          </p:cNvPr>
          <p:cNvCxnSpPr/>
          <p:nvPr/>
        </p:nvCxnSpPr>
        <p:spPr>
          <a:xfrm>
            <a:off x="5221224" y="5169295"/>
            <a:ext cx="1054593" cy="0"/>
          </a:xfrm>
          <a:prstGeom prst="straightConnector1">
            <a:avLst/>
          </a:prstGeom>
          <a:ln w="508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6201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1E1C43-28E8-8DD5-3391-6F08860213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3B370535-0B55-1D57-F98C-CF773143809E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5140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u="sng" dirty="0"/>
              <a:t>Intrahepatische</a:t>
            </a:r>
            <a:r>
              <a:rPr lang="de-CH" dirty="0"/>
              <a:t> Gallenwege Normalbefund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CA4E04A-3741-A28A-3971-A23ADBB2E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altLang="de-DE"/>
              <a:t>T. Chlibec - Ultraschallzentrum Rorschach – Refresher Gallenblase, Gallenwege, SGUM Kongress 2026</a:t>
            </a:r>
          </a:p>
        </p:txBody>
      </p:sp>
      <p:pic>
        <p:nvPicPr>
          <p:cNvPr id="11" name="GW intraThoma">
            <a:hlinkClick r:id="" action="ppaction://media"/>
            <a:extLst>
              <a:ext uri="{FF2B5EF4-FFF2-40B4-BE49-F238E27FC236}">
                <a16:creationId xmlns:a16="http://schemas.microsoft.com/office/drawing/2014/main" id="{BD9FF47D-75A4-7A7C-7FE8-6C211654CFD5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5117" y="915924"/>
            <a:ext cx="6935216" cy="5201412"/>
          </a:xfrm>
        </p:spPr>
      </p:pic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C1AB5EBB-1BFB-EBDD-54DF-A123BA220A66}"/>
              </a:ext>
            </a:extLst>
          </p:cNvPr>
          <p:cNvCxnSpPr>
            <a:cxnSpLocks/>
          </p:cNvCxnSpPr>
          <p:nvPr/>
        </p:nvCxnSpPr>
        <p:spPr>
          <a:xfrm flipH="1">
            <a:off x="3796213" y="3221623"/>
            <a:ext cx="1551447" cy="0"/>
          </a:xfrm>
          <a:prstGeom prst="straightConnector1">
            <a:avLst/>
          </a:prstGeom>
          <a:ln w="508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4833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2C4644-9E78-83D6-3710-2242EB6B33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78186AA4-F01D-F5F0-21CD-C32FE2E49BDA}"/>
              </a:ext>
            </a:extLst>
          </p:cNvPr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A18C96F7-DA2A-C855-B41D-008456030421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5140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u="sng" dirty="0"/>
              <a:t>Intrahepatische</a:t>
            </a:r>
            <a:r>
              <a:rPr lang="de-CH" dirty="0"/>
              <a:t> Gallenwege, Cholestase peripher</a:t>
            </a:r>
          </a:p>
        </p:txBody>
      </p:sp>
      <p:pic>
        <p:nvPicPr>
          <p:cNvPr id="12" name="Inhaltsplatzhalter 11">
            <a:extLst>
              <a:ext uri="{FF2B5EF4-FFF2-40B4-BE49-F238E27FC236}">
                <a16:creationId xmlns:a16="http://schemas.microsoft.com/office/drawing/2014/main" id="{38AE8EE3-B9D3-9390-011E-A41AD0CD38F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04111" y="1273777"/>
            <a:ext cx="7383380" cy="4310446"/>
          </a:xfr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FC8FE9AB-F9CC-AB8C-36EB-57243F8868E8}"/>
              </a:ext>
            </a:extLst>
          </p:cNvPr>
          <p:cNvSpPr txBox="1"/>
          <p:nvPr/>
        </p:nvSpPr>
        <p:spPr>
          <a:xfrm>
            <a:off x="2372513" y="818595"/>
            <a:ext cx="4551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Doppelflintenzeichen: </a:t>
            </a:r>
            <a:r>
              <a:rPr lang="de-DE" dirty="0" err="1">
                <a:solidFill>
                  <a:srgbClr val="FF0000"/>
                </a:solidFill>
              </a:rPr>
              <a:t>Pfortaderast</a:t>
            </a:r>
            <a:r>
              <a:rPr lang="de-DE" dirty="0"/>
              <a:t>, </a:t>
            </a:r>
            <a:r>
              <a:rPr lang="de-DE" dirty="0">
                <a:solidFill>
                  <a:srgbClr val="00B050"/>
                </a:solidFill>
              </a:rPr>
              <a:t>Gallenweg</a:t>
            </a:r>
          </a:p>
        </p:txBody>
      </p:sp>
      <p:cxnSp>
        <p:nvCxnSpPr>
          <p:cNvPr id="5" name="Gerade Verbindung mit Pfeil 4">
            <a:extLst>
              <a:ext uri="{FF2B5EF4-FFF2-40B4-BE49-F238E27FC236}">
                <a16:creationId xmlns:a16="http://schemas.microsoft.com/office/drawing/2014/main" id="{E5DC5B4B-AC59-30B9-2902-E62A8CC78FC1}"/>
              </a:ext>
            </a:extLst>
          </p:cNvPr>
          <p:cNvCxnSpPr>
            <a:cxnSpLocks/>
          </p:cNvCxnSpPr>
          <p:nvPr/>
        </p:nvCxnSpPr>
        <p:spPr>
          <a:xfrm flipH="1">
            <a:off x="3733800" y="2159000"/>
            <a:ext cx="101600" cy="4064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581BC682-0287-8796-D316-F4442B67AADC}"/>
              </a:ext>
            </a:extLst>
          </p:cNvPr>
          <p:cNvCxnSpPr/>
          <p:nvPr/>
        </p:nvCxnSpPr>
        <p:spPr>
          <a:xfrm flipV="1">
            <a:off x="3403600" y="2717800"/>
            <a:ext cx="330200" cy="35560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ED12853-1DCD-1E99-3F51-2A7F9E559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altLang="de-DE"/>
              <a:t>T. Chlibec - Ultraschallzentrum Rorschach – Refresher Gallenblase, Gallenwege, SGUM Kongress 2026</a:t>
            </a:r>
          </a:p>
        </p:txBody>
      </p:sp>
      <p:pic>
        <p:nvPicPr>
          <p:cNvPr id="6" name="Inhaltsplatzhalter 4" descr="Ein Bild, das Text, Elektronik enthält.&#10;&#10;Automatisch generierte Beschreibung">
            <a:extLst>
              <a:ext uri="{FF2B5EF4-FFF2-40B4-BE49-F238E27FC236}">
                <a16:creationId xmlns:a16="http://schemas.microsoft.com/office/drawing/2014/main" id="{9A09AB11-92AE-F11C-0276-8C6B2DDE4D6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173" t="3783"/>
          <a:stretch>
            <a:fillRect/>
          </a:stretch>
        </p:blipFill>
        <p:spPr>
          <a:xfrm>
            <a:off x="4388262" y="2671122"/>
            <a:ext cx="3890054" cy="3154362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5C403A3E-8775-0597-B9C8-00D18C9B5121}"/>
              </a:ext>
            </a:extLst>
          </p:cNvPr>
          <p:cNvSpPr txBox="1"/>
          <p:nvPr/>
        </p:nvSpPr>
        <p:spPr>
          <a:xfrm>
            <a:off x="1042416" y="5151120"/>
            <a:ext cx="8681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400" dirty="0">
                <a:solidFill>
                  <a:schemeClr val="bg1"/>
                </a:solidFill>
              </a:rPr>
              <a:t>erweitert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7A667A7-C812-27C4-7364-1D5B8C0581CF}"/>
              </a:ext>
            </a:extLst>
          </p:cNvPr>
          <p:cNvSpPr txBox="1"/>
          <p:nvPr/>
        </p:nvSpPr>
        <p:spPr>
          <a:xfrm>
            <a:off x="4502846" y="5449163"/>
            <a:ext cx="11207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400" dirty="0" err="1">
                <a:solidFill>
                  <a:schemeClr val="bg1"/>
                </a:solidFill>
              </a:rPr>
              <a:t>vs</a:t>
            </a:r>
            <a:r>
              <a:rPr lang="de-CH" sz="1400" dirty="0">
                <a:solidFill>
                  <a:schemeClr val="bg1"/>
                </a:solidFill>
              </a:rPr>
              <a:t> normal</a:t>
            </a:r>
          </a:p>
        </p:txBody>
      </p:sp>
    </p:spTree>
    <p:extLst>
      <p:ext uri="{BB962C8B-B14F-4D97-AF65-F5344CB8AC3E}">
        <p14:creationId xmlns:p14="http://schemas.microsoft.com/office/powerpoint/2010/main" val="2015262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98C795-35F8-DF2C-A17B-2B4D3B623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Video Gallenwege erweitert/normal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F110CE4-8BF0-7CE5-7F34-1E01AE48B5C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4C9DB0F-D487-D32D-93F5-3FB007DCE3A2}"/>
              </a:ext>
            </a:extLst>
          </p:cNvPr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4D9F0CE0-9FD1-68AE-1433-E5D5CFD39BAA}"/>
              </a:ext>
            </a:extLst>
          </p:cNvPr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CAA928D-279C-7241-7ABA-A74C74CDB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altLang="de-DE"/>
              <a:t>T. Chlibec - Ultraschallzentrum Rorschach – Refresher Gallenblase, Gallenwege, SGUM Kongress 2026</a:t>
            </a:r>
            <a:endParaRPr lang="de-CH" altLang="de-DE" dirty="0"/>
          </a:p>
        </p:txBody>
      </p:sp>
    </p:spTree>
    <p:extLst>
      <p:ext uri="{BB962C8B-B14F-4D97-AF65-F5344CB8AC3E}">
        <p14:creationId xmlns:p14="http://schemas.microsoft.com/office/powerpoint/2010/main" val="66753711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8C22A3-07CA-FAE6-41F9-892525B154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13EF9515-0E7F-01E0-2B3D-64B5FB8DA804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5140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dirty="0"/>
              <a:t>Untersuchungsstrategie:</a:t>
            </a:r>
          </a:p>
          <a:p>
            <a:r>
              <a:rPr lang="de-CH" dirty="0"/>
              <a:t>Gallenwege </a:t>
            </a:r>
            <a:r>
              <a:rPr lang="de-CH" u="sng" dirty="0"/>
              <a:t>extrahepatisch</a:t>
            </a:r>
            <a:r>
              <a:rPr lang="de-CH" dirty="0"/>
              <a:t> «DHC»</a:t>
            </a: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EB37D13C-0C62-3DA1-FC2D-B7E0C3CCC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3897" y="1325769"/>
            <a:ext cx="4464050" cy="340104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Inhaltsplatzhalter 2">
            <a:extLst>
              <a:ext uri="{FF2B5EF4-FFF2-40B4-BE49-F238E27FC236}">
                <a16:creationId xmlns:a16="http://schemas.microsoft.com/office/drawing/2014/main" id="{01440621-F0F5-5DB2-013D-E8DE4423DEB3}"/>
              </a:ext>
            </a:extLst>
          </p:cNvPr>
          <p:cNvPicPr>
            <a:picLocks noGrp="1" noChangeAspect="1"/>
          </p:cNvPicPr>
          <p:nvPr>
            <p:ph sz="quarter" idx="3"/>
          </p:nvPr>
        </p:nvPicPr>
        <p:blipFill>
          <a:blip r:embed="rId3"/>
          <a:stretch>
            <a:fillRect/>
          </a:stretch>
        </p:blipFill>
        <p:spPr>
          <a:xfrm>
            <a:off x="3567815" y="3547802"/>
            <a:ext cx="4843699" cy="2700598"/>
          </a:xfrm>
        </p:spPr>
      </p:pic>
      <p:sp>
        <p:nvSpPr>
          <p:cNvPr id="14" name="Ellipse 13">
            <a:extLst>
              <a:ext uri="{FF2B5EF4-FFF2-40B4-BE49-F238E27FC236}">
                <a16:creationId xmlns:a16="http://schemas.microsoft.com/office/drawing/2014/main" id="{96758986-A563-29D1-4826-97021C336CE5}"/>
              </a:ext>
            </a:extLst>
          </p:cNvPr>
          <p:cNvSpPr/>
          <p:nvPr/>
        </p:nvSpPr>
        <p:spPr>
          <a:xfrm rot="20244203">
            <a:off x="4897464" y="4627182"/>
            <a:ext cx="1092200" cy="723900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4" name="Gerade Verbindung mit Pfeil 3">
            <a:extLst>
              <a:ext uri="{FF2B5EF4-FFF2-40B4-BE49-F238E27FC236}">
                <a16:creationId xmlns:a16="http://schemas.microsoft.com/office/drawing/2014/main" id="{7B91E584-A401-B81D-C8A1-11BD560CB81F}"/>
              </a:ext>
            </a:extLst>
          </p:cNvPr>
          <p:cNvCxnSpPr/>
          <p:nvPr/>
        </p:nvCxnSpPr>
        <p:spPr>
          <a:xfrm flipH="1">
            <a:off x="1409700" y="2971800"/>
            <a:ext cx="749300" cy="45720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feld 17">
            <a:extLst>
              <a:ext uri="{FF2B5EF4-FFF2-40B4-BE49-F238E27FC236}">
                <a16:creationId xmlns:a16="http://schemas.microsoft.com/office/drawing/2014/main" id="{9CBC3B0C-8057-B489-7216-1706EB6563DB}"/>
              </a:ext>
            </a:extLst>
          </p:cNvPr>
          <p:cNvSpPr txBox="1"/>
          <p:nvPr/>
        </p:nvSpPr>
        <p:spPr>
          <a:xfrm>
            <a:off x="1637254" y="3286420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3.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FB5008E-1C6B-2649-9E54-948FA9AF3A01}"/>
              </a:ext>
            </a:extLst>
          </p:cNvPr>
          <p:cNvSpPr txBox="1"/>
          <p:nvPr/>
        </p:nvSpPr>
        <p:spPr>
          <a:xfrm>
            <a:off x="5664282" y="1429762"/>
            <a:ext cx="3959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00B050"/>
                </a:solidFill>
              </a:rPr>
              <a:t>3. DHC (</a:t>
            </a:r>
            <a:r>
              <a:rPr lang="de-DE" dirty="0" err="1">
                <a:solidFill>
                  <a:srgbClr val="00B050"/>
                </a:solidFill>
              </a:rPr>
              <a:t>Lig</a:t>
            </a:r>
            <a:r>
              <a:rPr lang="de-DE" dirty="0">
                <a:solidFill>
                  <a:srgbClr val="00B050"/>
                </a:solidFill>
              </a:rPr>
              <a:t>. Hepatoduodenale)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2318527E-0859-5BD2-54A8-A1CFAC01E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altLang="de-DE"/>
              <a:t>T. Chlibec - Ultraschallzentrum Rorschach – Refresher Gallenblase, Gallenwege, SGUM Kongress 2026</a:t>
            </a:r>
          </a:p>
        </p:txBody>
      </p: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06AC2B5F-0229-D2A6-2E89-F4B641D855D6}"/>
              </a:ext>
            </a:extLst>
          </p:cNvPr>
          <p:cNvCxnSpPr>
            <a:cxnSpLocks/>
          </p:cNvCxnSpPr>
          <p:nvPr/>
        </p:nvCxnSpPr>
        <p:spPr>
          <a:xfrm flipH="1" flipV="1">
            <a:off x="1396073" y="3169394"/>
            <a:ext cx="292100" cy="417459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Grafik 6">
            <a:extLst>
              <a:ext uri="{FF2B5EF4-FFF2-40B4-BE49-F238E27FC236}">
                <a16:creationId xmlns:a16="http://schemas.microsoft.com/office/drawing/2014/main" id="{628F7C2A-0205-29EE-657E-C5399A409E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3172" y="2003629"/>
            <a:ext cx="1979911" cy="1726235"/>
          </a:xfrm>
          <a:prstGeom prst="rect">
            <a:avLst/>
          </a:prstGeom>
        </p:spPr>
      </p:pic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5F5454F3-33D4-8189-D1ED-C50AAAE6D477}"/>
              </a:ext>
            </a:extLst>
          </p:cNvPr>
          <p:cNvCxnSpPr/>
          <p:nvPr/>
        </p:nvCxnSpPr>
        <p:spPr>
          <a:xfrm>
            <a:off x="3845561" y="2475723"/>
            <a:ext cx="260095" cy="229611"/>
          </a:xfrm>
          <a:prstGeom prst="line">
            <a:avLst/>
          </a:prstGeom>
          <a:ln w="1111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6C07DC7D-F8EC-587F-629D-C0B8D41DA333}"/>
              </a:ext>
            </a:extLst>
          </p:cNvPr>
          <p:cNvCxnSpPr/>
          <p:nvPr/>
        </p:nvCxnSpPr>
        <p:spPr>
          <a:xfrm>
            <a:off x="3926063" y="2409262"/>
            <a:ext cx="260095" cy="229611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9228A80B-B6B5-51F8-CD09-14AF0D3DD5A2}"/>
              </a:ext>
            </a:extLst>
          </p:cNvPr>
          <p:cNvCxnSpPr/>
          <p:nvPr/>
        </p:nvCxnSpPr>
        <p:spPr>
          <a:xfrm>
            <a:off x="3762789" y="2564334"/>
            <a:ext cx="260095" cy="229611"/>
          </a:xfrm>
          <a:prstGeom prst="line">
            <a:avLst/>
          </a:prstGeom>
          <a:ln w="3175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151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1568F340-56A2-8AA6-9E9E-256B882648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38304" y="2683885"/>
            <a:ext cx="1570625" cy="206831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7A26CEC-CEB8-C75C-ACBE-8D0907C79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de-CH" dirty="0"/>
              <a:t>Anatomie 3/3</a:t>
            </a:r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EB611F81-C253-5156-BC67-6B3B5F6CE80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129351" y="2576759"/>
            <a:ext cx="2934366" cy="4114800"/>
          </a:xfrm>
          <a:prstGeom prst="rect">
            <a:avLst/>
          </a:prstGeom>
        </p:spPr>
      </p:pic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2D4EF9A-8534-580B-EF2D-A8B12C89C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altLang="de-DE"/>
              <a:t>T. Chlibec - Ultraschallzentrum Rorschach – Refresher Gallenblase, Gallenwege, SGUM Kongress 2026</a:t>
            </a:r>
            <a:endParaRPr lang="de-CH" altLang="de-DE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5D9BB2FC-B46C-2E6E-6335-54F6484058BA}"/>
              </a:ext>
            </a:extLst>
          </p:cNvPr>
          <p:cNvSpPr txBox="1"/>
          <p:nvPr/>
        </p:nvSpPr>
        <p:spPr>
          <a:xfrm>
            <a:off x="89460" y="667973"/>
            <a:ext cx="3391313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/>
              <a:t>Wandschichten der GB: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400" dirty="0"/>
              <a:t>Tunica mucosa (Epithel, Lamina propria)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400" dirty="0"/>
              <a:t>Tunica muscularis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400" dirty="0"/>
              <a:t>Tela </a:t>
            </a:r>
            <a:r>
              <a:rPr lang="de-CH" sz="1400" dirty="0" err="1"/>
              <a:t>subserosa</a:t>
            </a:r>
            <a:endParaRPr lang="de-CH" sz="1400" dirty="0"/>
          </a:p>
          <a:p>
            <a:endParaRPr lang="de-CH" sz="1400" dirty="0"/>
          </a:p>
          <a:p>
            <a:r>
              <a:rPr lang="de-CH" sz="1400" dirty="0"/>
              <a:t>Tunica serosa (</a:t>
            </a:r>
            <a:r>
              <a:rPr lang="de-CH" sz="1400" dirty="0" err="1"/>
              <a:t>Peritonealepithel</a:t>
            </a:r>
            <a:r>
              <a:rPr lang="de-CH" sz="1400" dirty="0"/>
              <a:t>) </a:t>
            </a:r>
          </a:p>
          <a:p>
            <a:r>
              <a:rPr lang="de-CH" sz="1400" dirty="0"/>
              <a:t>oder </a:t>
            </a:r>
            <a:r>
              <a:rPr lang="de-CH" sz="1400" dirty="0" err="1"/>
              <a:t>adventitia</a:t>
            </a:r>
            <a:r>
              <a:rPr lang="de-CH" sz="1400" dirty="0"/>
              <a:t> (leberseitig)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99A72A70-D860-C921-EEBB-55F994592AA8}"/>
              </a:ext>
            </a:extLst>
          </p:cNvPr>
          <p:cNvSpPr txBox="1"/>
          <p:nvPr/>
        </p:nvSpPr>
        <p:spPr>
          <a:xfrm>
            <a:off x="1129351" y="6131987"/>
            <a:ext cx="6623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100" dirty="0"/>
              <a:t>Quelle 5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8E2440E5-D853-3500-DA37-0DF8F96F6C0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200" t="43200" r="13377" b="16533"/>
          <a:stretch>
            <a:fillRect/>
          </a:stretch>
        </p:blipFill>
        <p:spPr>
          <a:xfrm>
            <a:off x="4153276" y="931552"/>
            <a:ext cx="4439287" cy="2927215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419888E3-31EA-B872-381F-48B8273A29A5}"/>
              </a:ext>
            </a:extLst>
          </p:cNvPr>
          <p:cNvSpPr txBox="1"/>
          <p:nvPr/>
        </p:nvSpPr>
        <p:spPr>
          <a:xfrm>
            <a:off x="7795839" y="3456432"/>
            <a:ext cx="6623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100" dirty="0"/>
              <a:t>Quelle 1</a:t>
            </a: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D91325A2-E2E8-6572-1850-47B001867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736" y="2355948"/>
            <a:ext cx="1212690" cy="1749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876806F4-375A-3797-29CE-354E4137C758}"/>
              </a:ext>
            </a:extLst>
          </p:cNvPr>
          <p:cNvSpPr txBox="1"/>
          <p:nvPr/>
        </p:nvSpPr>
        <p:spPr>
          <a:xfrm>
            <a:off x="0" y="4503354"/>
            <a:ext cx="73449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100" dirty="0"/>
              <a:t>Quelle 10</a:t>
            </a:r>
          </a:p>
        </p:txBody>
      </p:sp>
    </p:spTree>
    <p:extLst>
      <p:ext uri="{BB962C8B-B14F-4D97-AF65-F5344CB8AC3E}">
        <p14:creationId xmlns:p14="http://schemas.microsoft.com/office/powerpoint/2010/main" val="2798477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nhaltsplatzhalter 2">
            <a:extLst>
              <a:ext uri="{FF2B5EF4-FFF2-40B4-BE49-F238E27FC236}">
                <a16:creationId xmlns:a16="http://schemas.microsoft.com/office/drawing/2014/main" id="{32C3C962-B1DA-49AC-0EA9-4C6D8BBB8A18}"/>
              </a:ext>
            </a:extLst>
          </p:cNvPr>
          <p:cNvPicPr>
            <a:picLocks noGrp="1" noChangeAspect="1"/>
          </p:cNvPicPr>
          <p:nvPr>
            <p:ph sz="quarter" idx="3"/>
          </p:nvPr>
        </p:nvPicPr>
        <p:blipFill>
          <a:blip r:embed="rId2"/>
          <a:stretch>
            <a:fillRect/>
          </a:stretch>
        </p:blipFill>
        <p:spPr>
          <a:xfrm>
            <a:off x="1836606" y="3776402"/>
            <a:ext cx="4843699" cy="2700598"/>
          </a:xfr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8A2C2C50-918E-8EAC-BDD2-53371418D974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5140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dirty="0"/>
              <a:t>Gallenwege – «DHC»/</a:t>
            </a:r>
            <a:r>
              <a:rPr lang="de-CH" dirty="0" err="1"/>
              <a:t>lig</a:t>
            </a:r>
            <a:r>
              <a:rPr lang="de-CH" dirty="0"/>
              <a:t>. hepatoduodenale - Detail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C898C474-C7F3-A605-112E-899704FEC2A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83601" y="1035483"/>
            <a:ext cx="4404514" cy="3964263"/>
          </a:xfr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9D65973F-50F9-2281-DB56-2236303CCE16}"/>
              </a:ext>
            </a:extLst>
          </p:cNvPr>
          <p:cNvSpPr txBox="1"/>
          <p:nvPr/>
        </p:nvSpPr>
        <p:spPr>
          <a:xfrm>
            <a:off x="5027408" y="1386241"/>
            <a:ext cx="3832991" cy="203132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parallel und </a:t>
            </a:r>
            <a:r>
              <a:rPr lang="de-DE" dirty="0" err="1"/>
              <a:t>re</a:t>
            </a:r>
            <a:r>
              <a:rPr lang="de-DE" dirty="0"/>
              <a:t> ventral der VP,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die A. hepatica propria läuft meist li ventral (ev. </a:t>
            </a:r>
            <a:r>
              <a:rPr lang="de-DE" dirty="0" err="1"/>
              <a:t>meanderförmig</a:t>
            </a:r>
            <a:r>
              <a:rPr lang="de-DE" dirty="0"/>
              <a:t>)</a:t>
            </a:r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Erweiterter DHC/DCC: 8-14mm</a:t>
            </a:r>
          </a:p>
          <a:p>
            <a:r>
              <a:rPr lang="de-DE" dirty="0"/>
              <a:t>… Mickey Mouse: rechtes Ohr zu </a:t>
            </a:r>
            <a:r>
              <a:rPr lang="de-DE" dirty="0" err="1"/>
              <a:t>gross</a:t>
            </a:r>
            <a:r>
              <a:rPr lang="de-DE" dirty="0"/>
              <a:t>, … ähnlich </a:t>
            </a:r>
            <a:r>
              <a:rPr lang="de-DE" dirty="0" err="1"/>
              <a:t>gross</a:t>
            </a:r>
            <a:r>
              <a:rPr lang="de-DE" dirty="0"/>
              <a:t> wie VP</a:t>
            </a:r>
          </a:p>
        </p:txBody>
      </p:sp>
      <p:pic>
        <p:nvPicPr>
          <p:cNvPr id="7" name="Grafik 6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6267359A-BA3D-188E-D62C-A6BC472608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335540">
            <a:off x="2933707" y="4116227"/>
            <a:ext cx="1156604" cy="1048654"/>
          </a:xfrm>
          <a:prstGeom prst="rect">
            <a:avLst/>
          </a:prstGeom>
        </p:spPr>
      </p:pic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7F1FF372-3CF1-21BD-AF9F-AB07CC116D9E}"/>
              </a:ext>
            </a:extLst>
          </p:cNvPr>
          <p:cNvCxnSpPr/>
          <p:nvPr/>
        </p:nvCxnSpPr>
        <p:spPr>
          <a:xfrm flipH="1">
            <a:off x="2636520" y="3795053"/>
            <a:ext cx="1155700" cy="48630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4E2C908-577A-618D-F355-48F0244DA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altLang="de-DE"/>
              <a:t>T. Chlibec - Ultraschallzentrum Rorschach – Refresher Gallenblase, Gallenwege, SGUM Kongress 2026</a:t>
            </a:r>
          </a:p>
        </p:txBody>
      </p: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A0C08F6A-BC1B-9EF1-BBC4-8FE708AB3EAF}"/>
              </a:ext>
            </a:extLst>
          </p:cNvPr>
          <p:cNvCxnSpPr>
            <a:cxnSpLocks/>
          </p:cNvCxnSpPr>
          <p:nvPr/>
        </p:nvCxnSpPr>
        <p:spPr>
          <a:xfrm flipH="1" flipV="1">
            <a:off x="2510993" y="4358033"/>
            <a:ext cx="415871" cy="98735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Ellipse 9">
            <a:extLst>
              <a:ext uri="{FF2B5EF4-FFF2-40B4-BE49-F238E27FC236}">
                <a16:creationId xmlns:a16="http://schemas.microsoft.com/office/drawing/2014/main" id="{8132164E-0C29-62FB-C74F-1129778D3081}"/>
              </a:ext>
            </a:extLst>
          </p:cNvPr>
          <p:cNvSpPr/>
          <p:nvPr/>
        </p:nvSpPr>
        <p:spPr>
          <a:xfrm>
            <a:off x="2690803" y="4228093"/>
            <a:ext cx="654050" cy="649848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10" descr="Post-it-Notizen mit einfarbiger Füllung">
            <a:extLst>
              <a:ext uri="{FF2B5EF4-FFF2-40B4-BE49-F238E27FC236}">
                <a16:creationId xmlns:a16="http://schemas.microsoft.com/office/drawing/2014/main" id="{9F6E2195-66DA-E067-1A4B-AE4109EF717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79826" y="723831"/>
            <a:ext cx="580573" cy="580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728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allAtOnce" animBg="1"/>
      <p:bldP spid="10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FA9F7D7D-269B-0C6E-3D7F-49F3A97F56EF}"/>
              </a:ext>
            </a:extLst>
          </p:cNvPr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Ein Bild, das Text, Elektronik, Stereo enthält.&#10;&#10;Automatisch generierte Beschreibung">
            <a:extLst>
              <a:ext uri="{FF2B5EF4-FFF2-40B4-BE49-F238E27FC236}">
                <a16:creationId xmlns:a16="http://schemas.microsoft.com/office/drawing/2014/main" id="{0B3D7E8E-8905-B702-25AB-623CFEED5CA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4982" y="3061712"/>
            <a:ext cx="8754036" cy="2751713"/>
          </a:xfrm>
        </p:spPr>
      </p:pic>
      <p:pic>
        <p:nvPicPr>
          <p:cNvPr id="8" name="Picture 3" descr="anatomie pankreas thieme">
            <a:extLst>
              <a:ext uri="{FF2B5EF4-FFF2-40B4-BE49-F238E27FC236}">
                <a16:creationId xmlns:a16="http://schemas.microsoft.com/office/drawing/2014/main" id="{3ADF1970-FC49-ED07-636E-61F149E8B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690580">
            <a:off x="3668056" y="679681"/>
            <a:ext cx="3446661" cy="2618718"/>
          </a:xfrm>
          <a:prstGeom prst="rect">
            <a:avLst/>
          </a:prstGeom>
          <a:noFill/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8A2C2C50-918E-8EAC-BDD2-53371418D974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5140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dirty="0"/>
              <a:t>DHC, DCC Normalbefund Mickey Mouse Schnitt</a:t>
            </a:r>
          </a:p>
        </p:txBody>
      </p: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91A862BD-FB99-5459-9912-251490CBC6FF}"/>
              </a:ext>
            </a:extLst>
          </p:cNvPr>
          <p:cNvCxnSpPr/>
          <p:nvPr/>
        </p:nvCxnSpPr>
        <p:spPr>
          <a:xfrm flipH="1">
            <a:off x="812800" y="1989040"/>
            <a:ext cx="464457" cy="34776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2880D00B-6EE6-8A96-008E-099BAC6D7AC0}"/>
              </a:ext>
            </a:extLst>
          </p:cNvPr>
          <p:cNvCxnSpPr>
            <a:cxnSpLocks/>
          </p:cNvCxnSpPr>
          <p:nvPr/>
        </p:nvCxnSpPr>
        <p:spPr>
          <a:xfrm flipH="1">
            <a:off x="4091263" y="1387695"/>
            <a:ext cx="796141" cy="64547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5E18C17-6E2A-BABE-6632-7A9214023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altLang="de-DE" dirty="0"/>
              <a:t>T. Chlibec - Ultraschallzentrum Rorschach – Refresher Gallenblase, Gallenwege, SGUM Kongress 2026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3DB6374-C559-932C-7260-FAF8A059BC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361" y="964964"/>
            <a:ext cx="2143792" cy="1869118"/>
          </a:xfrm>
          <a:prstGeom prst="rect">
            <a:avLst/>
          </a:prstGeom>
        </p:spPr>
      </p:pic>
      <p:pic>
        <p:nvPicPr>
          <p:cNvPr id="6" name="Grafik 5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36F9159A-B25E-B90A-6301-F1BC38BD32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124831">
            <a:off x="891780" y="1445790"/>
            <a:ext cx="488107" cy="442550"/>
          </a:xfrm>
          <a:prstGeom prst="rect">
            <a:avLst/>
          </a:prstGeom>
        </p:spPr>
      </p:pic>
      <p:pic>
        <p:nvPicPr>
          <p:cNvPr id="7" name="Grafik 6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4A1F4FF2-BC04-4B26-55C5-DFD754DF24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828864">
            <a:off x="4079603" y="1384251"/>
            <a:ext cx="623854" cy="565627"/>
          </a:xfrm>
          <a:prstGeom prst="rect">
            <a:avLst/>
          </a:prstGeom>
        </p:spPr>
      </p:pic>
      <p:sp>
        <p:nvSpPr>
          <p:cNvPr id="12" name="Ellipse 11">
            <a:extLst>
              <a:ext uri="{FF2B5EF4-FFF2-40B4-BE49-F238E27FC236}">
                <a16:creationId xmlns:a16="http://schemas.microsoft.com/office/drawing/2014/main" id="{706064D5-E591-4989-EE0D-AAC7B5DB4C03}"/>
              </a:ext>
            </a:extLst>
          </p:cNvPr>
          <p:cNvSpPr/>
          <p:nvPr/>
        </p:nvSpPr>
        <p:spPr>
          <a:xfrm>
            <a:off x="1783080" y="4399234"/>
            <a:ext cx="812961" cy="667512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507E1125-B262-12B2-EDB1-4361BF20F62B}"/>
              </a:ext>
            </a:extLst>
          </p:cNvPr>
          <p:cNvSpPr/>
          <p:nvPr/>
        </p:nvSpPr>
        <p:spPr>
          <a:xfrm>
            <a:off x="6146719" y="4341309"/>
            <a:ext cx="812961" cy="667512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265C7FD5-39D1-FECB-3EF4-24BFFEBD6BEC}"/>
              </a:ext>
            </a:extLst>
          </p:cNvPr>
          <p:cNvSpPr txBox="1"/>
          <p:nvPr/>
        </p:nvSpPr>
        <p:spPr>
          <a:xfrm>
            <a:off x="3536934" y="5097925"/>
            <a:ext cx="2222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 err="1">
                <a:solidFill>
                  <a:srgbClr val="FF0000"/>
                </a:solidFill>
              </a:rPr>
              <a:t>Lig</a:t>
            </a:r>
            <a:r>
              <a:rPr lang="de-CH" dirty="0">
                <a:solidFill>
                  <a:srgbClr val="FF0000"/>
                </a:solidFill>
              </a:rPr>
              <a:t>. hepatoduodenale</a:t>
            </a:r>
          </a:p>
        </p:txBody>
      </p:sp>
      <p:pic>
        <p:nvPicPr>
          <p:cNvPr id="18" name="Inhaltsplatzhalter 10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D7548375-1CAA-BD62-3D56-B6FDA6088A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7685" y="4437568"/>
            <a:ext cx="431028" cy="449111"/>
          </a:xfrm>
          <a:prstGeom prst="rect">
            <a:avLst/>
          </a:prstGeom>
        </p:spPr>
      </p:pic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87934AA9-4946-7260-E4C5-A1B2C04DECFD}"/>
              </a:ext>
            </a:extLst>
          </p:cNvPr>
          <p:cNvCxnSpPr>
            <a:cxnSpLocks/>
          </p:cNvCxnSpPr>
          <p:nvPr/>
        </p:nvCxnSpPr>
        <p:spPr>
          <a:xfrm>
            <a:off x="6461227" y="3934680"/>
            <a:ext cx="0" cy="576072"/>
          </a:xfrm>
          <a:prstGeom prst="straightConnector1">
            <a:avLst/>
          </a:prstGeom>
          <a:ln w="508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4ADB1043-6FE7-9DC3-35EE-DFE6DBAEFA3E}"/>
              </a:ext>
            </a:extLst>
          </p:cNvPr>
          <p:cNvCxnSpPr>
            <a:cxnSpLocks/>
          </p:cNvCxnSpPr>
          <p:nvPr/>
        </p:nvCxnSpPr>
        <p:spPr>
          <a:xfrm>
            <a:off x="2087347" y="3934680"/>
            <a:ext cx="0" cy="576072"/>
          </a:xfrm>
          <a:prstGeom prst="straightConnector1">
            <a:avLst/>
          </a:prstGeom>
          <a:ln w="508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9095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7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 descr="Ein Bild, das Text, Elektronik, Stereo enthält.&#10;&#10;Automatisch generierte Beschreibung">
            <a:extLst>
              <a:ext uri="{FF2B5EF4-FFF2-40B4-BE49-F238E27FC236}">
                <a16:creationId xmlns:a16="http://schemas.microsoft.com/office/drawing/2014/main" id="{0B3D7E8E-8905-B702-25AB-623CFEED5CA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4982" y="3061712"/>
            <a:ext cx="8754036" cy="2751713"/>
          </a:xfrm>
        </p:spPr>
      </p:pic>
      <p:pic>
        <p:nvPicPr>
          <p:cNvPr id="8" name="Picture 3" descr="anatomie pankreas thieme">
            <a:extLst>
              <a:ext uri="{FF2B5EF4-FFF2-40B4-BE49-F238E27FC236}">
                <a16:creationId xmlns:a16="http://schemas.microsoft.com/office/drawing/2014/main" id="{3ADF1970-FC49-ED07-636E-61F149E8B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690580">
            <a:off x="3668056" y="679681"/>
            <a:ext cx="3446661" cy="2618718"/>
          </a:xfrm>
          <a:prstGeom prst="rect">
            <a:avLst/>
          </a:prstGeom>
          <a:noFill/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8A2C2C50-918E-8EAC-BDD2-53371418D974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5140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dirty="0"/>
              <a:t>DHC, DCC Normalbefund Mickey Mouse Zeichen</a:t>
            </a:r>
          </a:p>
        </p:txBody>
      </p: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2880D00B-6EE6-8A96-008E-099BAC6D7AC0}"/>
              </a:ext>
            </a:extLst>
          </p:cNvPr>
          <p:cNvCxnSpPr>
            <a:cxnSpLocks/>
          </p:cNvCxnSpPr>
          <p:nvPr/>
        </p:nvCxnSpPr>
        <p:spPr>
          <a:xfrm flipH="1">
            <a:off x="4091263" y="1387695"/>
            <a:ext cx="796141" cy="64547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Inhaltsplatzhalter 10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D7548375-1CAA-BD62-3D56-B6FDA6088AEA}"/>
              </a:ext>
            </a:extLst>
          </p:cNvPr>
          <p:cNvPicPr>
            <a:picLocks noGrp="1" noChangeAspect="1"/>
          </p:cNvPicPr>
          <p:nvPr>
            <p:ph sz="quarter" idx="3"/>
          </p:nvPr>
        </p:nvPicPr>
        <p:blipFill>
          <a:blip r:embed="rId4"/>
          <a:stretch>
            <a:fillRect/>
          </a:stretch>
        </p:blipFill>
        <p:spPr>
          <a:xfrm>
            <a:off x="6890879" y="4457546"/>
            <a:ext cx="431028" cy="390799"/>
          </a:xfrm>
        </p:spPr>
      </p:pic>
      <p:sp>
        <p:nvSpPr>
          <p:cNvPr id="15" name="Ellipse 14">
            <a:extLst>
              <a:ext uri="{FF2B5EF4-FFF2-40B4-BE49-F238E27FC236}">
                <a16:creationId xmlns:a16="http://schemas.microsoft.com/office/drawing/2014/main" id="{813D4325-B1F7-F410-5D0D-10AF754F26DB}"/>
              </a:ext>
            </a:extLst>
          </p:cNvPr>
          <p:cNvSpPr/>
          <p:nvPr/>
        </p:nvSpPr>
        <p:spPr>
          <a:xfrm>
            <a:off x="6194217" y="4392412"/>
            <a:ext cx="331549" cy="274441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F276144F-650F-DEFC-36AA-BA1411C3E821}"/>
              </a:ext>
            </a:extLst>
          </p:cNvPr>
          <p:cNvSpPr/>
          <p:nvPr/>
        </p:nvSpPr>
        <p:spPr>
          <a:xfrm>
            <a:off x="6725104" y="4373391"/>
            <a:ext cx="331549" cy="274441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3AE1A22E-F4A7-C820-1CB3-AB2CE5B5D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altLang="de-DE"/>
              <a:t>T. Chlibec - Ultraschallzentrum Rorschach – Refresher Gallenblase, Gallenwege, SGUM Kongress 2026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6FA0F24-087C-BF1E-C2F2-83B5B1EC20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361" y="964964"/>
            <a:ext cx="2143792" cy="1869118"/>
          </a:xfrm>
          <a:prstGeom prst="rect">
            <a:avLst/>
          </a:prstGeom>
        </p:spPr>
      </p:pic>
      <p:pic>
        <p:nvPicPr>
          <p:cNvPr id="4" name="Grafik 3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D8F8F722-D424-36B2-676E-A170EA5BD3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124831">
            <a:off x="891780" y="1445790"/>
            <a:ext cx="488107" cy="442550"/>
          </a:xfrm>
          <a:prstGeom prst="rect">
            <a:avLst/>
          </a:prstGeom>
        </p:spPr>
      </p:pic>
      <p:pic>
        <p:nvPicPr>
          <p:cNvPr id="6" name="Inhaltsplatzhalter 7">
            <a:extLst>
              <a:ext uri="{FF2B5EF4-FFF2-40B4-BE49-F238E27FC236}">
                <a16:creationId xmlns:a16="http://schemas.microsoft.com/office/drawing/2014/main" id="{233DEC87-1364-FC4E-C225-6E5C24C853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4179" y="4373391"/>
            <a:ext cx="3300369" cy="2475277"/>
          </a:xfrm>
          <a:prstGeom prst="rect">
            <a:avLst/>
          </a:prstGeom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F54F5ACA-E86C-B289-20B9-86EC8C3E544E}"/>
              </a:ext>
            </a:extLst>
          </p:cNvPr>
          <p:cNvSpPr/>
          <p:nvPr/>
        </p:nvSpPr>
        <p:spPr>
          <a:xfrm>
            <a:off x="3749389" y="5084064"/>
            <a:ext cx="683748" cy="610504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1731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202205231045206550001">
            <a:hlinkClick r:id="" action="ppaction://media"/>
            <a:extLst>
              <a:ext uri="{FF2B5EF4-FFF2-40B4-BE49-F238E27FC236}">
                <a16:creationId xmlns:a16="http://schemas.microsoft.com/office/drawing/2014/main" id="{A9F67184-291B-D861-9FAE-959CCEAC6D28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44600" y="766762"/>
            <a:ext cx="7099300" cy="5324475"/>
          </a:xfrm>
        </p:spPr>
      </p:pic>
      <p:sp>
        <p:nvSpPr>
          <p:cNvPr id="8" name="Fußzeilenplatzhalter 3">
            <a:extLst>
              <a:ext uri="{FF2B5EF4-FFF2-40B4-BE49-F238E27FC236}">
                <a16:creationId xmlns:a16="http://schemas.microsoft.com/office/drawing/2014/main" id="{20B8A0AB-6792-66A4-9BD4-D0B6CC374AB2}"/>
              </a:ext>
            </a:extLst>
          </p:cNvPr>
          <p:cNvSpPr txBox="1">
            <a:spLocks/>
          </p:cNvSpPr>
          <p:nvPr/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de-CH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de-DE"/>
              <a:t>T. Chlibec - Ultraschallzentrum Rorschach</a:t>
            </a:r>
            <a:endParaRPr lang="de-CH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A52E27C-1F49-763C-A0F3-94436EF2C92E}"/>
              </a:ext>
            </a:extLst>
          </p:cNvPr>
          <p:cNvSpPr txBox="1"/>
          <p:nvPr/>
        </p:nvSpPr>
        <p:spPr>
          <a:xfrm>
            <a:off x="965201" y="79165"/>
            <a:ext cx="8738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err="1"/>
              <a:t>Lig</a:t>
            </a:r>
            <a:r>
              <a:rPr lang="de-DE" sz="2400" dirty="0"/>
              <a:t>. </a:t>
            </a:r>
            <a:r>
              <a:rPr lang="de-DE" sz="2400" dirty="0" err="1"/>
              <a:t>Hepatoduonale</a:t>
            </a:r>
            <a:r>
              <a:rPr lang="de-DE" sz="2400" dirty="0"/>
              <a:t> im Querschnitt: VP, A </a:t>
            </a:r>
            <a:r>
              <a:rPr lang="de-DE" sz="2400" dirty="0" err="1"/>
              <a:t>hep</a:t>
            </a:r>
            <a:r>
              <a:rPr lang="de-DE" sz="2400" dirty="0"/>
              <a:t>. propria, DHC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703FE80C-1392-D884-B902-42258B69F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altLang="de-DE"/>
              <a:t>T. Chlibec - Ultraschallzentrum Rorschach – Refresher Gallenblase, Gallenwege, SGUM Kongress 2026</a:t>
            </a:r>
          </a:p>
        </p:txBody>
      </p:sp>
      <p:pic>
        <p:nvPicPr>
          <p:cNvPr id="3" name="Picture 3" descr="Anatomie GrundkursIb">
            <a:extLst>
              <a:ext uri="{FF2B5EF4-FFF2-40B4-BE49-F238E27FC236}">
                <a16:creationId xmlns:a16="http://schemas.microsoft.com/office/drawing/2014/main" id="{F59C4BC6-EF05-344D-EDBC-17214CF32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9831">
            <a:off x="493160" y="4566081"/>
            <a:ext cx="1818753" cy="1682319"/>
          </a:xfrm>
          <a:prstGeom prst="rect">
            <a:avLst/>
          </a:prstGeom>
          <a:noFill/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755A2971-14B0-0A5F-0AB8-D535AD4A16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361" y="964964"/>
            <a:ext cx="2143792" cy="1869118"/>
          </a:xfrm>
          <a:prstGeom prst="rect">
            <a:avLst/>
          </a:prstGeom>
        </p:spPr>
      </p:pic>
      <p:pic>
        <p:nvPicPr>
          <p:cNvPr id="5" name="Grafik 4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F78716EB-9DD6-42A8-2AFA-06E47464A2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124831">
            <a:off x="891780" y="1445790"/>
            <a:ext cx="488107" cy="44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835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0F5DE0-659B-680D-2BEF-CF49059E7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06EA91F-EF44-6A69-CF31-42AA64A468D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7B2E444-EF65-E68E-5FEE-FA8191A4B8E5}"/>
              </a:ext>
            </a:extLst>
          </p:cNvPr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28EFC83-1988-3069-E836-F77086B4948E}"/>
              </a:ext>
            </a:extLst>
          </p:cNvPr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1740526-2018-2DB7-0BFB-25AE720C4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altLang="de-DE"/>
              <a:t>T. Chlibec - Ultraschallzentrum Rorschach – Refresher Gallenblase, Gallenwege, SGUM Kongress 2026</a:t>
            </a:r>
            <a:endParaRPr lang="de-CH" alt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B5427B8-A0B8-87C3-7CF6-ABE55788972E}"/>
              </a:ext>
            </a:extLst>
          </p:cNvPr>
          <p:cNvSpPr txBox="1"/>
          <p:nvPr/>
        </p:nvSpPr>
        <p:spPr>
          <a:xfrm>
            <a:off x="1236095" y="2592050"/>
            <a:ext cx="722210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8800" dirty="0">
                <a:solidFill>
                  <a:srgbClr val="FF0000"/>
                </a:solidFill>
              </a:rPr>
              <a:t>Alles gesehen ?</a:t>
            </a:r>
          </a:p>
        </p:txBody>
      </p:sp>
    </p:spTree>
    <p:extLst>
      <p:ext uri="{BB962C8B-B14F-4D97-AF65-F5344CB8AC3E}">
        <p14:creationId xmlns:p14="http://schemas.microsoft.com/office/powerpoint/2010/main" val="404108596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202205231045206550001">
            <a:hlinkClick r:id="" action="ppaction://media"/>
            <a:extLst>
              <a:ext uri="{FF2B5EF4-FFF2-40B4-BE49-F238E27FC236}">
                <a16:creationId xmlns:a16="http://schemas.microsoft.com/office/drawing/2014/main" id="{A9F67184-291B-D861-9FAE-959CCEAC6D28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44600" y="766762"/>
            <a:ext cx="7099300" cy="5324475"/>
          </a:xfrm>
        </p:spPr>
      </p:pic>
      <p:sp>
        <p:nvSpPr>
          <p:cNvPr id="8" name="Fußzeilenplatzhalter 3">
            <a:extLst>
              <a:ext uri="{FF2B5EF4-FFF2-40B4-BE49-F238E27FC236}">
                <a16:creationId xmlns:a16="http://schemas.microsoft.com/office/drawing/2014/main" id="{20B8A0AB-6792-66A4-9BD4-D0B6CC374AB2}"/>
              </a:ext>
            </a:extLst>
          </p:cNvPr>
          <p:cNvSpPr txBox="1">
            <a:spLocks/>
          </p:cNvSpPr>
          <p:nvPr/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de-CH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de-DE"/>
              <a:t>T. Chlibec - Ultraschallzentrum Rorschach</a:t>
            </a:r>
            <a:endParaRPr lang="de-CH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A52E27C-1F49-763C-A0F3-94436EF2C92E}"/>
              </a:ext>
            </a:extLst>
          </p:cNvPr>
          <p:cNvSpPr txBox="1"/>
          <p:nvPr/>
        </p:nvSpPr>
        <p:spPr>
          <a:xfrm>
            <a:off x="2967880" y="240267"/>
            <a:ext cx="3454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Lig</a:t>
            </a:r>
            <a:r>
              <a:rPr lang="de-DE" dirty="0"/>
              <a:t>. </a:t>
            </a:r>
            <a:r>
              <a:rPr lang="de-DE" dirty="0" err="1"/>
              <a:t>Hepatoduonale</a:t>
            </a:r>
            <a:r>
              <a:rPr lang="de-DE" dirty="0"/>
              <a:t> im Querschnitt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703FE80C-1392-D884-B902-42258B69F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altLang="de-DE"/>
              <a:t>T. Chlibec - Ultraschallzentrum Rorschach – Refresher Gallenblase, Gallenwege, SGUM Kongress 2026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8209C13F-8F51-90BC-FB0A-1599D9DC2682}"/>
              </a:ext>
            </a:extLst>
          </p:cNvPr>
          <p:cNvSpPr/>
          <p:nvPr/>
        </p:nvSpPr>
        <p:spPr>
          <a:xfrm>
            <a:off x="4572000" y="2944368"/>
            <a:ext cx="911606" cy="814786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43A4C46-F169-BB53-FB3B-EBA9ED55CC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361" y="964964"/>
            <a:ext cx="2143792" cy="1869118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9A7250DE-6B3B-F6AC-B357-B97797D6B056}"/>
              </a:ext>
            </a:extLst>
          </p:cNvPr>
          <p:cNvSpPr txBox="1"/>
          <p:nvPr/>
        </p:nvSpPr>
        <p:spPr>
          <a:xfrm>
            <a:off x="1231393" y="3861495"/>
            <a:ext cx="257448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>
                <a:solidFill>
                  <a:srgbClr val="92D050"/>
                </a:solidFill>
              </a:rPr>
              <a:t>vom</a:t>
            </a:r>
          </a:p>
          <a:p>
            <a:r>
              <a:rPr lang="de-CH" dirty="0">
                <a:solidFill>
                  <a:srgbClr val="92D050"/>
                </a:solidFill>
              </a:rPr>
              <a:t>Lebervenenstern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>
                <a:solidFill>
                  <a:srgbClr val="92D050"/>
                </a:solidFill>
              </a:rPr>
              <a:t>über</a:t>
            </a:r>
          </a:p>
          <a:p>
            <a:r>
              <a:rPr lang="de-CH" dirty="0" err="1">
                <a:solidFill>
                  <a:srgbClr val="92D050"/>
                </a:solidFill>
              </a:rPr>
              <a:t>Pfortadergeweih</a:t>
            </a:r>
            <a:endParaRPr lang="de-CH" dirty="0">
              <a:solidFill>
                <a:srgbClr val="92D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>
                <a:solidFill>
                  <a:srgbClr val="92D050"/>
                </a:solidFill>
              </a:rPr>
              <a:t>zur</a:t>
            </a:r>
          </a:p>
          <a:p>
            <a:r>
              <a:rPr lang="de-CH" dirty="0">
                <a:solidFill>
                  <a:srgbClr val="92D050"/>
                </a:solidFill>
              </a:rPr>
              <a:t>Pfortader und Umgebung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>
                <a:solidFill>
                  <a:srgbClr val="92D050"/>
                </a:solidFill>
              </a:rPr>
              <a:t>zum</a:t>
            </a:r>
          </a:p>
          <a:p>
            <a:r>
              <a:rPr lang="de-CH" dirty="0">
                <a:solidFill>
                  <a:srgbClr val="92D050"/>
                </a:solidFill>
              </a:rPr>
              <a:t>Pankreaskopf</a:t>
            </a:r>
          </a:p>
        </p:txBody>
      </p:sp>
    </p:spTree>
    <p:extLst>
      <p:ext uri="{BB962C8B-B14F-4D97-AF65-F5344CB8AC3E}">
        <p14:creationId xmlns:p14="http://schemas.microsoft.com/office/powerpoint/2010/main" val="1466367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1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ußzeilenplatzhalter 3">
            <a:extLst>
              <a:ext uri="{FF2B5EF4-FFF2-40B4-BE49-F238E27FC236}">
                <a16:creationId xmlns:a16="http://schemas.microsoft.com/office/drawing/2014/main" id="{20B8A0AB-6792-66A4-9BD4-D0B6CC374AB2}"/>
              </a:ext>
            </a:extLst>
          </p:cNvPr>
          <p:cNvSpPr txBox="1">
            <a:spLocks/>
          </p:cNvSpPr>
          <p:nvPr/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de-CH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de-DE"/>
              <a:t>T. Chlibec - Ultraschallzentrum Rorschach</a:t>
            </a:r>
            <a:endParaRPr lang="de-CH" dirty="0"/>
          </a:p>
        </p:txBody>
      </p:sp>
      <p:pic>
        <p:nvPicPr>
          <p:cNvPr id="4" name="M202205230903090570002">
            <a:hlinkClick r:id="" action="ppaction://media"/>
            <a:extLst>
              <a:ext uri="{FF2B5EF4-FFF2-40B4-BE49-F238E27FC236}">
                <a16:creationId xmlns:a16="http://schemas.microsoft.com/office/drawing/2014/main" id="{7D1A2446-E559-4506-105F-A0797FCE0E0A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1425" y="873125"/>
            <a:ext cx="6661150" cy="4995863"/>
          </a:xfr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1A03C049-8D3B-0DE4-5D90-C68001F7F1D5}"/>
              </a:ext>
            </a:extLst>
          </p:cNvPr>
          <p:cNvSpPr txBox="1"/>
          <p:nvPr/>
        </p:nvSpPr>
        <p:spPr>
          <a:xfrm>
            <a:off x="1241425" y="233402"/>
            <a:ext cx="683232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000" dirty="0"/>
              <a:t>Üblicher Längsschnitt über die Leberpforte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700F437C-09FD-5D28-6D64-705D68593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altLang="de-DE"/>
              <a:t>T. Chlibec - Ultraschallzentrum Rorschach – Refresher Gallenblase, Gallenwege, SGUM Kongress 2026</a:t>
            </a: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30A4B3CD-A778-A7B0-F4BD-E961D4362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4982" y="1044575"/>
            <a:ext cx="2591974" cy="197476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M202205231045206550001">
            <a:hlinkClick r:id="" action="ppaction://media"/>
            <a:extLst>
              <a:ext uri="{FF2B5EF4-FFF2-40B4-BE49-F238E27FC236}">
                <a16:creationId xmlns:a16="http://schemas.microsoft.com/office/drawing/2014/main" id="{414D84C6-0C33-263F-C1AF-7780D4A91A0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84850" y="3371056"/>
            <a:ext cx="3098545" cy="232390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7D2C0FC8-D62C-8FAF-8344-A4DE368B157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73745" y="5196203"/>
            <a:ext cx="889439" cy="775479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BD3586D6-1127-595B-CEE6-D1E26D735F15}"/>
              </a:ext>
            </a:extLst>
          </p:cNvPr>
          <p:cNvSpPr txBox="1"/>
          <p:nvPr/>
        </p:nvSpPr>
        <p:spPr>
          <a:xfrm>
            <a:off x="2786956" y="4180540"/>
            <a:ext cx="125226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6000" dirty="0">
                <a:solidFill>
                  <a:srgbClr val="FF0000"/>
                </a:solidFill>
              </a:rPr>
              <a:t>???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932FCFC-29D0-CD5E-D1D5-F4376153FBC8}"/>
              </a:ext>
            </a:extLst>
          </p:cNvPr>
          <p:cNvSpPr txBox="1"/>
          <p:nvPr/>
        </p:nvSpPr>
        <p:spPr>
          <a:xfrm>
            <a:off x="6081856" y="4659698"/>
            <a:ext cx="93487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6000" dirty="0">
                <a:solidFill>
                  <a:srgbClr val="FF0000"/>
                </a:solidFill>
              </a:rPr>
              <a:t>!!!</a:t>
            </a:r>
          </a:p>
        </p:txBody>
      </p:sp>
    </p:spTree>
    <p:extLst>
      <p:ext uri="{BB962C8B-B14F-4D97-AF65-F5344CB8AC3E}">
        <p14:creationId xmlns:p14="http://schemas.microsoft.com/office/powerpoint/2010/main" val="267297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34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7" grpId="0"/>
      <p:bldP spid="10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FA9F7D7D-269B-0C6E-3D7F-49F3A97F56EF}"/>
              </a:ext>
            </a:extLst>
          </p:cNvPr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8" name="Picture 3" descr="anatomie pankreas thieme">
            <a:extLst>
              <a:ext uri="{FF2B5EF4-FFF2-40B4-BE49-F238E27FC236}">
                <a16:creationId xmlns:a16="http://schemas.microsoft.com/office/drawing/2014/main" id="{3ADF1970-FC49-ED07-636E-61F149E8B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690580">
            <a:off x="3668056" y="679681"/>
            <a:ext cx="3446661" cy="2618718"/>
          </a:xfrm>
          <a:prstGeom prst="rect">
            <a:avLst/>
          </a:prstGeom>
          <a:noFill/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8A2C2C50-918E-8EAC-BDD2-53371418D974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5140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dirty="0"/>
              <a:t>DHC Normalbefund Längsschnitt</a:t>
            </a: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C5E8B204-8C96-3F6E-7346-5E0CABB9B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4982" y="1044575"/>
            <a:ext cx="2591974" cy="197476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91A862BD-FB99-5459-9912-251490CBC6FF}"/>
              </a:ext>
            </a:extLst>
          </p:cNvPr>
          <p:cNvCxnSpPr>
            <a:cxnSpLocks/>
          </p:cNvCxnSpPr>
          <p:nvPr/>
        </p:nvCxnSpPr>
        <p:spPr>
          <a:xfrm flipH="1" flipV="1">
            <a:off x="812800" y="1792170"/>
            <a:ext cx="464457" cy="44233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2880D00B-6EE6-8A96-008E-099BAC6D7AC0}"/>
              </a:ext>
            </a:extLst>
          </p:cNvPr>
          <p:cNvCxnSpPr>
            <a:cxnSpLocks/>
          </p:cNvCxnSpPr>
          <p:nvPr/>
        </p:nvCxnSpPr>
        <p:spPr>
          <a:xfrm flipH="1" flipV="1">
            <a:off x="3940740" y="1418390"/>
            <a:ext cx="796141" cy="50683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Inhaltsplatzhalter 18">
            <a:extLst>
              <a:ext uri="{FF2B5EF4-FFF2-40B4-BE49-F238E27FC236}">
                <a16:creationId xmlns:a16="http://schemas.microsoft.com/office/drawing/2014/main" id="{A2EB760E-6CCF-6536-F7D0-4346A4114CD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685800" y="3329001"/>
            <a:ext cx="8127272" cy="3027349"/>
          </a:xfrm>
        </p:spPr>
      </p:pic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B20127EC-770E-9093-10FF-A49D42E44F3E}"/>
              </a:ext>
            </a:extLst>
          </p:cNvPr>
          <p:cNvCxnSpPr/>
          <p:nvPr/>
        </p:nvCxnSpPr>
        <p:spPr>
          <a:xfrm flipH="1">
            <a:off x="2453127" y="4176369"/>
            <a:ext cx="333829" cy="49348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C6D95BDF-7A7C-4902-1424-29B000DD62E8}"/>
              </a:ext>
            </a:extLst>
          </p:cNvPr>
          <p:cNvCxnSpPr/>
          <p:nvPr/>
        </p:nvCxnSpPr>
        <p:spPr>
          <a:xfrm flipH="1">
            <a:off x="6914377" y="4152446"/>
            <a:ext cx="333829" cy="49348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2CB15A3-CA9B-0779-EACC-FD11F2E03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altLang="de-DE"/>
              <a:t>T. Chlibec - Ultraschallzentrum Rorschach – Refresher Gallenblase, Gallenwege, SGUM Kongress 2026</a:t>
            </a:r>
          </a:p>
        </p:txBody>
      </p:sp>
    </p:spTree>
    <p:extLst>
      <p:ext uri="{BB962C8B-B14F-4D97-AF65-F5344CB8AC3E}">
        <p14:creationId xmlns:p14="http://schemas.microsoft.com/office/powerpoint/2010/main" val="150326060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8A2C2C50-918E-8EAC-BDD2-53371418D974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5140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dirty="0"/>
              <a:t>Längsschnitt über </a:t>
            </a:r>
            <a:r>
              <a:rPr lang="de-CH" dirty="0" err="1"/>
              <a:t>V.portae</a:t>
            </a:r>
            <a:r>
              <a:rPr lang="de-CH" dirty="0"/>
              <a:t>. DHC?</a:t>
            </a:r>
          </a:p>
        </p:txBody>
      </p:sp>
      <p:pic>
        <p:nvPicPr>
          <p:cNvPr id="5" name="Grafik 4" descr="Ein Bild, das Text, Elektronik enthält.&#10;&#10;Automatisch generierte Beschreibung">
            <a:extLst>
              <a:ext uri="{FF2B5EF4-FFF2-40B4-BE49-F238E27FC236}">
                <a16:creationId xmlns:a16="http://schemas.microsoft.com/office/drawing/2014/main" id="{D126887C-3A3C-350D-3A89-1E5D7F0E20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446" y="788737"/>
            <a:ext cx="7187784" cy="4915412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0C27276A-5ECE-AC48-3BB8-8341A6F3D27C}"/>
              </a:ext>
            </a:extLst>
          </p:cNvPr>
          <p:cNvSpPr txBox="1"/>
          <p:nvPr/>
        </p:nvSpPr>
        <p:spPr>
          <a:xfrm>
            <a:off x="1054409" y="4114818"/>
            <a:ext cx="992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FFF00"/>
                </a:solidFill>
              </a:rPr>
              <a:t>V portae</a:t>
            </a:r>
          </a:p>
        </p:txBody>
      </p: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119F24C0-C655-BB34-4D7F-47362F95790C}"/>
              </a:ext>
            </a:extLst>
          </p:cNvPr>
          <p:cNvCxnSpPr>
            <a:cxnSpLocks/>
          </p:cNvCxnSpPr>
          <p:nvPr/>
        </p:nvCxnSpPr>
        <p:spPr>
          <a:xfrm flipV="1">
            <a:off x="1785770" y="3762112"/>
            <a:ext cx="925888" cy="22568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Grafik 3" descr="Ein Bild, das Text, Elektronik enthält.&#10;&#10;Automatisch generierte Beschreibung">
            <a:extLst>
              <a:ext uri="{FF2B5EF4-FFF2-40B4-BE49-F238E27FC236}">
                <a16:creationId xmlns:a16="http://schemas.microsoft.com/office/drawing/2014/main" id="{8E5EBDA7-E2FF-F6D4-B7CC-DA8EDB70E0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3360" y="2499094"/>
            <a:ext cx="5055368" cy="3474274"/>
          </a:xfrm>
          <a:prstGeom prst="rect">
            <a:avLst/>
          </a:prstGeom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7F995131-CA58-EAC4-D5BB-87139B263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altLang="de-DE"/>
              <a:t>T. Chlibec - Ultraschallzentrum Rorschach – Refresher Gallenblase, Gallenwege, SGUM Kongress 2026</a:t>
            </a:r>
          </a:p>
        </p:txBody>
      </p:sp>
      <p:cxnSp>
        <p:nvCxnSpPr>
          <p:cNvPr id="3" name="Gerade Verbindung mit Pfeil 2">
            <a:extLst>
              <a:ext uri="{FF2B5EF4-FFF2-40B4-BE49-F238E27FC236}">
                <a16:creationId xmlns:a16="http://schemas.microsoft.com/office/drawing/2014/main" id="{E0390752-552E-0AC9-B2FF-F6076D401D6A}"/>
              </a:ext>
            </a:extLst>
          </p:cNvPr>
          <p:cNvCxnSpPr>
            <a:cxnSpLocks/>
          </p:cNvCxnSpPr>
          <p:nvPr/>
        </p:nvCxnSpPr>
        <p:spPr>
          <a:xfrm flipH="1">
            <a:off x="3867912" y="851984"/>
            <a:ext cx="2468880" cy="226612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B047B90E-4B43-42F5-AF57-29149178C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637" y="609294"/>
            <a:ext cx="1173359" cy="89395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0596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8A2C2C50-918E-8EAC-BDD2-53371418D974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5140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dirty="0" err="1"/>
              <a:t>Pitfall</a:t>
            </a:r>
            <a:r>
              <a:rPr lang="de-CH" dirty="0"/>
              <a:t> Längsschnitt über </a:t>
            </a:r>
            <a:r>
              <a:rPr lang="de-CH" dirty="0" err="1"/>
              <a:t>V.portae</a:t>
            </a:r>
            <a:endParaRPr lang="de-CH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C27276A-5ECE-AC48-3BB8-8341A6F3D27C}"/>
              </a:ext>
            </a:extLst>
          </p:cNvPr>
          <p:cNvSpPr txBox="1"/>
          <p:nvPr/>
        </p:nvSpPr>
        <p:spPr>
          <a:xfrm>
            <a:off x="1508106" y="5041918"/>
            <a:ext cx="992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V portae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B00BE6F-C7D1-9767-F8CA-2EB9C96B1E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4767" y="2476416"/>
            <a:ext cx="6130066" cy="3646136"/>
          </a:xfrm>
          <a:prstGeom prst="rect">
            <a:avLst/>
          </a:prstGeom>
        </p:spPr>
      </p:pic>
      <p:pic>
        <p:nvPicPr>
          <p:cNvPr id="5" name="Grafik 4" descr="Ein Bild, das Text, Elektronik enthält.&#10;&#10;Automatisch generierte Beschreibung">
            <a:extLst>
              <a:ext uri="{FF2B5EF4-FFF2-40B4-BE49-F238E27FC236}">
                <a16:creationId xmlns:a16="http://schemas.microsoft.com/office/drawing/2014/main" id="{D126887C-3A3C-350D-3A89-1E5D7F0E20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20" y="788737"/>
            <a:ext cx="4813301" cy="2739577"/>
          </a:xfrm>
          <a:prstGeom prst="rect">
            <a:avLst/>
          </a:prstGeom>
        </p:spPr>
      </p:pic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119F24C0-C655-BB34-4D7F-47362F95790C}"/>
              </a:ext>
            </a:extLst>
          </p:cNvPr>
          <p:cNvCxnSpPr>
            <a:cxnSpLocks/>
          </p:cNvCxnSpPr>
          <p:nvPr/>
        </p:nvCxnSpPr>
        <p:spPr>
          <a:xfrm flipV="1">
            <a:off x="1765300" y="2302341"/>
            <a:ext cx="406400" cy="273957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94EDB6D7-2281-7E78-284F-31B208B97646}"/>
              </a:ext>
            </a:extLst>
          </p:cNvPr>
          <p:cNvCxnSpPr>
            <a:cxnSpLocks/>
            <a:stCxn id="7" idx="0"/>
          </p:cNvCxnSpPr>
          <p:nvPr/>
        </p:nvCxnSpPr>
        <p:spPr>
          <a:xfrm flipV="1">
            <a:off x="2004588" y="4902200"/>
            <a:ext cx="4015212" cy="13971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9666D850-263C-AA65-E4AE-AFAE520BB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altLang="de-DE"/>
              <a:t>T. Chlibec - Ultraschallzentrum Rorschach – Refresher Gallenblase, Gallenwege, SGUM Kongress 2026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267F0EAF-F0C8-2087-0D3D-258C3EFCD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637" y="609294"/>
            <a:ext cx="1173359" cy="89395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A00502A2-6108-497C-4D38-416437978E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117" y="5333558"/>
            <a:ext cx="1096205" cy="955753"/>
          </a:xfrm>
          <a:prstGeom prst="rect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A063A497-8715-3C5A-6C3A-9F035BCA047E}"/>
              </a:ext>
            </a:extLst>
          </p:cNvPr>
          <p:cNvSpPr/>
          <p:nvPr/>
        </p:nvSpPr>
        <p:spPr>
          <a:xfrm>
            <a:off x="5646293" y="4317772"/>
            <a:ext cx="911606" cy="814786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32695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F560E6-21ED-FB8A-59BB-7E32C386D1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A06CC6A7-41B3-D09A-EAAB-7B4F8CBAC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38304" y="2683885"/>
            <a:ext cx="1570625" cy="206831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7E9F64E-56B0-822A-817A-FE5670F7B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de-CH" dirty="0"/>
              <a:t>Anatomie 3/3</a:t>
            </a:r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03B06542-D1BC-2792-C826-A45FE27B2FA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129351" y="2576759"/>
            <a:ext cx="2934366" cy="4114800"/>
          </a:xfrm>
          <a:prstGeom prst="rect">
            <a:avLst/>
          </a:prstGeom>
        </p:spPr>
      </p:pic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6DC5F84-A1D6-C38A-1B24-9ED3F0B8C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altLang="de-DE"/>
              <a:t>T. Chlibec - Ultraschallzentrum Rorschach – Refresher Gallenblase, Gallenwege, SGUM Kongress 2026</a:t>
            </a:r>
            <a:endParaRPr lang="de-CH" altLang="de-DE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5C16DDD2-FC72-0E2A-0D6B-65AAED22B47F}"/>
              </a:ext>
            </a:extLst>
          </p:cNvPr>
          <p:cNvSpPr txBox="1"/>
          <p:nvPr/>
        </p:nvSpPr>
        <p:spPr>
          <a:xfrm>
            <a:off x="89460" y="667973"/>
            <a:ext cx="3391313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/>
              <a:t>Wandschichten der GB: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400" dirty="0"/>
              <a:t>Tunica mucosa (Epithel, Lamina propria)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400" dirty="0"/>
              <a:t>Tunica muscularis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400" dirty="0"/>
              <a:t>Tela </a:t>
            </a:r>
            <a:r>
              <a:rPr lang="de-CH" sz="1400" dirty="0" err="1"/>
              <a:t>subserosa</a:t>
            </a:r>
            <a:endParaRPr lang="de-CH" sz="1400" dirty="0"/>
          </a:p>
          <a:p>
            <a:endParaRPr lang="de-CH" sz="1400" dirty="0"/>
          </a:p>
          <a:p>
            <a:r>
              <a:rPr lang="de-CH" sz="1400" dirty="0"/>
              <a:t>Tunica serosa (</a:t>
            </a:r>
            <a:r>
              <a:rPr lang="de-CH" sz="1400" dirty="0" err="1"/>
              <a:t>Peritonealepithel</a:t>
            </a:r>
            <a:r>
              <a:rPr lang="de-CH" sz="1400" dirty="0"/>
              <a:t>) </a:t>
            </a:r>
          </a:p>
          <a:p>
            <a:r>
              <a:rPr lang="de-CH" sz="1400" dirty="0"/>
              <a:t>oder </a:t>
            </a:r>
            <a:r>
              <a:rPr lang="de-CH" sz="1400" dirty="0" err="1"/>
              <a:t>adventitia</a:t>
            </a:r>
            <a:r>
              <a:rPr lang="de-CH" sz="1400" dirty="0"/>
              <a:t> (leberseitig)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34B19376-1843-1F36-FD8B-7DFBBB0B9870}"/>
              </a:ext>
            </a:extLst>
          </p:cNvPr>
          <p:cNvSpPr txBox="1"/>
          <p:nvPr/>
        </p:nvSpPr>
        <p:spPr>
          <a:xfrm>
            <a:off x="1129351" y="6131987"/>
            <a:ext cx="6623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100" dirty="0"/>
              <a:t>Quelle 5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952E4EB8-7AF8-A54C-66E3-D9E636E693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200" t="43200" r="13377" b="16533"/>
          <a:stretch>
            <a:fillRect/>
          </a:stretch>
        </p:blipFill>
        <p:spPr>
          <a:xfrm>
            <a:off x="4153276" y="931552"/>
            <a:ext cx="4439287" cy="2927215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E0CA92BF-A2E8-F5FC-175C-73B5F60DEE62}"/>
              </a:ext>
            </a:extLst>
          </p:cNvPr>
          <p:cNvSpPr txBox="1"/>
          <p:nvPr/>
        </p:nvSpPr>
        <p:spPr>
          <a:xfrm>
            <a:off x="7795839" y="3456432"/>
            <a:ext cx="6623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100" dirty="0"/>
              <a:t>Quelle 1</a:t>
            </a: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806AD23C-3904-ADAE-DECD-CCA9F2178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736" y="2355948"/>
            <a:ext cx="1212690" cy="1749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DB7EA754-1540-96C4-0151-1C021C99763D}"/>
              </a:ext>
            </a:extLst>
          </p:cNvPr>
          <p:cNvSpPr txBox="1"/>
          <p:nvPr/>
        </p:nvSpPr>
        <p:spPr>
          <a:xfrm>
            <a:off x="0" y="4503354"/>
            <a:ext cx="73449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100" dirty="0"/>
              <a:t>Quelle 10</a:t>
            </a:r>
          </a:p>
        </p:txBody>
      </p:sp>
      <p:pic>
        <p:nvPicPr>
          <p:cNvPr id="4" name="Inhaltsplatzhalter 10">
            <a:extLst>
              <a:ext uri="{FF2B5EF4-FFF2-40B4-BE49-F238E27FC236}">
                <a16:creationId xmlns:a16="http://schemas.microsoft.com/office/drawing/2014/main" id="{AC7CF5CF-C7CB-7DD1-C679-CAE545423DF1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6"/>
          <a:srcRect l="18520" t="26729" r="6445" b="23692"/>
          <a:stretch>
            <a:fillRect/>
          </a:stretch>
        </p:blipFill>
        <p:spPr>
          <a:xfrm>
            <a:off x="3895660" y="3703320"/>
            <a:ext cx="5135664" cy="254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714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8A2C2C50-918E-8EAC-BDD2-53371418D974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5140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dirty="0" err="1"/>
              <a:t>Pitfall</a:t>
            </a:r>
            <a:r>
              <a:rPr lang="de-CH" dirty="0"/>
              <a:t> Längsschnitt über </a:t>
            </a:r>
            <a:r>
              <a:rPr lang="de-CH" dirty="0" err="1"/>
              <a:t>V.portae</a:t>
            </a:r>
            <a:endParaRPr lang="de-CH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B00BE6F-C7D1-9767-F8CA-2EB9C96B1E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4767" y="2476416"/>
            <a:ext cx="6130066" cy="3646136"/>
          </a:xfrm>
          <a:prstGeom prst="rect">
            <a:avLst/>
          </a:prstGeom>
        </p:spPr>
      </p:pic>
      <p:pic>
        <p:nvPicPr>
          <p:cNvPr id="5" name="Grafik 4" descr="Ein Bild, das Text, Elektronik enthält.&#10;&#10;Automatisch generierte Beschreibung">
            <a:extLst>
              <a:ext uri="{FF2B5EF4-FFF2-40B4-BE49-F238E27FC236}">
                <a16:creationId xmlns:a16="http://schemas.microsoft.com/office/drawing/2014/main" id="{D126887C-3A3C-350D-3A89-1E5D7F0E20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20" y="788737"/>
            <a:ext cx="4813301" cy="2739577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67889750-DE8B-73B0-28D1-8F0250093F00}"/>
              </a:ext>
            </a:extLst>
          </p:cNvPr>
          <p:cNvSpPr txBox="1"/>
          <p:nvPr/>
        </p:nvSpPr>
        <p:spPr>
          <a:xfrm>
            <a:off x="5904708" y="2058002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DHC</a:t>
            </a:r>
          </a:p>
        </p:txBody>
      </p: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48DF51C8-61E6-7A7D-DCF0-148612038A3A}"/>
              </a:ext>
            </a:extLst>
          </p:cNvPr>
          <p:cNvCxnSpPr>
            <a:cxnSpLocks/>
            <a:stCxn id="2" idx="2"/>
          </p:cNvCxnSpPr>
          <p:nvPr/>
        </p:nvCxnSpPr>
        <p:spPr>
          <a:xfrm flipH="1">
            <a:off x="5840275" y="2427334"/>
            <a:ext cx="361951" cy="225954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>
            <a:extLst>
              <a:ext uri="{FF2B5EF4-FFF2-40B4-BE49-F238E27FC236}">
                <a16:creationId xmlns:a16="http://schemas.microsoft.com/office/drawing/2014/main" id="{637F8F1E-AB3B-0038-C1F8-9C3DB5BCBCCD}"/>
              </a:ext>
            </a:extLst>
          </p:cNvPr>
          <p:cNvSpPr txBox="1"/>
          <p:nvPr/>
        </p:nvSpPr>
        <p:spPr>
          <a:xfrm>
            <a:off x="486241" y="3638625"/>
            <a:ext cx="2319767" cy="120032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de-DE" dirty="0"/>
              <a:t>Lösung:</a:t>
            </a:r>
          </a:p>
          <a:p>
            <a:r>
              <a:rPr lang="de-DE" dirty="0"/>
              <a:t>Beginne mit Querschnitt über V. portae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65886B0-17F0-A1C6-2538-DDEF4631B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altLang="de-DE"/>
              <a:t>T. Chlibec - Ultraschallzentrum Rorschach – Refresher Gallenblase, Gallenwege, SGUM Kongress 2026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E0E773B-F194-36D6-F023-74BAA6030913}"/>
              </a:ext>
            </a:extLst>
          </p:cNvPr>
          <p:cNvSpPr txBox="1"/>
          <p:nvPr/>
        </p:nvSpPr>
        <p:spPr>
          <a:xfrm>
            <a:off x="6341205" y="1054037"/>
            <a:ext cx="1972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A. hepatica propria</a:t>
            </a:r>
            <a:endParaRPr lang="de-CH" dirty="0"/>
          </a:p>
        </p:txBody>
      </p: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17F662EA-CB47-8E99-8685-9FCEA01355CA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6202225" y="1423369"/>
            <a:ext cx="1124988" cy="302975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AFE14FEA-6238-CA2A-767F-16BD15CC42A5}"/>
              </a:ext>
            </a:extLst>
          </p:cNvPr>
          <p:cNvCxnSpPr>
            <a:cxnSpLocks/>
          </p:cNvCxnSpPr>
          <p:nvPr/>
        </p:nvCxnSpPr>
        <p:spPr>
          <a:xfrm flipH="1">
            <a:off x="2637267" y="1297521"/>
            <a:ext cx="3717358" cy="77411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Grafik 15">
            <a:extLst>
              <a:ext uri="{FF2B5EF4-FFF2-40B4-BE49-F238E27FC236}">
                <a16:creationId xmlns:a16="http://schemas.microsoft.com/office/drawing/2014/main" id="{CE1F6F58-A0D6-ECCB-014C-BCB92BF4C5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5117" y="5333558"/>
            <a:ext cx="1096205" cy="955753"/>
          </a:xfrm>
          <a:prstGeom prst="rect">
            <a:avLst/>
          </a:prstGeom>
        </p:spPr>
      </p:pic>
      <p:pic>
        <p:nvPicPr>
          <p:cNvPr id="17" name="Picture 5">
            <a:extLst>
              <a:ext uri="{FF2B5EF4-FFF2-40B4-BE49-F238E27FC236}">
                <a16:creationId xmlns:a16="http://schemas.microsoft.com/office/drawing/2014/main" id="{38D2F16B-71E9-3FA0-8C58-9AAD94F21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637" y="609294"/>
            <a:ext cx="1173359" cy="89395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0D27625A-0C97-EFEC-F7F2-61E14B97B2B9}"/>
              </a:ext>
            </a:extLst>
          </p:cNvPr>
          <p:cNvSpPr txBox="1"/>
          <p:nvPr/>
        </p:nvSpPr>
        <p:spPr>
          <a:xfrm>
            <a:off x="486240" y="4987619"/>
            <a:ext cx="2319767" cy="92333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de-DE" dirty="0"/>
              <a:t>Schallkopf dann unter Sicht in Längsschnitt drehen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88F871DB-CC68-DCA2-5F7A-B7E9F5A7D12E}"/>
              </a:ext>
            </a:extLst>
          </p:cNvPr>
          <p:cNvSpPr/>
          <p:nvPr/>
        </p:nvSpPr>
        <p:spPr>
          <a:xfrm>
            <a:off x="5640394" y="4342407"/>
            <a:ext cx="911606" cy="814786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93049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/>
      <p:bldP spid="10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8A2C2C50-918E-8EAC-BDD2-53371418D974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5140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/>
              <a:t>Beurteilung/Pathologie Gallenwege</a:t>
            </a:r>
            <a:endParaRPr lang="de-CH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5897066A-48DE-FCB5-C782-1443BBE4025F}"/>
              </a:ext>
            </a:extLst>
          </p:cNvPr>
          <p:cNvSpPr txBox="1"/>
          <p:nvPr/>
        </p:nvSpPr>
        <p:spPr>
          <a:xfrm>
            <a:off x="4862492" y="1027986"/>
            <a:ext cx="3477875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/>
              <a:t>Pathologien:</a:t>
            </a:r>
          </a:p>
          <a:p>
            <a:endParaRPr lang="de-DE" sz="2400" dirty="0">
              <a:solidFill>
                <a:srgbClr val="FF0000"/>
              </a:solidFill>
            </a:endParaRPr>
          </a:p>
          <a:p>
            <a:r>
              <a:rPr lang="de-DE" sz="2400" dirty="0"/>
              <a:t>Cholestase</a:t>
            </a:r>
          </a:p>
          <a:p>
            <a:r>
              <a:rPr lang="de-DE" sz="2400" dirty="0" err="1"/>
              <a:t>Choledocholithiasis</a:t>
            </a:r>
            <a:endParaRPr lang="de-DE" sz="2400" dirty="0"/>
          </a:p>
          <a:p>
            <a:r>
              <a:rPr lang="de-DE" sz="2400" dirty="0"/>
              <a:t>	Caroli-Syndrom</a:t>
            </a:r>
          </a:p>
          <a:p>
            <a:pPr lvl="1"/>
            <a:r>
              <a:rPr lang="de-DE" sz="2400" dirty="0" err="1"/>
              <a:t>Mirizzi</a:t>
            </a:r>
            <a:r>
              <a:rPr lang="de-DE" sz="2400" dirty="0"/>
              <a:t> Syndrom</a:t>
            </a:r>
          </a:p>
          <a:p>
            <a:r>
              <a:rPr lang="de-DE" sz="2400" dirty="0" err="1"/>
              <a:t>Aerobilie</a:t>
            </a:r>
            <a:endParaRPr lang="de-DE" sz="2400" dirty="0"/>
          </a:p>
          <a:p>
            <a:r>
              <a:rPr lang="de-DE" sz="2400" dirty="0"/>
              <a:t>Cholangitiden</a:t>
            </a:r>
          </a:p>
          <a:p>
            <a:r>
              <a:rPr lang="de-DE" sz="2400" dirty="0" err="1"/>
              <a:t>Gallengangstumoren</a:t>
            </a:r>
            <a:endParaRPr lang="de-DE" sz="2400" dirty="0"/>
          </a:p>
          <a:p>
            <a:r>
              <a:rPr lang="de-DE" sz="2400" dirty="0"/>
              <a:t>	Carcinom</a:t>
            </a:r>
          </a:p>
          <a:p>
            <a:r>
              <a:rPr lang="de-DE" sz="2400" dirty="0"/>
              <a:t>	zystische Tu, Adenome</a:t>
            </a:r>
          </a:p>
          <a:p>
            <a:pPr lvl="1"/>
            <a:r>
              <a:rPr lang="de-DE" sz="2400" dirty="0" err="1"/>
              <a:t>Klatskin</a:t>
            </a:r>
            <a:r>
              <a:rPr lang="de-DE" sz="2400" dirty="0"/>
              <a:t> Tu</a:t>
            </a:r>
          </a:p>
          <a:p>
            <a:r>
              <a:rPr lang="de-DE" sz="2400" dirty="0"/>
              <a:t>Sklerosierende Cholangitis</a:t>
            </a:r>
          </a:p>
          <a:p>
            <a:r>
              <a:rPr lang="de-DE" sz="2400" dirty="0"/>
              <a:t>Post OP/Traumata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9AA25B50-8DC4-B951-6D4E-69CCE5144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altLang="de-DE"/>
              <a:t>T. Chlibec - Ultraschallzentrum Rorschach – Refresher Gallenblase, Gallenwege, SGUM Kongress 2026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610504E-2447-78A7-7479-41516F81BB9A}"/>
              </a:ext>
            </a:extLst>
          </p:cNvPr>
          <p:cNvSpPr txBox="1"/>
          <p:nvPr/>
        </p:nvSpPr>
        <p:spPr>
          <a:xfrm>
            <a:off x="875552" y="1027986"/>
            <a:ext cx="237372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2400" dirty="0"/>
              <a:t>Beurteilt werden:</a:t>
            </a:r>
          </a:p>
          <a:p>
            <a:endParaRPr lang="de-CH" sz="2400" dirty="0"/>
          </a:p>
          <a:p>
            <a:r>
              <a:rPr lang="de-CH" sz="2400" dirty="0"/>
              <a:t>Weite</a:t>
            </a:r>
          </a:p>
          <a:p>
            <a:r>
              <a:rPr lang="de-CH" sz="2400" dirty="0"/>
              <a:t>Konkremente?</a:t>
            </a:r>
          </a:p>
          <a:p>
            <a:r>
              <a:rPr lang="de-CH" sz="2400" dirty="0"/>
              <a:t>Gas/Luft?</a:t>
            </a:r>
          </a:p>
          <a:p>
            <a:r>
              <a:rPr lang="de-CH" sz="2400" dirty="0"/>
              <a:t>Wandanomalien?</a:t>
            </a:r>
          </a:p>
        </p:txBody>
      </p:sp>
    </p:spTree>
    <p:extLst>
      <p:ext uri="{BB962C8B-B14F-4D97-AF65-F5344CB8AC3E}">
        <p14:creationId xmlns:p14="http://schemas.microsoft.com/office/powerpoint/2010/main" val="1670144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246DFB-704D-5141-11A1-90A336E3E6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D182E867-4095-00BD-6340-7E1556BD7F75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5140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dirty="0"/>
              <a:t>Beurteilung/Pathologie Gallenwege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F9285D21-FC9E-3ECA-3C8B-EEB94839EA73}"/>
              </a:ext>
            </a:extLst>
          </p:cNvPr>
          <p:cNvSpPr txBox="1"/>
          <p:nvPr/>
        </p:nvSpPr>
        <p:spPr>
          <a:xfrm>
            <a:off x="4862492" y="1027986"/>
            <a:ext cx="3477875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/>
              <a:t>Pathologien:</a:t>
            </a:r>
          </a:p>
          <a:p>
            <a:endParaRPr lang="de-DE" sz="2400" dirty="0">
              <a:solidFill>
                <a:srgbClr val="FF0000"/>
              </a:solidFill>
            </a:endParaRPr>
          </a:p>
          <a:p>
            <a:r>
              <a:rPr lang="de-DE" sz="2400" dirty="0"/>
              <a:t>Cholestase</a:t>
            </a:r>
          </a:p>
          <a:p>
            <a:r>
              <a:rPr lang="de-DE" sz="2400" dirty="0" err="1"/>
              <a:t>Choledocholithiasis</a:t>
            </a:r>
            <a:endParaRPr lang="de-DE" sz="2400" dirty="0"/>
          </a:p>
          <a:p>
            <a:r>
              <a:rPr lang="de-DE" sz="2400" dirty="0"/>
              <a:t>	Caroli-Syndrom</a:t>
            </a:r>
          </a:p>
          <a:p>
            <a:pPr lvl="1"/>
            <a:r>
              <a:rPr lang="de-DE" sz="2400" dirty="0" err="1"/>
              <a:t>Mirizzi</a:t>
            </a:r>
            <a:r>
              <a:rPr lang="de-DE" sz="2400" dirty="0"/>
              <a:t> Syndrom</a:t>
            </a:r>
          </a:p>
          <a:p>
            <a:r>
              <a:rPr lang="de-DE" sz="2400" dirty="0" err="1"/>
              <a:t>Aerobilie</a:t>
            </a:r>
            <a:endParaRPr lang="de-DE" sz="2400" dirty="0"/>
          </a:p>
          <a:p>
            <a:r>
              <a:rPr lang="de-DE" sz="2400" dirty="0"/>
              <a:t>Cholangitiden</a:t>
            </a:r>
          </a:p>
          <a:p>
            <a:r>
              <a:rPr lang="de-DE" sz="2400" dirty="0" err="1"/>
              <a:t>Gallengangstumoren</a:t>
            </a:r>
            <a:endParaRPr lang="de-DE" sz="2400" dirty="0"/>
          </a:p>
          <a:p>
            <a:r>
              <a:rPr lang="de-DE" sz="2400" dirty="0"/>
              <a:t>	Carcinom</a:t>
            </a:r>
          </a:p>
          <a:p>
            <a:r>
              <a:rPr lang="de-DE" sz="2400" dirty="0"/>
              <a:t>	zystische Tu, Adenome</a:t>
            </a:r>
          </a:p>
          <a:p>
            <a:pPr lvl="1"/>
            <a:r>
              <a:rPr lang="de-DE" sz="2400" dirty="0" err="1"/>
              <a:t>Klatskin</a:t>
            </a:r>
            <a:r>
              <a:rPr lang="de-DE" sz="2400" dirty="0"/>
              <a:t> Tu</a:t>
            </a:r>
          </a:p>
          <a:p>
            <a:r>
              <a:rPr lang="de-DE" sz="2400" dirty="0"/>
              <a:t>Sklerosierende Cholangitis</a:t>
            </a:r>
          </a:p>
          <a:p>
            <a:r>
              <a:rPr lang="de-DE" sz="2400" dirty="0"/>
              <a:t>Post OP/Traumata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C854BE03-5834-F6C3-35FA-3257FB261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altLang="de-DE"/>
              <a:t>T. Chlibec - Ultraschallzentrum Rorschach – Refresher Gallenblase, Gallenwege, SGUM Kongress 2026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1E8D32F-1283-2418-BF12-81AA9D36D8F1}"/>
              </a:ext>
            </a:extLst>
          </p:cNvPr>
          <p:cNvSpPr txBox="1"/>
          <p:nvPr/>
        </p:nvSpPr>
        <p:spPr>
          <a:xfrm>
            <a:off x="875552" y="1027986"/>
            <a:ext cx="2373727" cy="2308324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de-CH" sz="2400" dirty="0"/>
              <a:t>Beurteilt werden:</a:t>
            </a:r>
          </a:p>
          <a:p>
            <a:endParaRPr lang="de-CH" sz="2400" dirty="0"/>
          </a:p>
          <a:p>
            <a:r>
              <a:rPr lang="de-CH" sz="2400" dirty="0"/>
              <a:t>Weite. Wo?</a:t>
            </a:r>
          </a:p>
          <a:p>
            <a:r>
              <a:rPr lang="de-CH" sz="2400" dirty="0"/>
              <a:t>Konkremente?</a:t>
            </a:r>
          </a:p>
          <a:p>
            <a:r>
              <a:rPr lang="de-CH" sz="2400" dirty="0"/>
              <a:t>Gas/Luft?</a:t>
            </a:r>
          </a:p>
          <a:p>
            <a:r>
              <a:rPr lang="de-CH" sz="2400" dirty="0"/>
              <a:t>Wandanomalien?</a:t>
            </a:r>
          </a:p>
        </p:txBody>
      </p:sp>
      <p:pic>
        <p:nvPicPr>
          <p:cNvPr id="3" name="Grafik 2" descr="Post-it-Notizen mit einfarbiger Füllung">
            <a:extLst>
              <a:ext uri="{FF2B5EF4-FFF2-40B4-BE49-F238E27FC236}">
                <a16:creationId xmlns:a16="http://schemas.microsoft.com/office/drawing/2014/main" id="{F61E1E9F-BB6B-6D4B-9CA6-E56B05F481A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92412" y="7448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691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EEA354-F0DE-DC3D-0D3D-87013BAE00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6086E078-B297-EE9E-9CD7-2C6F839C702C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5140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dirty="0"/>
              <a:t>Beurteilung/Pathologie Gallenwege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85A0212-5123-3DF6-59C4-707444324099}"/>
              </a:ext>
            </a:extLst>
          </p:cNvPr>
          <p:cNvSpPr txBox="1"/>
          <p:nvPr/>
        </p:nvSpPr>
        <p:spPr>
          <a:xfrm>
            <a:off x="4862492" y="1027986"/>
            <a:ext cx="3477875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/>
              <a:t>Pathologien:</a:t>
            </a:r>
          </a:p>
          <a:p>
            <a:endParaRPr lang="de-DE" sz="2400" dirty="0">
              <a:solidFill>
                <a:srgbClr val="FF0000"/>
              </a:solidFill>
            </a:endParaRPr>
          </a:p>
          <a:p>
            <a:r>
              <a:rPr lang="de-DE" sz="2400" dirty="0">
                <a:solidFill>
                  <a:srgbClr val="FF0000"/>
                </a:solidFill>
              </a:rPr>
              <a:t>Cholestase</a:t>
            </a:r>
          </a:p>
          <a:p>
            <a:r>
              <a:rPr lang="de-DE" sz="2400" dirty="0" err="1"/>
              <a:t>Choledocholithiasis</a:t>
            </a:r>
            <a:endParaRPr lang="de-DE" sz="2400" dirty="0"/>
          </a:p>
          <a:p>
            <a:r>
              <a:rPr lang="de-DE" sz="2400" dirty="0"/>
              <a:t>	Caroli-Syndrom</a:t>
            </a:r>
          </a:p>
          <a:p>
            <a:pPr lvl="1"/>
            <a:r>
              <a:rPr lang="de-DE" sz="2400" dirty="0" err="1"/>
              <a:t>Mirizzi</a:t>
            </a:r>
            <a:r>
              <a:rPr lang="de-DE" sz="2400" dirty="0"/>
              <a:t> Syndrom</a:t>
            </a:r>
          </a:p>
          <a:p>
            <a:r>
              <a:rPr lang="de-DE" sz="2400" dirty="0" err="1"/>
              <a:t>Aerobilie</a:t>
            </a:r>
            <a:endParaRPr lang="de-DE" sz="2400" dirty="0"/>
          </a:p>
          <a:p>
            <a:r>
              <a:rPr lang="de-DE" sz="2400" dirty="0"/>
              <a:t>Cholangitiden</a:t>
            </a:r>
          </a:p>
          <a:p>
            <a:r>
              <a:rPr lang="de-DE" sz="2400" dirty="0" err="1"/>
              <a:t>Gallengangstumoren</a:t>
            </a:r>
            <a:endParaRPr lang="de-DE" sz="2400" dirty="0"/>
          </a:p>
          <a:p>
            <a:r>
              <a:rPr lang="de-DE" sz="2400" dirty="0"/>
              <a:t>	Carcinom</a:t>
            </a:r>
          </a:p>
          <a:p>
            <a:r>
              <a:rPr lang="de-DE" sz="2400" dirty="0"/>
              <a:t>	zystische Tu, Adenome</a:t>
            </a:r>
          </a:p>
          <a:p>
            <a:pPr lvl="1"/>
            <a:r>
              <a:rPr lang="de-DE" sz="2400" dirty="0" err="1"/>
              <a:t>Klatskin</a:t>
            </a:r>
            <a:r>
              <a:rPr lang="de-DE" sz="2400" dirty="0"/>
              <a:t> Tu</a:t>
            </a:r>
          </a:p>
          <a:p>
            <a:r>
              <a:rPr lang="de-DE" sz="2400" dirty="0"/>
              <a:t>Sklerosierende Cholangitis</a:t>
            </a:r>
          </a:p>
          <a:p>
            <a:r>
              <a:rPr lang="de-DE" sz="2400" dirty="0"/>
              <a:t>Post OP/Traumata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5059B8AB-EE07-4797-11E2-57FDE69D7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altLang="de-DE"/>
              <a:t>T. Chlibec - Ultraschallzentrum Rorschach – Refresher Gallenblase, Gallenwege, SGUM Kongress 2026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201A3B1-499C-D888-4BA8-73FA4B3ACDA1}"/>
              </a:ext>
            </a:extLst>
          </p:cNvPr>
          <p:cNvSpPr txBox="1"/>
          <p:nvPr/>
        </p:nvSpPr>
        <p:spPr>
          <a:xfrm>
            <a:off x="875552" y="1027986"/>
            <a:ext cx="2373727" cy="2308324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de-CH" sz="2400" dirty="0"/>
              <a:t>Beurteilt werden:</a:t>
            </a:r>
          </a:p>
          <a:p>
            <a:endParaRPr lang="de-CH" sz="2400" dirty="0"/>
          </a:p>
          <a:p>
            <a:r>
              <a:rPr lang="de-CH" sz="2400" dirty="0"/>
              <a:t>Weite</a:t>
            </a:r>
          </a:p>
          <a:p>
            <a:r>
              <a:rPr lang="de-CH" sz="2400" dirty="0"/>
              <a:t>Konkremente?</a:t>
            </a:r>
          </a:p>
          <a:p>
            <a:r>
              <a:rPr lang="de-CH" sz="2400" dirty="0"/>
              <a:t>Gas/Luft?</a:t>
            </a:r>
          </a:p>
          <a:p>
            <a:r>
              <a:rPr lang="de-CH" sz="2400" dirty="0"/>
              <a:t>Wandanomalien?</a:t>
            </a:r>
          </a:p>
        </p:txBody>
      </p:sp>
      <p:pic>
        <p:nvPicPr>
          <p:cNvPr id="3" name="Inhaltsplatzhalter 11">
            <a:extLst>
              <a:ext uri="{FF2B5EF4-FFF2-40B4-BE49-F238E27FC236}">
                <a16:creationId xmlns:a16="http://schemas.microsoft.com/office/drawing/2014/main" id="{EBC12AD9-3BB4-C2E4-DB04-76996A6F423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3105" r="28409"/>
          <a:stretch>
            <a:fillRect/>
          </a:stretch>
        </p:blipFill>
        <p:spPr>
          <a:xfrm>
            <a:off x="0" y="989704"/>
            <a:ext cx="4862492" cy="4310446"/>
          </a:xfr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754E653D-AC6C-B68B-D93D-66D00C26CBEE}"/>
              </a:ext>
            </a:extLst>
          </p:cNvPr>
          <p:cNvSpPr txBox="1"/>
          <p:nvPr/>
        </p:nvSpPr>
        <p:spPr>
          <a:xfrm>
            <a:off x="20626" y="5312573"/>
            <a:ext cx="45513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Intrahepatisch:</a:t>
            </a:r>
          </a:p>
          <a:p>
            <a:r>
              <a:rPr lang="de-DE" dirty="0"/>
              <a:t>Doppelflintenzeichen: </a:t>
            </a:r>
            <a:r>
              <a:rPr lang="de-DE" dirty="0" err="1">
                <a:solidFill>
                  <a:srgbClr val="FF0000"/>
                </a:solidFill>
              </a:rPr>
              <a:t>Pfortaderast</a:t>
            </a:r>
            <a:r>
              <a:rPr lang="de-DE" dirty="0"/>
              <a:t>, </a:t>
            </a:r>
            <a:r>
              <a:rPr lang="de-DE" dirty="0">
                <a:solidFill>
                  <a:srgbClr val="00B050"/>
                </a:solidFill>
              </a:rPr>
              <a:t>Gallenweg</a:t>
            </a:r>
          </a:p>
        </p:txBody>
      </p: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CEECE07A-37C7-4B20-8A7F-2C5597805FB0}"/>
              </a:ext>
            </a:extLst>
          </p:cNvPr>
          <p:cNvCxnSpPr>
            <a:cxnSpLocks/>
          </p:cNvCxnSpPr>
          <p:nvPr/>
        </p:nvCxnSpPr>
        <p:spPr>
          <a:xfrm flipH="1">
            <a:off x="2710647" y="1902440"/>
            <a:ext cx="101600" cy="4064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A20C17F0-591F-F8B4-B332-CB193F41EBA2}"/>
              </a:ext>
            </a:extLst>
          </p:cNvPr>
          <p:cNvCxnSpPr/>
          <p:nvPr/>
        </p:nvCxnSpPr>
        <p:spPr>
          <a:xfrm flipV="1">
            <a:off x="2411943" y="2483591"/>
            <a:ext cx="330200" cy="35560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8414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FA9F7D7D-269B-0C6E-3D7F-49F3A97F56EF}"/>
              </a:ext>
            </a:extLst>
          </p:cNvPr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8A2C2C50-918E-8EAC-BDD2-53371418D974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5140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dirty="0"/>
              <a:t>Cholestase </a:t>
            </a:r>
            <a:r>
              <a:rPr lang="de-CH" u="sng" dirty="0"/>
              <a:t>intrahepatisch</a:t>
            </a:r>
            <a:r>
              <a:rPr lang="de-CH" dirty="0"/>
              <a:t> peripher</a:t>
            </a:r>
          </a:p>
        </p:txBody>
      </p:sp>
      <p:pic>
        <p:nvPicPr>
          <p:cNvPr id="12" name="Inhaltsplatzhalter 11">
            <a:extLst>
              <a:ext uri="{FF2B5EF4-FFF2-40B4-BE49-F238E27FC236}">
                <a16:creationId xmlns:a16="http://schemas.microsoft.com/office/drawing/2014/main" id="{AE0D02C8-F5B5-48E3-A236-0E3CEACF73E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04111" y="1273777"/>
            <a:ext cx="7383380" cy="4310446"/>
          </a:xfr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B93125E8-9E95-CD40-DBE7-BF61796822B5}"/>
              </a:ext>
            </a:extLst>
          </p:cNvPr>
          <p:cNvSpPr txBox="1"/>
          <p:nvPr/>
        </p:nvSpPr>
        <p:spPr>
          <a:xfrm>
            <a:off x="2264229" y="5911334"/>
            <a:ext cx="4551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Doppelflintenzeichen: </a:t>
            </a:r>
            <a:r>
              <a:rPr lang="de-DE" dirty="0" err="1">
                <a:solidFill>
                  <a:srgbClr val="FF0000"/>
                </a:solidFill>
              </a:rPr>
              <a:t>Pfortaderast</a:t>
            </a:r>
            <a:r>
              <a:rPr lang="de-DE" dirty="0"/>
              <a:t>, </a:t>
            </a:r>
            <a:r>
              <a:rPr lang="de-DE" dirty="0">
                <a:solidFill>
                  <a:srgbClr val="00B050"/>
                </a:solidFill>
              </a:rPr>
              <a:t>Gallenweg</a:t>
            </a:r>
          </a:p>
        </p:txBody>
      </p:sp>
      <p:cxnSp>
        <p:nvCxnSpPr>
          <p:cNvPr id="5" name="Gerade Verbindung mit Pfeil 4">
            <a:extLst>
              <a:ext uri="{FF2B5EF4-FFF2-40B4-BE49-F238E27FC236}">
                <a16:creationId xmlns:a16="http://schemas.microsoft.com/office/drawing/2014/main" id="{1A8717F2-264A-116E-A183-08F652CE1924}"/>
              </a:ext>
            </a:extLst>
          </p:cNvPr>
          <p:cNvCxnSpPr>
            <a:cxnSpLocks/>
          </p:cNvCxnSpPr>
          <p:nvPr/>
        </p:nvCxnSpPr>
        <p:spPr>
          <a:xfrm flipH="1">
            <a:off x="3733800" y="2159000"/>
            <a:ext cx="101600" cy="4064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D9724370-9083-24A4-A21C-FCA0FE5E77C5}"/>
              </a:ext>
            </a:extLst>
          </p:cNvPr>
          <p:cNvCxnSpPr/>
          <p:nvPr/>
        </p:nvCxnSpPr>
        <p:spPr>
          <a:xfrm flipV="1">
            <a:off x="3403600" y="2717800"/>
            <a:ext cx="330200" cy="35560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247F58D-56F6-AD85-0613-DD6F97968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altLang="de-DE"/>
              <a:t>T. Chlibec - Ultraschallzentrum Rorschach – Refresher Gallenblase, Gallenwege, SGUM Kongress 2026</a:t>
            </a:r>
          </a:p>
        </p:txBody>
      </p:sp>
    </p:spTree>
    <p:extLst>
      <p:ext uri="{BB962C8B-B14F-4D97-AF65-F5344CB8AC3E}">
        <p14:creationId xmlns:p14="http://schemas.microsoft.com/office/powerpoint/2010/main" val="141766578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8A2C2C50-918E-8EAC-BDD2-53371418D974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5140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dirty="0"/>
              <a:t>Cholestase </a:t>
            </a:r>
            <a:r>
              <a:rPr lang="de-CH" u="sng" dirty="0"/>
              <a:t>intrahepatisch</a:t>
            </a:r>
            <a:r>
              <a:rPr lang="de-CH" dirty="0"/>
              <a:t> peripher</a:t>
            </a:r>
          </a:p>
        </p:txBody>
      </p:sp>
      <p:pic>
        <p:nvPicPr>
          <p:cNvPr id="12" name="Inhaltsplatzhalter 11">
            <a:extLst>
              <a:ext uri="{FF2B5EF4-FFF2-40B4-BE49-F238E27FC236}">
                <a16:creationId xmlns:a16="http://schemas.microsoft.com/office/drawing/2014/main" id="{AE0D02C8-F5B5-48E3-A236-0E3CEACF73E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04111" y="1273777"/>
            <a:ext cx="7383380" cy="4310446"/>
          </a:xfr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B93125E8-9E95-CD40-DBE7-BF61796822B5}"/>
              </a:ext>
            </a:extLst>
          </p:cNvPr>
          <p:cNvSpPr txBox="1"/>
          <p:nvPr/>
        </p:nvSpPr>
        <p:spPr>
          <a:xfrm>
            <a:off x="2264229" y="5911334"/>
            <a:ext cx="4551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Doppelflintenzeichen: </a:t>
            </a:r>
            <a:r>
              <a:rPr lang="de-DE" dirty="0" err="1">
                <a:solidFill>
                  <a:srgbClr val="FF0000"/>
                </a:solidFill>
              </a:rPr>
              <a:t>Pfortaderast</a:t>
            </a:r>
            <a:r>
              <a:rPr lang="de-DE" dirty="0"/>
              <a:t>, </a:t>
            </a:r>
            <a:r>
              <a:rPr lang="de-DE" dirty="0">
                <a:solidFill>
                  <a:srgbClr val="00B050"/>
                </a:solidFill>
              </a:rPr>
              <a:t>Gallenweg</a:t>
            </a:r>
          </a:p>
        </p:txBody>
      </p:sp>
      <p:cxnSp>
        <p:nvCxnSpPr>
          <p:cNvPr id="5" name="Gerade Verbindung mit Pfeil 4">
            <a:extLst>
              <a:ext uri="{FF2B5EF4-FFF2-40B4-BE49-F238E27FC236}">
                <a16:creationId xmlns:a16="http://schemas.microsoft.com/office/drawing/2014/main" id="{1A8717F2-264A-116E-A183-08F652CE1924}"/>
              </a:ext>
            </a:extLst>
          </p:cNvPr>
          <p:cNvCxnSpPr>
            <a:cxnSpLocks/>
          </p:cNvCxnSpPr>
          <p:nvPr/>
        </p:nvCxnSpPr>
        <p:spPr>
          <a:xfrm flipH="1">
            <a:off x="3733800" y="2159000"/>
            <a:ext cx="101600" cy="4064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D9724370-9083-24A4-A21C-FCA0FE5E77C5}"/>
              </a:ext>
            </a:extLst>
          </p:cNvPr>
          <p:cNvCxnSpPr/>
          <p:nvPr/>
        </p:nvCxnSpPr>
        <p:spPr>
          <a:xfrm flipV="1">
            <a:off x="3403600" y="2717800"/>
            <a:ext cx="330200" cy="35560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Inhaltsplatzhalter 13">
            <a:extLst>
              <a:ext uri="{FF2B5EF4-FFF2-40B4-BE49-F238E27FC236}">
                <a16:creationId xmlns:a16="http://schemas.microsoft.com/office/drawing/2014/main" id="{1A6E7A63-649D-7F52-DF45-EC71399D399B}"/>
              </a:ext>
            </a:extLst>
          </p:cNvPr>
          <p:cNvPicPr>
            <a:picLocks noGrp="1" noChangeAspect="1"/>
          </p:cNvPicPr>
          <p:nvPr>
            <p:ph sz="quarter" idx="3"/>
          </p:nvPr>
        </p:nvPicPr>
        <p:blipFill>
          <a:blip r:embed="rId3"/>
          <a:stretch>
            <a:fillRect/>
          </a:stretch>
        </p:blipFill>
        <p:spPr>
          <a:xfrm>
            <a:off x="4383163" y="2159000"/>
            <a:ext cx="4581843" cy="3676650"/>
          </a:xfrm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6165DC68-64C5-183A-E1A4-1190596CF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altLang="de-DE"/>
              <a:t>T. Chlibec - Ultraschallzentrum Rorschach – Refresher Gallenblase, Gallenwege, SGUM Kongress 2026</a:t>
            </a:r>
          </a:p>
        </p:txBody>
      </p:sp>
    </p:spTree>
    <p:extLst>
      <p:ext uri="{BB962C8B-B14F-4D97-AF65-F5344CB8AC3E}">
        <p14:creationId xmlns:p14="http://schemas.microsoft.com/office/powerpoint/2010/main" val="210490187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FA9F7D7D-269B-0C6E-3D7F-49F3A97F56EF}"/>
              </a:ext>
            </a:extLst>
          </p:cNvPr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8A2C2C50-918E-8EAC-BDD2-53371418D974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5140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dirty="0"/>
              <a:t>Cholestase </a:t>
            </a:r>
            <a:r>
              <a:rPr lang="de-CH" u="sng" dirty="0"/>
              <a:t>extrahepatisch</a:t>
            </a:r>
            <a:r>
              <a:rPr lang="de-CH" dirty="0"/>
              <a:t>: Mickey Mouse</a:t>
            </a:r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9DB22643-CCDC-8142-46E5-A034D0A8C9C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28347" y="1058676"/>
            <a:ext cx="6734908" cy="5051181"/>
          </a:xfrm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AD11315-4B7B-5212-1509-D9197EFE1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altLang="de-DE"/>
              <a:t>T. Chlibec - Ultraschallzentrum Rorschach – Refresher Gallenblase, Gallenwege, SGUM Kongress 2026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2C2DE2F-8480-24D0-04EF-B8C61FAAD9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7014" y="5216447"/>
            <a:ext cx="1096205" cy="955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977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FA9F7D7D-269B-0C6E-3D7F-49F3A97F56EF}"/>
              </a:ext>
            </a:extLst>
          </p:cNvPr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8A2C2C50-918E-8EAC-BDD2-53371418D974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5140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dirty="0"/>
              <a:t>Cholestase extrahepatisch: Mickey Mouse</a:t>
            </a:r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9DB22643-CCDC-8142-46E5-A034D0A8C9C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28347" y="1058676"/>
            <a:ext cx="6734908" cy="5051181"/>
          </a:xfrm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2B908D58-D9D0-8422-6784-57A2538D3C27}"/>
              </a:ext>
            </a:extLst>
          </p:cNvPr>
          <p:cNvSpPr/>
          <p:nvPr/>
        </p:nvSpPr>
        <p:spPr>
          <a:xfrm rot="20548495">
            <a:off x="2975272" y="2511246"/>
            <a:ext cx="1559169" cy="1187313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3377244-0565-499F-99DE-FA175CE62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altLang="de-DE"/>
              <a:t>T. Chlibec - Ultraschallzentrum Rorschach – Refresher Gallenblase, Gallenwege, SGUM Kongress 2026</a:t>
            </a:r>
          </a:p>
        </p:txBody>
      </p:sp>
      <p:pic>
        <p:nvPicPr>
          <p:cNvPr id="5" name="Grafik 4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793FC1A6-E541-3327-D07F-F50E64670F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335540">
            <a:off x="3564643" y="3601875"/>
            <a:ext cx="1156604" cy="1048654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3D3AB0DD-D158-B3EB-5839-0FFDA343F610}"/>
              </a:ext>
            </a:extLst>
          </p:cNvPr>
          <p:cNvSpPr/>
          <p:nvPr/>
        </p:nvSpPr>
        <p:spPr>
          <a:xfrm>
            <a:off x="3264408" y="3685354"/>
            <a:ext cx="654050" cy="649848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AE961A8-C968-BE18-BD11-BD11E7B222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7014" y="5216447"/>
            <a:ext cx="1096205" cy="955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109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8A2C2C50-918E-8EAC-BDD2-53371418D974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5140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dirty="0"/>
              <a:t>Gallenwege Cholestase </a:t>
            </a:r>
            <a:r>
              <a:rPr lang="de-CH" u="sng" dirty="0"/>
              <a:t>intrahepatisch</a:t>
            </a:r>
            <a:r>
              <a:rPr lang="de-CH" dirty="0"/>
              <a:t> zentral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8B206672-6A4F-AC47-D8F5-D60A0368976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r="53587"/>
          <a:stretch>
            <a:fillRect/>
          </a:stretch>
        </p:blipFill>
        <p:spPr>
          <a:xfrm>
            <a:off x="300911" y="1371600"/>
            <a:ext cx="4070429" cy="3033486"/>
          </a:xfrm>
        </p:spPr>
      </p:pic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9E2AC662-E1E7-2318-77E1-9BA0D27AE03A}"/>
              </a:ext>
            </a:extLst>
          </p:cNvPr>
          <p:cNvCxnSpPr>
            <a:cxnSpLocks/>
          </p:cNvCxnSpPr>
          <p:nvPr/>
        </p:nvCxnSpPr>
        <p:spPr>
          <a:xfrm flipH="1">
            <a:off x="2788920" y="873436"/>
            <a:ext cx="1582420" cy="1972056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818BE8AA-BA9F-8223-A9B0-CE092BECB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altLang="de-DE"/>
              <a:t>T. Chlibec - Ultraschallzentrum Rorschach – Refresher Gallenblase, Gallenwege, SGUM Kongress 2026</a:t>
            </a:r>
          </a:p>
        </p:txBody>
      </p:sp>
      <p:pic>
        <p:nvPicPr>
          <p:cNvPr id="4" name="Inhaltsplatzhalter 4">
            <a:extLst>
              <a:ext uri="{FF2B5EF4-FFF2-40B4-BE49-F238E27FC236}">
                <a16:creationId xmlns:a16="http://schemas.microsoft.com/office/drawing/2014/main" id="{3C1C6010-EC18-D3DD-9F79-120993EC68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1203"/>
          <a:stretch>
            <a:fillRect/>
          </a:stretch>
        </p:blipFill>
        <p:spPr>
          <a:xfrm>
            <a:off x="4536744" y="1371600"/>
            <a:ext cx="4279450" cy="3033486"/>
          </a:xfrm>
          <a:prstGeom prst="rect">
            <a:avLst/>
          </a:prstGeom>
        </p:spPr>
      </p:pic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5D8323E1-3E86-34E8-AAA5-7E9C56EABA36}"/>
              </a:ext>
            </a:extLst>
          </p:cNvPr>
          <p:cNvCxnSpPr>
            <a:cxnSpLocks/>
          </p:cNvCxnSpPr>
          <p:nvPr/>
        </p:nvCxnSpPr>
        <p:spPr>
          <a:xfrm flipV="1">
            <a:off x="5934456" y="3296920"/>
            <a:ext cx="1034113" cy="141630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feld 9">
            <a:extLst>
              <a:ext uri="{FF2B5EF4-FFF2-40B4-BE49-F238E27FC236}">
                <a16:creationId xmlns:a16="http://schemas.microsoft.com/office/drawing/2014/main" id="{2E5D7F9D-A25F-26B2-E89A-2AB573EBD5D0}"/>
              </a:ext>
            </a:extLst>
          </p:cNvPr>
          <p:cNvSpPr txBox="1"/>
          <p:nvPr/>
        </p:nvSpPr>
        <p:spPr>
          <a:xfrm>
            <a:off x="3319272" y="4814691"/>
            <a:ext cx="5633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RF im erweitertem DHC </a:t>
            </a:r>
            <a:r>
              <a:rPr lang="de-DE" u="sng" dirty="0"/>
              <a:t>extrahepatisch</a:t>
            </a:r>
            <a:r>
              <a:rPr lang="de-DE" dirty="0"/>
              <a:t> pars </a:t>
            </a:r>
            <a:r>
              <a:rPr lang="de-DE" dirty="0" err="1"/>
              <a:t>pancreatica</a:t>
            </a:r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8D80BD27-E8B2-B1B1-E1FB-CFC9F3E1AA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8641" y="3603404"/>
            <a:ext cx="1096205" cy="955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169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FA9F7D7D-269B-0C6E-3D7F-49F3A97F56EF}"/>
              </a:ext>
            </a:extLst>
          </p:cNvPr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8A2C2C50-918E-8EAC-BDD2-53371418D974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5140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dirty="0"/>
              <a:t>Gallenwege Cholestase Duplex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8DACD9B-21AA-0226-9676-D5F1231AE47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D8590B3E-C272-2818-37DD-798EE915C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628775"/>
            <a:ext cx="7315200" cy="382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D6BE46B-C11C-39E9-1C5B-120B1D74F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altLang="de-DE"/>
              <a:t>T. Chlibec - Ultraschallzentrum Rorschach – Refresher Gallenblase, Gallenwege, SGUM Kongress 2026</a:t>
            </a:r>
          </a:p>
        </p:txBody>
      </p:sp>
    </p:spTree>
    <p:extLst>
      <p:ext uri="{BB962C8B-B14F-4D97-AF65-F5344CB8AC3E}">
        <p14:creationId xmlns:p14="http://schemas.microsoft.com/office/powerpoint/2010/main" val="19928638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2DFCCF-DD97-51B3-DF23-00C6EEF514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3" name="Picture 5">
            <a:extLst>
              <a:ext uri="{FF2B5EF4-FFF2-40B4-BE49-F238E27FC236}">
                <a16:creationId xmlns:a16="http://schemas.microsoft.com/office/drawing/2014/main" id="{55753BA7-8853-E728-EAF2-A2F65D538CC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2598659"/>
            <a:ext cx="4464050" cy="340104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" name="Inhaltsplatzhalter 16">
            <a:extLst>
              <a:ext uri="{FF2B5EF4-FFF2-40B4-BE49-F238E27FC236}">
                <a16:creationId xmlns:a16="http://schemas.microsoft.com/office/drawing/2014/main" id="{B8A7836D-DD88-90C3-9EB3-D68B077831BE}"/>
              </a:ext>
            </a:extLst>
          </p:cNvPr>
          <p:cNvPicPr>
            <a:picLocks noGrp="1" noChangeAspect="1"/>
          </p:cNvPicPr>
          <p:nvPr>
            <p:ph sz="quarter" idx="3"/>
          </p:nvPr>
        </p:nvPicPr>
        <p:blipFill>
          <a:blip r:embed="rId3"/>
          <a:stretch>
            <a:fillRect/>
          </a:stretch>
        </p:blipFill>
        <p:spPr>
          <a:xfrm>
            <a:off x="7813110" y="345629"/>
            <a:ext cx="1230085" cy="1981200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EF4456F2-67BC-D3F0-215D-E78DBA05FBEA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5140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dirty="0"/>
              <a:t>Untersuchungsgang Gallenblase</a:t>
            </a:r>
          </a:p>
        </p:txBody>
      </p:sp>
      <p:pic>
        <p:nvPicPr>
          <p:cNvPr id="10" name="Picture 3" descr="Anatomie Grundkurs 001">
            <a:extLst>
              <a:ext uri="{FF2B5EF4-FFF2-40B4-BE49-F238E27FC236}">
                <a16:creationId xmlns:a16="http://schemas.microsoft.com/office/drawing/2014/main" id="{42E5577C-E637-8433-A4C1-BB4EEC241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1432" y="2588009"/>
            <a:ext cx="3941763" cy="3422347"/>
          </a:xfrm>
          <a:prstGeom prst="rect">
            <a:avLst/>
          </a:prstGeom>
          <a:noFill/>
        </p:spPr>
      </p:pic>
      <p:cxnSp>
        <p:nvCxnSpPr>
          <p:cNvPr id="5" name="Gerade Verbindung mit Pfeil 4">
            <a:extLst>
              <a:ext uri="{FF2B5EF4-FFF2-40B4-BE49-F238E27FC236}">
                <a16:creationId xmlns:a16="http://schemas.microsoft.com/office/drawing/2014/main" id="{B18B9D53-104A-1711-C00F-B35DA9950235}"/>
              </a:ext>
            </a:extLst>
          </p:cNvPr>
          <p:cNvCxnSpPr>
            <a:cxnSpLocks/>
          </p:cNvCxnSpPr>
          <p:nvPr/>
        </p:nvCxnSpPr>
        <p:spPr>
          <a:xfrm flipH="1">
            <a:off x="6481729" y="4497654"/>
            <a:ext cx="650645" cy="1592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C83EE13A-4675-17CB-6E55-9914942643E2}"/>
              </a:ext>
            </a:extLst>
          </p:cNvPr>
          <p:cNvCxnSpPr>
            <a:cxnSpLocks/>
          </p:cNvCxnSpPr>
          <p:nvPr/>
        </p:nvCxnSpPr>
        <p:spPr>
          <a:xfrm flipH="1" flipV="1">
            <a:off x="6754032" y="4215329"/>
            <a:ext cx="157679" cy="7239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258FCE99-C2E2-2A23-7A31-574BBF866769}"/>
              </a:ext>
            </a:extLst>
          </p:cNvPr>
          <p:cNvCxnSpPr>
            <a:cxnSpLocks/>
          </p:cNvCxnSpPr>
          <p:nvPr/>
        </p:nvCxnSpPr>
        <p:spPr>
          <a:xfrm flipH="1">
            <a:off x="7111597" y="4139733"/>
            <a:ext cx="500061" cy="6477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731B917E-58FF-5B09-D304-C3D426042C06}"/>
              </a:ext>
            </a:extLst>
          </p:cNvPr>
          <p:cNvCxnSpPr>
            <a:cxnSpLocks/>
          </p:cNvCxnSpPr>
          <p:nvPr/>
        </p:nvCxnSpPr>
        <p:spPr>
          <a:xfrm flipH="1">
            <a:off x="6042832" y="4787433"/>
            <a:ext cx="7112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80C2DA7-9FEC-5D2D-66BA-01C49A85B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altLang="de-DE"/>
              <a:t>T. Chlibec - Ultraschallzentrum Rorschach – Refresher Gallenblase, Gallenwege, SGUM Kongress 2026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4DC5D88-309A-63B9-F2D4-3905DA196934}"/>
              </a:ext>
            </a:extLst>
          </p:cNvPr>
          <p:cNvSpPr txBox="1"/>
          <p:nvPr/>
        </p:nvSpPr>
        <p:spPr>
          <a:xfrm>
            <a:off x="1227971" y="872637"/>
            <a:ext cx="6202147" cy="1477328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/>
              <a:t>Pat. </a:t>
            </a:r>
            <a:r>
              <a:rPr lang="de-CH" dirty="0">
                <a:solidFill>
                  <a:srgbClr val="FF0000"/>
                </a:solidFill>
              </a:rPr>
              <a:t>einatmen lassen</a:t>
            </a:r>
            <a:r>
              <a:rPr lang="de-CH" dirty="0"/>
              <a:t>, Schallkopf dorthin, wo GB sich befindet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/>
              <a:t>Schallkopf </a:t>
            </a:r>
            <a:r>
              <a:rPr lang="de-CH" dirty="0" err="1">
                <a:solidFill>
                  <a:srgbClr val="FF0000"/>
                </a:solidFill>
              </a:rPr>
              <a:t>angulieren</a:t>
            </a:r>
            <a:r>
              <a:rPr lang="de-CH" dirty="0"/>
              <a:t>, GB scannen. </a:t>
            </a:r>
            <a:r>
              <a:rPr lang="de-CH" dirty="0">
                <a:solidFill>
                  <a:srgbClr val="FF0000"/>
                </a:solidFill>
              </a:rPr>
              <a:t>TGC </a:t>
            </a:r>
            <a:r>
              <a:rPr lang="de-CH" dirty="0" err="1">
                <a:solidFill>
                  <a:srgbClr val="FF0000"/>
                </a:solidFill>
              </a:rPr>
              <a:t>ggf</a:t>
            </a:r>
            <a:r>
              <a:rPr lang="de-CH" dirty="0">
                <a:solidFill>
                  <a:srgbClr val="FF0000"/>
                </a:solidFill>
              </a:rPr>
              <a:t> anpassen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>
                <a:solidFill>
                  <a:srgbClr val="FF0000"/>
                </a:solidFill>
              </a:rPr>
              <a:t>2. Ebene</a:t>
            </a:r>
            <a:r>
              <a:rPr lang="de-CH" dirty="0"/>
              <a:t>, 90 Grad Schallkopf drehen unter Sicht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dirty="0"/>
              <a:t>Ergänzung von lateral oder medial</a:t>
            </a:r>
          </a:p>
          <a:p>
            <a:r>
              <a:rPr lang="de-CH" dirty="0"/>
              <a:t> </a:t>
            </a:r>
          </a:p>
        </p:txBody>
      </p:sp>
      <p:sp>
        <p:nvSpPr>
          <p:cNvPr id="7" name="Bogen 6">
            <a:extLst>
              <a:ext uri="{FF2B5EF4-FFF2-40B4-BE49-F238E27FC236}">
                <a16:creationId xmlns:a16="http://schemas.microsoft.com/office/drawing/2014/main" id="{7BAB3FF6-61C2-D6F2-401F-942E59C38374}"/>
              </a:ext>
            </a:extLst>
          </p:cNvPr>
          <p:cNvSpPr/>
          <p:nvPr/>
        </p:nvSpPr>
        <p:spPr>
          <a:xfrm rot="16874402">
            <a:off x="1039531" y="3947279"/>
            <a:ext cx="1623316" cy="1260000"/>
          </a:xfrm>
          <a:prstGeom prst="arc">
            <a:avLst>
              <a:gd name="adj1" fmla="val 16180015"/>
              <a:gd name="adj2" fmla="val 0"/>
            </a:avLst>
          </a:prstGeom>
          <a:ln w="41275"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230F7E9F-9EB8-2811-AD55-623D5CB99B28}"/>
              </a:ext>
            </a:extLst>
          </p:cNvPr>
          <p:cNvCxnSpPr>
            <a:cxnSpLocks/>
          </p:cNvCxnSpPr>
          <p:nvPr/>
        </p:nvCxnSpPr>
        <p:spPr>
          <a:xfrm flipH="1" flipV="1">
            <a:off x="6176812" y="4463583"/>
            <a:ext cx="314599" cy="4737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Halbbogen 5">
            <a:extLst>
              <a:ext uri="{FF2B5EF4-FFF2-40B4-BE49-F238E27FC236}">
                <a16:creationId xmlns:a16="http://schemas.microsoft.com/office/drawing/2014/main" id="{C8ECDB80-DB8C-A689-1A1F-E9889D184E2D}"/>
              </a:ext>
            </a:extLst>
          </p:cNvPr>
          <p:cNvSpPr/>
          <p:nvPr/>
        </p:nvSpPr>
        <p:spPr>
          <a:xfrm rot="8327007">
            <a:off x="1844216" y="4236243"/>
            <a:ext cx="185705" cy="189654"/>
          </a:xfrm>
          <a:prstGeom prst="blockArc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>
              <a:solidFill>
                <a:schemeClr val="tx1"/>
              </a:solidFill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EB21F211-836B-507C-C075-34E61005B9AC}"/>
              </a:ext>
            </a:extLst>
          </p:cNvPr>
          <p:cNvSpPr txBox="1"/>
          <p:nvPr/>
        </p:nvSpPr>
        <p:spPr>
          <a:xfrm>
            <a:off x="8170333" y="5742489"/>
            <a:ext cx="6623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100" dirty="0"/>
              <a:t>Quelle 4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126737B1-2F69-D1E7-335C-FDFCCE2D520F}"/>
              </a:ext>
            </a:extLst>
          </p:cNvPr>
          <p:cNvSpPr txBox="1"/>
          <p:nvPr/>
        </p:nvSpPr>
        <p:spPr>
          <a:xfrm>
            <a:off x="576072" y="5722495"/>
            <a:ext cx="16914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100" dirty="0"/>
              <a:t>Thanks </a:t>
            </a:r>
            <a:r>
              <a:rPr lang="de-CH" sz="1100" dirty="0" err="1"/>
              <a:t>to</a:t>
            </a:r>
            <a:r>
              <a:rPr lang="de-CH" sz="1100" dirty="0"/>
              <a:t> Uwe Schiemann</a:t>
            </a:r>
          </a:p>
        </p:txBody>
      </p:sp>
      <p:pic>
        <p:nvPicPr>
          <p:cNvPr id="2" name="Inhaltsplatzhalter 4">
            <a:extLst>
              <a:ext uri="{FF2B5EF4-FFF2-40B4-BE49-F238E27FC236}">
                <a16:creationId xmlns:a16="http://schemas.microsoft.com/office/drawing/2014/main" id="{4A70E295-984A-5990-6A7B-6D20CB322F8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3510" r="13124" b="18192"/>
          <a:stretch>
            <a:fillRect/>
          </a:stretch>
        </p:blipFill>
        <p:spPr>
          <a:xfrm>
            <a:off x="5208184" y="2376040"/>
            <a:ext cx="1545848" cy="1383089"/>
          </a:xfrm>
          <a:prstGeom prst="rect">
            <a:avLst/>
          </a:prstGeom>
        </p:spPr>
      </p:pic>
      <p:sp>
        <p:nvSpPr>
          <p:cNvPr id="16" name="Ellipse 15">
            <a:extLst>
              <a:ext uri="{FF2B5EF4-FFF2-40B4-BE49-F238E27FC236}">
                <a16:creationId xmlns:a16="http://schemas.microsoft.com/office/drawing/2014/main" id="{03A76A14-C35F-69F8-F0CB-D4C81E0F551D}"/>
              </a:ext>
            </a:extLst>
          </p:cNvPr>
          <p:cNvSpPr/>
          <p:nvPr/>
        </p:nvSpPr>
        <p:spPr>
          <a:xfrm rot="14472322">
            <a:off x="5713819" y="4403959"/>
            <a:ext cx="1191081" cy="785818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ABE3ABFB-29C4-6F15-2689-D88073786BCD}"/>
              </a:ext>
            </a:extLst>
          </p:cNvPr>
          <p:cNvSpPr/>
          <p:nvPr/>
        </p:nvSpPr>
        <p:spPr>
          <a:xfrm rot="15445480">
            <a:off x="6235708" y="4233392"/>
            <a:ext cx="1299270" cy="80272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6A43ED93-F49C-84DC-2CD3-ABC4526714D6}"/>
              </a:ext>
            </a:extLst>
          </p:cNvPr>
          <p:cNvSpPr/>
          <p:nvPr/>
        </p:nvSpPr>
        <p:spPr>
          <a:xfrm rot="5198990">
            <a:off x="6899131" y="4091127"/>
            <a:ext cx="1061975" cy="654671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DFF63355-63D1-8417-DEDF-4A31DB16E93E}"/>
              </a:ext>
            </a:extLst>
          </p:cNvPr>
          <p:cNvSpPr/>
          <p:nvPr/>
        </p:nvSpPr>
        <p:spPr>
          <a:xfrm rot="10800000">
            <a:off x="4877542" y="1246738"/>
            <a:ext cx="1299270" cy="80272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1" name="Grafik 20" descr="Post-it-Notizen mit einfarbiger Füllung">
            <a:extLst>
              <a:ext uri="{FF2B5EF4-FFF2-40B4-BE49-F238E27FC236}">
                <a16:creationId xmlns:a16="http://schemas.microsoft.com/office/drawing/2014/main" id="{A8B114EE-7135-7002-A616-7A7DB6C323C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0664" y="7448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390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16" grpId="0" animBg="1"/>
      <p:bldP spid="18" grpId="0" animBg="1"/>
      <p:bldP spid="19" grpId="0" animBg="1"/>
      <p:bldP spid="20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8A2C2C50-918E-8EAC-BDD2-53371418D974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5140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dirty="0"/>
              <a:t>Cholestase peripher/zentral</a:t>
            </a:r>
          </a:p>
        </p:txBody>
      </p:sp>
      <p:pic>
        <p:nvPicPr>
          <p:cNvPr id="10" name="Inhaltsplatzhalter 9">
            <a:extLst>
              <a:ext uri="{FF2B5EF4-FFF2-40B4-BE49-F238E27FC236}">
                <a16:creationId xmlns:a16="http://schemas.microsoft.com/office/drawing/2014/main" id="{3A4F360A-1D3B-703B-AF4D-F4B74BE121F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03552" y="937172"/>
            <a:ext cx="6136896" cy="5158828"/>
          </a:xfrm>
        </p:spPr>
      </p:pic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FC494DEB-A3FD-F697-B948-8B61FEE8C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altLang="de-DE"/>
              <a:t>T. Chlibec - Ultraschallzentrum Rorschach – Refresher Gallenblase, Gallenwege, SGUM Kongress 2026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B868DF7C-7DFC-6698-7820-B7B5CA35EA2A}"/>
              </a:ext>
            </a:extLst>
          </p:cNvPr>
          <p:cNvSpPr txBox="1"/>
          <p:nvPr/>
        </p:nvSpPr>
        <p:spPr>
          <a:xfrm>
            <a:off x="6830568" y="5816102"/>
            <a:ext cx="6623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/>
              <a:t>Quelle 2</a:t>
            </a:r>
            <a:endParaRPr lang="de-CH" sz="1100" dirty="0"/>
          </a:p>
        </p:txBody>
      </p:sp>
    </p:spTree>
    <p:extLst>
      <p:ext uri="{BB962C8B-B14F-4D97-AF65-F5344CB8AC3E}">
        <p14:creationId xmlns:p14="http://schemas.microsoft.com/office/powerpoint/2010/main" val="5816444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F11C5E-81B6-5912-669D-CAF36BEE8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52442"/>
            <a:ext cx="7772400" cy="1143000"/>
          </a:xfrm>
        </p:spPr>
        <p:txBody>
          <a:bodyPr/>
          <a:lstStyle/>
          <a:p>
            <a:r>
              <a:rPr lang="de-CH" dirty="0"/>
              <a:t>Steckbrief Cholestase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FAC156D-EA80-5C5E-0702-15846E69E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altLang="de-DE"/>
              <a:t>T. Chlibec - Ultraschallzentrum Rorschach – Refresher Gallenblase, Gallenwege, SGUM Kongress 2026</a:t>
            </a:r>
            <a:endParaRPr lang="de-CH" altLang="de-DE" dirty="0"/>
          </a:p>
        </p:txBody>
      </p:sp>
      <p:pic>
        <p:nvPicPr>
          <p:cNvPr id="7" name="Grafik 6" descr="Post-it-Notizen mit einfarbiger Füllung">
            <a:extLst>
              <a:ext uri="{FF2B5EF4-FFF2-40B4-BE49-F238E27FC236}">
                <a16:creationId xmlns:a16="http://schemas.microsoft.com/office/drawing/2014/main" id="{3EB48C14-7199-AE21-4332-51B530E029D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001000" y="401125"/>
            <a:ext cx="914400" cy="914400"/>
          </a:xfrm>
          <a:prstGeom prst="rect">
            <a:avLst/>
          </a:prstGeom>
        </p:spPr>
      </p:pic>
      <p:pic>
        <p:nvPicPr>
          <p:cNvPr id="8" name="Inhaltsplatzhalter 4">
            <a:extLst>
              <a:ext uri="{FF2B5EF4-FFF2-40B4-BE49-F238E27FC236}">
                <a16:creationId xmlns:a16="http://schemas.microsoft.com/office/drawing/2014/main" id="{83D566A2-FFFF-E923-8EA4-B58B8B154D7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4876"/>
          <a:stretch>
            <a:fillRect/>
          </a:stretch>
        </p:blipFill>
        <p:spPr>
          <a:xfrm>
            <a:off x="82150" y="1828800"/>
            <a:ext cx="3957415" cy="3033486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97D7E36F-78FB-DD6C-2DB9-B3A93F49CF0A}"/>
              </a:ext>
            </a:extLst>
          </p:cNvPr>
          <p:cNvSpPr txBox="1"/>
          <p:nvPr/>
        </p:nvSpPr>
        <p:spPr>
          <a:xfrm>
            <a:off x="4343400" y="1435608"/>
            <a:ext cx="4700017" cy="413959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de-DE" dirty="0"/>
              <a:t>Obstruktion der Gallenwege </a:t>
            </a:r>
          </a:p>
          <a:p>
            <a:r>
              <a:rPr lang="de-DE" i="1" dirty="0"/>
              <a:t>intra- (&gt;3mm) (Doppelflintenzeichen) oder extrahepatisch (&gt; 8mm)(DHC = VP-Durchmesser)</a:t>
            </a:r>
          </a:p>
          <a:p>
            <a:r>
              <a:rPr lang="de-DE" dirty="0"/>
              <a:t>… </a:t>
            </a:r>
            <a:r>
              <a:rPr lang="de-DE" dirty="0" err="1"/>
              <a:t>lithiasis</a:t>
            </a:r>
            <a:endParaRPr lang="de-DE" dirty="0"/>
          </a:p>
          <a:p>
            <a:r>
              <a:rPr lang="de-DE" dirty="0"/>
              <a:t>… </a:t>
            </a:r>
            <a:r>
              <a:rPr lang="de-DE" dirty="0" err="1"/>
              <a:t>Papillenstenose</a:t>
            </a:r>
            <a:endParaRPr lang="de-DE" dirty="0"/>
          </a:p>
          <a:p>
            <a:r>
              <a:rPr lang="de-DE" dirty="0"/>
              <a:t>… Raumforderungen</a:t>
            </a:r>
          </a:p>
          <a:p>
            <a:r>
              <a:rPr lang="de-DE" dirty="0"/>
              <a:t>… </a:t>
            </a:r>
            <a:r>
              <a:rPr lang="de-DE" dirty="0" err="1"/>
              <a:t>post</a:t>
            </a:r>
            <a:r>
              <a:rPr lang="de-DE" dirty="0"/>
              <a:t> CHE (bis 12mm normal)</a:t>
            </a:r>
          </a:p>
          <a:p>
            <a:r>
              <a:rPr lang="de-DE" dirty="0"/>
              <a:t>… parasitär, Fremdkörper (</a:t>
            </a:r>
            <a:r>
              <a:rPr lang="de-DE" dirty="0" err="1"/>
              <a:t>Ascariden</a:t>
            </a:r>
            <a:r>
              <a:rPr lang="de-DE" dirty="0"/>
              <a:t>, 	Nahtmaterial)</a:t>
            </a:r>
          </a:p>
          <a:p>
            <a:r>
              <a:rPr lang="de-DE" dirty="0"/>
              <a:t>Hepatische Dysfunktion, Hepatitis, neonatale Sepsis, Malformation (Caroli Syndrom)</a:t>
            </a:r>
          </a:p>
          <a:p>
            <a:r>
              <a:rPr lang="de-DE" dirty="0" err="1"/>
              <a:t>Perenterale</a:t>
            </a:r>
            <a:r>
              <a:rPr lang="de-DE" dirty="0"/>
              <a:t> Ernährung</a:t>
            </a:r>
          </a:p>
          <a:p>
            <a:r>
              <a:rPr lang="de-DE" dirty="0"/>
              <a:t>Methadoneinnahme</a:t>
            </a:r>
          </a:p>
          <a:p>
            <a:endParaRPr lang="de-DE" dirty="0"/>
          </a:p>
          <a:p>
            <a:r>
              <a:rPr lang="de-DE" sz="1100" dirty="0"/>
              <a:t>Quelle 3</a:t>
            </a:r>
            <a:endParaRPr lang="de-CH" sz="1100" dirty="0"/>
          </a:p>
        </p:txBody>
      </p:sp>
    </p:spTree>
    <p:extLst>
      <p:ext uri="{BB962C8B-B14F-4D97-AF65-F5344CB8AC3E}">
        <p14:creationId xmlns:p14="http://schemas.microsoft.com/office/powerpoint/2010/main" val="371761967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533EF2-36CE-844B-4EC4-27413F107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2672"/>
            <a:ext cx="7772400" cy="1143000"/>
          </a:xfrm>
        </p:spPr>
        <p:txBody>
          <a:bodyPr/>
          <a:lstStyle/>
          <a:p>
            <a:r>
              <a:rPr lang="de-DE" dirty="0"/>
              <a:t>Sonstiges:</a:t>
            </a:r>
            <a:br>
              <a:rPr lang="de-DE" dirty="0"/>
            </a:br>
            <a:r>
              <a:rPr lang="de-DE" dirty="0"/>
              <a:t>Dilatation des DHC</a:t>
            </a:r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5525ECF-AF31-1F2A-3537-9D0604233D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62272" y="3980180"/>
            <a:ext cx="3810000" cy="12240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dirty="0" err="1"/>
              <a:t>Choledochocele</a:t>
            </a:r>
            <a:endParaRPr lang="de-DE" dirty="0"/>
          </a:p>
          <a:p>
            <a:pPr marL="0" indent="0">
              <a:buNone/>
            </a:pPr>
            <a:r>
              <a:rPr lang="de-DE" sz="1800" dirty="0"/>
              <a:t>kongenital (5.7%) (distaler CBD)  </a:t>
            </a:r>
            <a:r>
              <a:rPr lang="de-DE" sz="1800" dirty="0" err="1"/>
              <a:t>vs</a:t>
            </a:r>
            <a:r>
              <a:rPr lang="de-DE" sz="1800" dirty="0"/>
              <a:t> erworben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11D71A9-3668-57BD-E9C3-19E4D5CD7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altLang="de-DE"/>
              <a:t>T. Chlibec - Ultraschallzentrum Rorschach – Refresher Gallenblase, Gallenwege, SGUM Kongress 2026</a:t>
            </a:r>
            <a:endParaRPr lang="de-CH" alt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C5B5D47-E64E-7E82-693C-D3163AA1084A}"/>
              </a:ext>
            </a:extLst>
          </p:cNvPr>
          <p:cNvSpPr txBox="1"/>
          <p:nvPr/>
        </p:nvSpPr>
        <p:spPr>
          <a:xfrm>
            <a:off x="4462272" y="1317609"/>
            <a:ext cx="420624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err="1"/>
              <a:t>Choledochuszyste</a:t>
            </a:r>
            <a:endParaRPr lang="de-DE" sz="2800" dirty="0"/>
          </a:p>
          <a:p>
            <a:r>
              <a:rPr lang="de-DE" dirty="0"/>
              <a:t> … segmentale </a:t>
            </a:r>
            <a:r>
              <a:rPr lang="de-DE" dirty="0" err="1"/>
              <a:t>aneurysmatische</a:t>
            </a:r>
            <a:r>
              <a:rPr lang="de-DE" dirty="0"/>
              <a:t> Dilatation des D. hepaticus </a:t>
            </a:r>
            <a:r>
              <a:rPr lang="de-DE" dirty="0" err="1"/>
              <a:t>communis</a:t>
            </a:r>
            <a:endParaRPr lang="de-DE" dirty="0"/>
          </a:p>
          <a:p>
            <a:r>
              <a:rPr lang="de-DE" dirty="0"/>
              <a:t>… meist kongenital</a:t>
            </a:r>
            <a:endParaRPr lang="de-CH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79C0B48-0E42-4D98-F29F-42F7BF9F1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265" y="1401863"/>
            <a:ext cx="4191182" cy="2074635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ACA69E9C-73B8-47E3-A8A4-4487A0A31191}"/>
              </a:ext>
            </a:extLst>
          </p:cNvPr>
          <p:cNvSpPr txBox="1"/>
          <p:nvPr/>
        </p:nvSpPr>
        <p:spPr>
          <a:xfrm>
            <a:off x="181265" y="3476498"/>
            <a:ext cx="6623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100" dirty="0"/>
              <a:t>Quelle 3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B33FAD6-D5E1-E058-80F1-71A1990808F4}"/>
              </a:ext>
            </a:extLst>
          </p:cNvPr>
          <p:cNvSpPr txBox="1"/>
          <p:nvPr/>
        </p:nvSpPr>
        <p:spPr>
          <a:xfrm>
            <a:off x="7455486" y="5157216"/>
            <a:ext cx="6623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100" dirty="0"/>
              <a:t>Quelle 3</a:t>
            </a:r>
          </a:p>
        </p:txBody>
      </p:sp>
    </p:spTree>
    <p:extLst>
      <p:ext uri="{BB962C8B-B14F-4D97-AF65-F5344CB8AC3E}">
        <p14:creationId xmlns:p14="http://schemas.microsoft.com/office/powerpoint/2010/main" val="369220701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B07F61-65C8-2C42-B3CB-D77E9345D1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152F10D7-384D-C642-F2DA-3CFFADC338B6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5140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dirty="0"/>
              <a:t>Beurteilung/Pathologie Gallenwege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3893670-CF26-730C-8C48-6CB9664148E9}"/>
              </a:ext>
            </a:extLst>
          </p:cNvPr>
          <p:cNvSpPr txBox="1"/>
          <p:nvPr/>
        </p:nvSpPr>
        <p:spPr>
          <a:xfrm>
            <a:off x="5666125" y="985421"/>
            <a:ext cx="3477875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/>
              <a:t>Pathologien:</a:t>
            </a:r>
          </a:p>
          <a:p>
            <a:endParaRPr lang="de-DE" sz="2400" dirty="0">
              <a:solidFill>
                <a:srgbClr val="FF0000"/>
              </a:solidFill>
            </a:endParaRPr>
          </a:p>
          <a:p>
            <a:r>
              <a:rPr lang="de-DE" sz="2400" dirty="0"/>
              <a:t>Cholestase</a:t>
            </a:r>
          </a:p>
          <a:p>
            <a:r>
              <a:rPr lang="de-DE" sz="2400" dirty="0" err="1">
                <a:solidFill>
                  <a:srgbClr val="FF0000"/>
                </a:solidFill>
              </a:rPr>
              <a:t>Choledocholithiasis</a:t>
            </a:r>
            <a:endParaRPr lang="de-DE" sz="2400" dirty="0">
              <a:solidFill>
                <a:srgbClr val="FF0000"/>
              </a:solidFill>
            </a:endParaRPr>
          </a:p>
          <a:p>
            <a:r>
              <a:rPr lang="de-DE" sz="2400" dirty="0"/>
              <a:t>	Caroli-Syndrom</a:t>
            </a:r>
          </a:p>
          <a:p>
            <a:pPr lvl="1"/>
            <a:r>
              <a:rPr lang="de-DE" sz="2400" dirty="0" err="1"/>
              <a:t>Mirizzi</a:t>
            </a:r>
            <a:r>
              <a:rPr lang="de-DE" sz="2400" dirty="0"/>
              <a:t> Syndrom</a:t>
            </a:r>
          </a:p>
          <a:p>
            <a:r>
              <a:rPr lang="de-DE" sz="2400" dirty="0" err="1"/>
              <a:t>Aerobilie</a:t>
            </a:r>
            <a:endParaRPr lang="de-DE" sz="2400" dirty="0"/>
          </a:p>
          <a:p>
            <a:r>
              <a:rPr lang="de-DE" sz="2400" dirty="0"/>
              <a:t>Cholangitiden</a:t>
            </a:r>
          </a:p>
          <a:p>
            <a:r>
              <a:rPr lang="de-DE" sz="2400" dirty="0" err="1"/>
              <a:t>Gallengangstumoren</a:t>
            </a:r>
            <a:endParaRPr lang="de-DE" sz="2400" dirty="0"/>
          </a:p>
          <a:p>
            <a:r>
              <a:rPr lang="de-DE" sz="2400" dirty="0"/>
              <a:t>	Carcinom</a:t>
            </a:r>
          </a:p>
          <a:p>
            <a:r>
              <a:rPr lang="de-DE" sz="2400" dirty="0"/>
              <a:t>	zystische Tu, Adenome</a:t>
            </a:r>
          </a:p>
          <a:p>
            <a:pPr lvl="1"/>
            <a:r>
              <a:rPr lang="de-DE" sz="2400" dirty="0" err="1"/>
              <a:t>Klatskin</a:t>
            </a:r>
            <a:r>
              <a:rPr lang="de-DE" sz="2400" dirty="0"/>
              <a:t> Tu</a:t>
            </a:r>
          </a:p>
          <a:p>
            <a:r>
              <a:rPr lang="de-DE" sz="2400" dirty="0"/>
              <a:t>Sklerosierende Cholangitis</a:t>
            </a:r>
          </a:p>
          <a:p>
            <a:r>
              <a:rPr lang="de-DE" sz="2400" dirty="0"/>
              <a:t>Post OP/Traumata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053698E0-8FC1-1FBE-17FB-5B03667A3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altLang="de-DE"/>
              <a:t>T. Chlibec - Ultraschallzentrum Rorschach – Refresher Gallenblase, Gallenwege, SGUM Kongress 2026</a:t>
            </a:r>
          </a:p>
        </p:txBody>
      </p:sp>
      <p:pic>
        <p:nvPicPr>
          <p:cNvPr id="5" name="Inhaltsplatzhalter 7">
            <a:extLst>
              <a:ext uri="{FF2B5EF4-FFF2-40B4-BE49-F238E27FC236}">
                <a16:creationId xmlns:a16="http://schemas.microsoft.com/office/drawing/2014/main" id="{AD59A410-1082-A327-B892-FA17D9B7200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9262" y="1664493"/>
            <a:ext cx="5149830" cy="352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772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FA9F7D7D-269B-0C6E-3D7F-49F3A97F56EF}"/>
              </a:ext>
            </a:extLst>
          </p:cNvPr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8A2C2C50-918E-8EAC-BDD2-53371418D974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5140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dirty="0"/>
              <a:t>Gallenwege </a:t>
            </a:r>
            <a:r>
              <a:rPr lang="de-CH" dirty="0" err="1"/>
              <a:t>Choledocholithiasis</a:t>
            </a:r>
            <a:r>
              <a:rPr lang="de-CH" dirty="0"/>
              <a:t> 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9703C5D8-03DB-5982-1135-BC6C4FE6628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66900" y="1165665"/>
            <a:ext cx="5562600" cy="4369256"/>
          </a:xfrm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6416A7D-AE3A-BD5F-BD99-565D8DA43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altLang="de-DE"/>
              <a:t>T. Chlibec - Ultraschallzentrum Rorschach – Refresher Gallenblase, Gallenwege, SGUM Kongress 2026</a:t>
            </a:r>
          </a:p>
        </p:txBody>
      </p:sp>
    </p:spTree>
    <p:extLst>
      <p:ext uri="{BB962C8B-B14F-4D97-AF65-F5344CB8AC3E}">
        <p14:creationId xmlns:p14="http://schemas.microsoft.com/office/powerpoint/2010/main" val="159345974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4E930E-F545-4F26-4E88-0E735F82DD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8B28478F-C966-9C6F-4F80-EDBDE36051C4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5140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S</a:t>
            </a:r>
            <a:r>
              <a:rPr lang="de-CH" dirty="0" err="1"/>
              <a:t>teckbrief</a:t>
            </a:r>
            <a:r>
              <a:rPr lang="de-CH" dirty="0"/>
              <a:t> </a:t>
            </a:r>
            <a:r>
              <a:rPr lang="de-CH" dirty="0" err="1"/>
              <a:t>Choledocholithiasis</a:t>
            </a:r>
            <a:endParaRPr lang="de-CH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7847ACFB-3DC8-15F0-E9B6-059B5B028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altLang="de-DE"/>
              <a:t>T. Chlibec - Ultraschallzentrum Rorschach – Refresher Gallenblase, Gallenwege, SGUM Kongress 2026</a:t>
            </a:r>
          </a:p>
        </p:txBody>
      </p:sp>
      <p:pic>
        <p:nvPicPr>
          <p:cNvPr id="3" name="Grafik 2" descr="Post-it-Notizen mit einfarbiger Füllung">
            <a:extLst>
              <a:ext uri="{FF2B5EF4-FFF2-40B4-BE49-F238E27FC236}">
                <a16:creationId xmlns:a16="http://schemas.microsoft.com/office/drawing/2014/main" id="{C6829F95-6AAD-4135-703A-549F8AF3D92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030339" y="625189"/>
            <a:ext cx="914400" cy="914400"/>
          </a:xfrm>
          <a:prstGeom prst="rect">
            <a:avLst/>
          </a:prstGeom>
        </p:spPr>
      </p:pic>
      <p:pic>
        <p:nvPicPr>
          <p:cNvPr id="5" name="Inhaltsplatzhalter 7">
            <a:extLst>
              <a:ext uri="{FF2B5EF4-FFF2-40B4-BE49-F238E27FC236}">
                <a16:creationId xmlns:a16="http://schemas.microsoft.com/office/drawing/2014/main" id="{C60C2DAF-8FCC-4FB4-93E2-5EDF8F21810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99261" y="1190366"/>
            <a:ext cx="5149830" cy="3529013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AD2ACF54-8102-149A-9205-5A11D5D14C02}"/>
              </a:ext>
            </a:extLst>
          </p:cNvPr>
          <p:cNvSpPr txBox="1"/>
          <p:nvPr/>
        </p:nvSpPr>
        <p:spPr>
          <a:xfrm>
            <a:off x="5428135" y="1670394"/>
            <a:ext cx="3516604" cy="413959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de-DE" dirty="0"/>
              <a:t>Meist Steine aus GB</a:t>
            </a:r>
          </a:p>
          <a:p>
            <a:r>
              <a:rPr lang="de-DE" dirty="0"/>
              <a:t>Primäre Entstehung im Gangsystem</a:t>
            </a:r>
          </a:p>
          <a:p>
            <a:r>
              <a:rPr lang="de-DE" dirty="0"/>
              <a:t>12-15% CHE-Patienten</a:t>
            </a:r>
          </a:p>
          <a:p>
            <a:r>
              <a:rPr lang="de-DE" dirty="0"/>
              <a:t>3-4% </a:t>
            </a:r>
            <a:r>
              <a:rPr lang="de-DE" dirty="0" err="1"/>
              <a:t>of</a:t>
            </a:r>
            <a:r>
              <a:rPr lang="de-DE" dirty="0"/>
              <a:t> post-CHE Patienten</a:t>
            </a:r>
          </a:p>
          <a:p>
            <a:r>
              <a:rPr lang="de-DE" dirty="0"/>
              <a:t>75% bei chronischer Obstruktion</a:t>
            </a:r>
          </a:p>
          <a:p>
            <a:endParaRPr lang="de-DE" dirty="0"/>
          </a:p>
          <a:p>
            <a:r>
              <a:rPr lang="de-DE" dirty="0"/>
              <a:t>US-Sensitivität 22-82%</a:t>
            </a:r>
          </a:p>
          <a:p>
            <a:r>
              <a:rPr lang="de-DE" dirty="0"/>
              <a:t>64-77% dilatierte GW, 13% normale 	Weite</a:t>
            </a:r>
          </a:p>
          <a:p>
            <a:r>
              <a:rPr lang="de-DE" dirty="0"/>
              <a:t>Ohne Cholezystolithiasis 11%</a:t>
            </a:r>
          </a:p>
          <a:p>
            <a:endParaRPr lang="de-DE" dirty="0"/>
          </a:p>
          <a:p>
            <a:r>
              <a:rPr lang="de-DE" dirty="0"/>
              <a:t>Ursache Cholelithiasis an sich…</a:t>
            </a:r>
          </a:p>
          <a:p>
            <a:endParaRPr lang="de-DE" dirty="0"/>
          </a:p>
          <a:p>
            <a:r>
              <a:rPr lang="de-DE" sz="1100" dirty="0"/>
              <a:t>Quelle 3</a:t>
            </a:r>
          </a:p>
          <a:p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9C164FA-3FFF-3807-739C-B6351B288A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458" y="3860588"/>
            <a:ext cx="4356438" cy="2722774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A5B3A69E-135E-29DA-C834-B58EED395252}"/>
              </a:ext>
            </a:extLst>
          </p:cNvPr>
          <p:cNvSpPr txBox="1"/>
          <p:nvPr/>
        </p:nvSpPr>
        <p:spPr>
          <a:xfrm>
            <a:off x="354458" y="6574795"/>
            <a:ext cx="133722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100" dirty="0" err="1"/>
              <a:t>Papillenkonkrement</a:t>
            </a:r>
            <a:endParaRPr lang="de-CH" sz="1100" dirty="0"/>
          </a:p>
        </p:txBody>
      </p:sp>
    </p:spTree>
    <p:extLst>
      <p:ext uri="{BB962C8B-B14F-4D97-AF65-F5344CB8AC3E}">
        <p14:creationId xmlns:p14="http://schemas.microsoft.com/office/powerpoint/2010/main" val="2882681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0846725B-F6CB-1E42-A315-5A71881D84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BA53E137-4D43-2500-531A-3F0FBD92B4D5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5140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dirty="0"/>
              <a:t>Beurteilung/Pathologie Gallenwege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C6AEB979-1AB4-58FC-D807-FA3765F99680}"/>
              </a:ext>
            </a:extLst>
          </p:cNvPr>
          <p:cNvSpPr txBox="1"/>
          <p:nvPr/>
        </p:nvSpPr>
        <p:spPr>
          <a:xfrm>
            <a:off x="5666125" y="985421"/>
            <a:ext cx="3477875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/>
              <a:t>Pathologien:</a:t>
            </a:r>
          </a:p>
          <a:p>
            <a:endParaRPr lang="de-DE" sz="2400" dirty="0">
              <a:solidFill>
                <a:srgbClr val="FF0000"/>
              </a:solidFill>
            </a:endParaRPr>
          </a:p>
          <a:p>
            <a:r>
              <a:rPr lang="de-DE" sz="2400" dirty="0"/>
              <a:t>Cholestase</a:t>
            </a:r>
          </a:p>
          <a:p>
            <a:r>
              <a:rPr lang="de-DE" sz="2400" dirty="0" err="1"/>
              <a:t>Choledocholithiasis</a:t>
            </a:r>
            <a:endParaRPr lang="de-DE" sz="2400" dirty="0"/>
          </a:p>
          <a:p>
            <a:r>
              <a:rPr lang="de-DE" sz="2400" dirty="0"/>
              <a:t>	</a:t>
            </a:r>
            <a:r>
              <a:rPr lang="de-DE" sz="2400" dirty="0">
                <a:solidFill>
                  <a:srgbClr val="FF0000"/>
                </a:solidFill>
              </a:rPr>
              <a:t>Caroli-Syndrom</a:t>
            </a:r>
          </a:p>
          <a:p>
            <a:pPr lvl="1"/>
            <a:r>
              <a:rPr lang="de-DE" sz="2400" dirty="0" err="1"/>
              <a:t>Mirizzi</a:t>
            </a:r>
            <a:r>
              <a:rPr lang="de-DE" sz="2400" dirty="0"/>
              <a:t> Syndrom</a:t>
            </a:r>
          </a:p>
          <a:p>
            <a:r>
              <a:rPr lang="de-DE" sz="2400" dirty="0" err="1"/>
              <a:t>Aerobilie</a:t>
            </a:r>
            <a:endParaRPr lang="de-DE" sz="2400" dirty="0"/>
          </a:p>
          <a:p>
            <a:r>
              <a:rPr lang="de-DE" sz="2400" dirty="0"/>
              <a:t>Cholangitiden</a:t>
            </a:r>
          </a:p>
          <a:p>
            <a:r>
              <a:rPr lang="de-DE" sz="2400" dirty="0" err="1"/>
              <a:t>Gallengangstumoren</a:t>
            </a:r>
            <a:endParaRPr lang="de-DE" sz="2400" dirty="0"/>
          </a:p>
          <a:p>
            <a:r>
              <a:rPr lang="de-DE" sz="2400" dirty="0"/>
              <a:t>	Carcinom</a:t>
            </a:r>
          </a:p>
          <a:p>
            <a:r>
              <a:rPr lang="de-DE" sz="2400" dirty="0"/>
              <a:t>	zystische Tu</a:t>
            </a:r>
          </a:p>
          <a:p>
            <a:pPr lvl="1"/>
            <a:r>
              <a:rPr lang="de-DE" sz="2400" dirty="0" err="1"/>
              <a:t>Klatskin</a:t>
            </a:r>
            <a:r>
              <a:rPr lang="de-DE" sz="2400" dirty="0"/>
              <a:t> Tu</a:t>
            </a:r>
          </a:p>
          <a:p>
            <a:r>
              <a:rPr lang="de-DE" sz="2400" dirty="0"/>
              <a:t>Sklerosierende Cholangitis</a:t>
            </a:r>
          </a:p>
          <a:p>
            <a:r>
              <a:rPr lang="de-DE" sz="2400" dirty="0"/>
              <a:t>Post OP/Traumata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6CFBDFFD-D880-E22E-2DAB-5E41DDB86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altLang="de-DE"/>
              <a:t>T. Chlibec - Ultraschallzentrum Rorschach – Refresher Gallenblase, Gallenwege, SGUM Kongress 2026</a:t>
            </a:r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D8537D06-A7DE-C1BA-12FA-B549DE6FB2E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93201" y="1606597"/>
            <a:ext cx="4745247" cy="3463114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830DF911-733F-CA49-7944-5DE4E89B4B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8475" y="4062814"/>
            <a:ext cx="3179491" cy="2520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179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6C0E57-9804-A952-B039-B5A94CFFEA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55E202D3-76C9-B2B2-87A4-0DACF6C1C67E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5140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dirty="0"/>
              <a:t>Beurteilung/Pathologie Gallenwege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2171738-79FE-D8B8-90B1-79ACD45B6328}"/>
              </a:ext>
            </a:extLst>
          </p:cNvPr>
          <p:cNvSpPr txBox="1"/>
          <p:nvPr/>
        </p:nvSpPr>
        <p:spPr>
          <a:xfrm>
            <a:off x="5666125" y="985421"/>
            <a:ext cx="3477875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/>
              <a:t>Pathologien:</a:t>
            </a:r>
          </a:p>
          <a:p>
            <a:endParaRPr lang="de-DE" sz="2400" dirty="0">
              <a:solidFill>
                <a:srgbClr val="FF0000"/>
              </a:solidFill>
            </a:endParaRPr>
          </a:p>
          <a:p>
            <a:r>
              <a:rPr lang="de-DE" sz="2400" dirty="0"/>
              <a:t>Cholestase</a:t>
            </a:r>
          </a:p>
          <a:p>
            <a:r>
              <a:rPr lang="de-DE" sz="2400" dirty="0" err="1"/>
              <a:t>Choledocholithiasis</a:t>
            </a:r>
            <a:endParaRPr lang="de-DE" sz="2400" dirty="0"/>
          </a:p>
          <a:p>
            <a:r>
              <a:rPr lang="de-DE" sz="2400" dirty="0"/>
              <a:t>	</a:t>
            </a:r>
            <a:r>
              <a:rPr lang="de-DE" sz="2400" dirty="0">
                <a:solidFill>
                  <a:srgbClr val="FF0000"/>
                </a:solidFill>
              </a:rPr>
              <a:t>Caroli-Syndrom</a:t>
            </a:r>
          </a:p>
          <a:p>
            <a:pPr lvl="1"/>
            <a:r>
              <a:rPr lang="de-DE" sz="2400" dirty="0" err="1"/>
              <a:t>Mirizzi</a:t>
            </a:r>
            <a:r>
              <a:rPr lang="de-DE" sz="2400" dirty="0"/>
              <a:t> Syndrom</a:t>
            </a:r>
          </a:p>
          <a:p>
            <a:r>
              <a:rPr lang="de-DE" sz="2400" dirty="0" err="1"/>
              <a:t>Aerobilie</a:t>
            </a:r>
            <a:endParaRPr lang="de-DE" sz="2400" dirty="0"/>
          </a:p>
          <a:p>
            <a:r>
              <a:rPr lang="de-DE" sz="2400" dirty="0"/>
              <a:t>Cholangitiden</a:t>
            </a:r>
          </a:p>
          <a:p>
            <a:r>
              <a:rPr lang="de-DE" sz="2400" dirty="0" err="1"/>
              <a:t>Gallengangstumoren</a:t>
            </a:r>
            <a:endParaRPr lang="de-DE" sz="2400" dirty="0"/>
          </a:p>
          <a:p>
            <a:r>
              <a:rPr lang="de-DE" sz="2400" dirty="0"/>
              <a:t>	Carcinom</a:t>
            </a:r>
          </a:p>
          <a:p>
            <a:r>
              <a:rPr lang="de-DE" sz="2400" dirty="0"/>
              <a:t>	zystische Tu</a:t>
            </a:r>
          </a:p>
          <a:p>
            <a:pPr lvl="1"/>
            <a:r>
              <a:rPr lang="de-DE" sz="2400" dirty="0" err="1"/>
              <a:t>Klatskin</a:t>
            </a:r>
            <a:r>
              <a:rPr lang="de-DE" sz="2400" dirty="0"/>
              <a:t> Tu</a:t>
            </a:r>
          </a:p>
          <a:p>
            <a:r>
              <a:rPr lang="de-DE" sz="2400" dirty="0"/>
              <a:t>Sklerosierende Cholangitis</a:t>
            </a:r>
          </a:p>
          <a:p>
            <a:r>
              <a:rPr lang="de-DE" sz="2400" dirty="0"/>
              <a:t>Post OP/Traumata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B37326DA-8A26-43C7-1017-3778A9831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altLang="de-DE"/>
              <a:t>T. Chlibec - Ultraschallzentrum Rorschach – Refresher Gallenblase, Gallenwege, SGUM Kongress 2026</a:t>
            </a:r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91EF8ADD-4D9B-67F4-6EA4-A1746605454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93201" y="1606597"/>
            <a:ext cx="4745247" cy="3463114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2CF48936-9A79-DDC9-F9B7-9F86C4834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8475" y="4062814"/>
            <a:ext cx="3179491" cy="2520548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704AAD65-A16A-7F22-617F-E04461549325}"/>
              </a:ext>
            </a:extLst>
          </p:cNvPr>
          <p:cNvSpPr txBox="1"/>
          <p:nvPr/>
        </p:nvSpPr>
        <p:spPr>
          <a:xfrm>
            <a:off x="132572" y="3743392"/>
            <a:ext cx="2468532" cy="220060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de-CH" sz="1400" dirty="0"/>
              <a:t>Kommunizierende kavernöse Ektasie der intrahepatischen GW</a:t>
            </a:r>
          </a:p>
          <a:p>
            <a:r>
              <a:rPr lang="de-CH" sz="1400" dirty="0"/>
              <a:t>Selten, </a:t>
            </a:r>
            <a:r>
              <a:rPr lang="de-CH" sz="1400" dirty="0" err="1"/>
              <a:t>ev</a:t>
            </a:r>
            <a:r>
              <a:rPr lang="de-CH" sz="1400" dirty="0"/>
              <a:t> </a:t>
            </a:r>
            <a:r>
              <a:rPr lang="de-CH" sz="1400" dirty="0" err="1"/>
              <a:t>autos</a:t>
            </a:r>
            <a:r>
              <a:rPr lang="de-CH" sz="1400" dirty="0"/>
              <a:t>. rezessiv,  </a:t>
            </a:r>
            <a:r>
              <a:rPr lang="de-CH" sz="1400" dirty="0" err="1"/>
              <a:t>fibromuskuläre</a:t>
            </a:r>
            <a:r>
              <a:rPr lang="de-CH" sz="1400" dirty="0"/>
              <a:t> Wandkomponenten fehlen …</a:t>
            </a:r>
          </a:p>
          <a:p>
            <a:r>
              <a:rPr lang="de-CH" sz="1400" dirty="0"/>
              <a:t>Komplikationen: Stase, </a:t>
            </a:r>
            <a:r>
              <a:rPr lang="de-CH" sz="1400" dirty="0" err="1"/>
              <a:t>rez</a:t>
            </a:r>
            <a:r>
              <a:rPr lang="de-CH" sz="1400" dirty="0"/>
              <a:t> Cholangitis, 	Konkremente, Abszesse, Cholangio Ca Risiko</a:t>
            </a:r>
          </a:p>
          <a:p>
            <a:r>
              <a:rPr lang="de-CH" sz="1100" dirty="0"/>
              <a:t>Quelle 3</a:t>
            </a:r>
          </a:p>
        </p:txBody>
      </p:sp>
      <p:pic>
        <p:nvPicPr>
          <p:cNvPr id="5" name="Grafik 4" descr="Post-it-Notizen mit einfarbiger Füllung">
            <a:extLst>
              <a:ext uri="{FF2B5EF4-FFF2-40B4-BE49-F238E27FC236}">
                <a16:creationId xmlns:a16="http://schemas.microsoft.com/office/drawing/2014/main" id="{F059CAD5-EC9F-5AA4-6A00-EF39E876BEC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9871" y="3192335"/>
            <a:ext cx="473330" cy="47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746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EAB824-CF30-F76F-0F1C-5522AEE986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A5DA1385-548F-DFAA-8DE4-8F07C9ACD5DB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5140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dirty="0"/>
              <a:t>Beurteilung/Pathologie Gallenwege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5C42E073-3727-CB5E-554B-A3F0081D1961}"/>
              </a:ext>
            </a:extLst>
          </p:cNvPr>
          <p:cNvSpPr txBox="1"/>
          <p:nvPr/>
        </p:nvSpPr>
        <p:spPr>
          <a:xfrm>
            <a:off x="5557436" y="1027986"/>
            <a:ext cx="3477875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/>
              <a:t>Pathologien:</a:t>
            </a:r>
          </a:p>
          <a:p>
            <a:endParaRPr lang="de-DE" sz="2400" dirty="0">
              <a:solidFill>
                <a:srgbClr val="FF0000"/>
              </a:solidFill>
            </a:endParaRPr>
          </a:p>
          <a:p>
            <a:r>
              <a:rPr lang="de-DE" sz="2400" dirty="0"/>
              <a:t>Cholestase</a:t>
            </a:r>
          </a:p>
          <a:p>
            <a:r>
              <a:rPr lang="de-DE" sz="2400" dirty="0" err="1"/>
              <a:t>Choledocholithiasis</a:t>
            </a:r>
            <a:endParaRPr lang="de-DE" sz="2400" dirty="0"/>
          </a:p>
          <a:p>
            <a:r>
              <a:rPr lang="de-DE" sz="2400" dirty="0"/>
              <a:t>	Caroli-Syndrom</a:t>
            </a:r>
          </a:p>
          <a:p>
            <a:pPr lvl="1"/>
            <a:r>
              <a:rPr lang="de-DE" sz="2400" dirty="0" err="1"/>
              <a:t>Mirizzi</a:t>
            </a:r>
            <a:r>
              <a:rPr lang="de-DE" sz="2400" dirty="0"/>
              <a:t> Syndrom</a:t>
            </a:r>
          </a:p>
          <a:p>
            <a:r>
              <a:rPr lang="de-DE" sz="2400" dirty="0" err="1">
                <a:solidFill>
                  <a:srgbClr val="FF0000"/>
                </a:solidFill>
              </a:rPr>
              <a:t>Aerobilie</a:t>
            </a:r>
            <a:endParaRPr lang="de-DE" sz="2400" dirty="0">
              <a:solidFill>
                <a:srgbClr val="FF0000"/>
              </a:solidFill>
            </a:endParaRPr>
          </a:p>
          <a:p>
            <a:r>
              <a:rPr lang="de-DE" sz="2400" dirty="0"/>
              <a:t>Cholangitiden</a:t>
            </a:r>
          </a:p>
          <a:p>
            <a:r>
              <a:rPr lang="de-DE" sz="2400" dirty="0" err="1"/>
              <a:t>Gallengangstumoren</a:t>
            </a:r>
            <a:endParaRPr lang="de-DE" sz="2400" dirty="0"/>
          </a:p>
          <a:p>
            <a:r>
              <a:rPr lang="de-DE" sz="2400" dirty="0"/>
              <a:t>	Carcinom</a:t>
            </a:r>
          </a:p>
          <a:p>
            <a:r>
              <a:rPr lang="de-DE" sz="2400" dirty="0"/>
              <a:t>	zystische Tu, Adenome</a:t>
            </a:r>
          </a:p>
          <a:p>
            <a:pPr lvl="1"/>
            <a:r>
              <a:rPr lang="de-DE" sz="2400" dirty="0" err="1"/>
              <a:t>Klatskin</a:t>
            </a:r>
            <a:r>
              <a:rPr lang="de-DE" sz="2400" dirty="0"/>
              <a:t> Tu</a:t>
            </a:r>
          </a:p>
          <a:p>
            <a:r>
              <a:rPr lang="de-DE" sz="2400" dirty="0"/>
              <a:t>Sklerosierende Cholangitis</a:t>
            </a:r>
          </a:p>
          <a:p>
            <a:r>
              <a:rPr lang="de-DE" sz="2400" dirty="0"/>
              <a:t>Post OP/Traumata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AD56E8EB-FA55-504D-8417-7F3F954B3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altLang="de-DE"/>
              <a:t>T. Chlibec - Ultraschallzentrum Rorschach – Refresher Gallenblase, Gallenwege, SGUM Kongress 2026</a:t>
            </a:r>
          </a:p>
        </p:txBody>
      </p:sp>
      <p:pic>
        <p:nvPicPr>
          <p:cNvPr id="3" name="Inhaltsplatzhalter 4" descr="Ein Bild, das Text, Axt enthält.&#10;&#10;Automatisch generierte Beschreibung">
            <a:extLst>
              <a:ext uri="{FF2B5EF4-FFF2-40B4-BE49-F238E27FC236}">
                <a16:creationId xmlns:a16="http://schemas.microsoft.com/office/drawing/2014/main" id="{AC16E977-8DD6-618C-414E-A11446127D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89" y="971849"/>
            <a:ext cx="5303148" cy="357702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47CEB971-76B8-9C7D-69BA-2C659FC28B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018" y="3935856"/>
            <a:ext cx="3942465" cy="292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220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D5AEB8-80D0-9DD8-FBD2-80B06B8B9F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196C25AD-DECC-C64A-D148-7EED224A7405}"/>
              </a:ext>
            </a:extLst>
          </p:cNvPr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2494C64A-EF89-4996-58C4-C21CA3D7C07F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5140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CH" dirty="0"/>
              <a:t>Gallenwege </a:t>
            </a:r>
            <a:r>
              <a:rPr lang="de-CH" dirty="0" err="1"/>
              <a:t>Aerobilie</a:t>
            </a:r>
            <a:endParaRPr lang="de-CH" dirty="0"/>
          </a:p>
        </p:txBody>
      </p:sp>
      <p:pic>
        <p:nvPicPr>
          <p:cNvPr id="7" name="Inhaltsplatzhalter 7" descr="Ein Bild, das Text, Monitor, drinnen, Axt enthält.&#10;&#10;Automatisch generierte Beschreibung">
            <a:extLst>
              <a:ext uri="{FF2B5EF4-FFF2-40B4-BE49-F238E27FC236}">
                <a16:creationId xmlns:a16="http://schemas.microsoft.com/office/drawing/2014/main" id="{7F93182E-D529-1034-1655-79BE9253C6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84" y="866129"/>
            <a:ext cx="7362749" cy="2843600"/>
          </a:xfrm>
          <a:prstGeom prst="rect">
            <a:avLst/>
          </a:prstGeom>
        </p:spPr>
      </p:pic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81D7BFE-BA5B-8544-4495-EF7E1A2C5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altLang="de-DE"/>
              <a:t>T. Chlibec - Ultraschallzentrum Rorschach – Refresher Gallenblase, Gallenwege, SGUM Kongress 2026</a:t>
            </a:r>
          </a:p>
        </p:txBody>
      </p:sp>
      <p:pic>
        <p:nvPicPr>
          <p:cNvPr id="10" name="Inhaltsplatzhalter 9">
            <a:extLst>
              <a:ext uri="{FF2B5EF4-FFF2-40B4-BE49-F238E27FC236}">
                <a16:creationId xmlns:a16="http://schemas.microsoft.com/office/drawing/2014/main" id="{F67C0D8F-DCAD-6094-3C46-D72973352FB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57200" y="2903026"/>
            <a:ext cx="3810000" cy="2710657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1CBE5DC8-CF6B-54BD-7311-74DAE06E2104}"/>
              </a:ext>
            </a:extLst>
          </p:cNvPr>
          <p:cNvSpPr txBox="1"/>
          <p:nvPr/>
        </p:nvSpPr>
        <p:spPr>
          <a:xfrm>
            <a:off x="395076" y="2958076"/>
            <a:ext cx="1140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bg1"/>
                </a:solidFill>
              </a:rPr>
              <a:t>DHC Stent</a:t>
            </a:r>
          </a:p>
        </p:txBody>
      </p:sp>
      <p:pic>
        <p:nvPicPr>
          <p:cNvPr id="6" name="Inhaltsplatzhalter 15">
            <a:extLst>
              <a:ext uri="{FF2B5EF4-FFF2-40B4-BE49-F238E27FC236}">
                <a16:creationId xmlns:a16="http://schemas.microsoft.com/office/drawing/2014/main" id="{037D1D72-4370-20DE-3EC2-5B5B381842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4246" y="3603870"/>
            <a:ext cx="4078472" cy="2644530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F9A622F5-3F66-4DA5-7124-991FB48DC21F}"/>
              </a:ext>
            </a:extLst>
          </p:cNvPr>
          <p:cNvSpPr txBox="1"/>
          <p:nvPr/>
        </p:nvSpPr>
        <p:spPr>
          <a:xfrm>
            <a:off x="4267200" y="5879068"/>
            <a:ext cx="1218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Cholangitis</a:t>
            </a:r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0DADE6D-52C8-18F7-F0C5-A9E06A1830A8}"/>
              </a:ext>
            </a:extLst>
          </p:cNvPr>
          <p:cNvSpPr txBox="1"/>
          <p:nvPr/>
        </p:nvSpPr>
        <p:spPr>
          <a:xfrm>
            <a:off x="457200" y="5665685"/>
            <a:ext cx="6623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100" dirty="0"/>
              <a:t>Quelle 8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8F7D4EFB-84C7-6992-A22A-158462CE658C}"/>
              </a:ext>
            </a:extLst>
          </p:cNvPr>
          <p:cNvSpPr txBox="1"/>
          <p:nvPr/>
        </p:nvSpPr>
        <p:spPr>
          <a:xfrm>
            <a:off x="8072718" y="5991871"/>
            <a:ext cx="6623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100" dirty="0"/>
              <a:t>Quelle 7</a:t>
            </a:r>
          </a:p>
        </p:txBody>
      </p:sp>
    </p:spTree>
    <p:extLst>
      <p:ext uri="{BB962C8B-B14F-4D97-AF65-F5344CB8AC3E}">
        <p14:creationId xmlns:p14="http://schemas.microsoft.com/office/powerpoint/2010/main" val="2718641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3" grpId="0"/>
      <p:bldP spid="4" grpId="0"/>
    </p:bld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4894</Words>
  <Application>Microsoft Office PowerPoint</Application>
  <PresentationFormat>Bildschirmpräsentation (4:3)</PresentationFormat>
  <Paragraphs>982</Paragraphs>
  <Slides>118</Slides>
  <Notes>2</Notes>
  <HiddenSlides>7</HiddenSlides>
  <MMClips>34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118</vt:i4>
      </vt:variant>
    </vt:vector>
  </HeadingPairs>
  <TitlesOfParts>
    <vt:vector size="122" baseType="lpstr">
      <vt:lpstr>Arial</vt:lpstr>
      <vt:lpstr>Calibri</vt:lpstr>
      <vt:lpstr>Wingdings</vt:lpstr>
      <vt:lpstr>Office-Design</vt:lpstr>
      <vt:lpstr>Handwerklicher Refresher Gallenwege, Gallenblase</vt:lpstr>
      <vt:lpstr>Handwerklicher Refresher Gallenwege, Gallenblase</vt:lpstr>
      <vt:lpstr>Teaser: One Stop Shopping</vt:lpstr>
      <vt:lpstr>PowerPoint-Präsentation</vt:lpstr>
      <vt:lpstr>PowerPoint-Präsentation</vt:lpstr>
      <vt:lpstr> </vt:lpstr>
      <vt:lpstr>Anatomie 3/3</vt:lpstr>
      <vt:lpstr>Anatomie 3/3</vt:lpstr>
      <vt:lpstr>PowerPoint-Präsentation</vt:lpstr>
      <vt:lpstr>Schallkopfhaltung/Untersuchungsgang</vt:lpstr>
      <vt:lpstr>Normalbefund</vt:lpstr>
      <vt:lpstr>Normalbefund</vt:lpstr>
      <vt:lpstr>Normalbefund</vt:lpstr>
      <vt:lpstr>Beispiel Videos Perspektiven</vt:lpstr>
      <vt:lpstr>GB linear</vt:lpstr>
      <vt:lpstr>Steckbrief normale Gallenblase</vt:lpstr>
      <vt:lpstr>Postprandiale Gallenblase</vt:lpstr>
      <vt:lpstr>Trick postprandiale GB finden</vt:lpstr>
      <vt:lpstr>Trick GB suchen: hier St.n.CHE</vt:lpstr>
      <vt:lpstr>Gallenblase: re Kolonflexur und Rippenbogen</vt:lpstr>
      <vt:lpstr>Gallenblase ohne und mit TGC-Anpassung</vt:lpstr>
      <vt:lpstr>Verdickte GB-Wand (&gt;3mm): extrinsische Faktoren</vt:lpstr>
      <vt:lpstr>Ductus Zystikus…?...</vt:lpstr>
      <vt:lpstr>Gallenblase Befunde/Pathologien</vt:lpstr>
      <vt:lpstr>Gallenblase Befunde/Pathologien</vt:lpstr>
      <vt:lpstr>Gallenblase Befunde/Pathologien</vt:lpstr>
      <vt:lpstr>Gallenblase Befunde/Pathologien</vt:lpstr>
      <vt:lpstr>Sludge</vt:lpstr>
      <vt:lpstr> Steckbrief GB-Sludge</vt:lpstr>
      <vt:lpstr>Gallenblase Befunde/Pathologien</vt:lpstr>
      <vt:lpstr>Cholezystolithiasis</vt:lpstr>
      <vt:lpstr>Cholezystolithiasis</vt:lpstr>
      <vt:lpstr>Steckbrief Cholezystolithiasis</vt:lpstr>
      <vt:lpstr>Gallenblase Befunde/Pathologien</vt:lpstr>
      <vt:lpstr>Polyp</vt:lpstr>
      <vt:lpstr>Polyp</vt:lpstr>
      <vt:lpstr>Gallenstein, Polyp</vt:lpstr>
      <vt:lpstr>Steckbrief GB-Polypen</vt:lpstr>
      <vt:lpstr>Follow up GB-Polypen</vt:lpstr>
      <vt:lpstr>Polyp und CEUS (Beispiel 1)</vt:lpstr>
      <vt:lpstr>Cholesterolpolyp vs Papillom im CEUS</vt:lpstr>
      <vt:lpstr>Polyp im CEUS (Beispiel 2)</vt:lpstr>
      <vt:lpstr>Adenomyomatose</vt:lpstr>
      <vt:lpstr>Gallenblase Befunde/Pathologien</vt:lpstr>
      <vt:lpstr>Akute Cholezystitis</vt:lpstr>
      <vt:lpstr>Akute Cholezystitis</vt:lpstr>
      <vt:lpstr>Cholezystitis, Konkremente</vt:lpstr>
      <vt:lpstr>Steckbrief akute Cholezystitis</vt:lpstr>
      <vt:lpstr>Akute Cholezystitis mit Pericholezystitis</vt:lpstr>
      <vt:lpstr>Akute Cholezystitis mit Perforation</vt:lpstr>
      <vt:lpstr>Akute Cholezystitis mit Perforation, CEUS</vt:lpstr>
      <vt:lpstr>Cholezystitis und GB-Hydrops</vt:lpstr>
      <vt:lpstr>Steckbrief chronische Cholezystitis</vt:lpstr>
      <vt:lpstr>Porzellan-GB</vt:lpstr>
      <vt:lpstr>Gallenblase Befunde/Pathologien</vt:lpstr>
      <vt:lpstr>GB-Neoplasie</vt:lpstr>
      <vt:lpstr>Steckbrief GB-Neoplasie</vt:lpstr>
      <vt:lpstr>Zusammenfassung GB-Untersuchungstechnik</vt:lpstr>
      <vt:lpstr>Teil 2: Gallenwege</vt:lpstr>
      <vt:lpstr>intrahepatisch/extrahepatisch</vt:lpstr>
      <vt:lpstr>Gallenwege Anatomie Lig. Hepatoduodenale</vt:lpstr>
      <vt:lpstr>PowerPoint-Präsentation</vt:lpstr>
      <vt:lpstr>PowerPoint-Präsentation</vt:lpstr>
      <vt:lpstr>Gallenwege Normalbefund</vt:lpstr>
      <vt:lpstr>PowerPoint-Präsentation</vt:lpstr>
      <vt:lpstr>PowerPoint-Präsentation</vt:lpstr>
      <vt:lpstr>PowerPoint-Präsentation</vt:lpstr>
      <vt:lpstr>Video Gallenwege erweitert/normal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Steckbrief Cholestase</vt:lpstr>
      <vt:lpstr>Sonstiges: Dilatation des DHC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Cholangio Ca intrahepatisch 1</vt:lpstr>
      <vt:lpstr>Cholangio Ca 1 CEUS</vt:lpstr>
      <vt:lpstr>Cholangio Ca 2</vt:lpstr>
      <vt:lpstr>Cholangio Ca 3</vt:lpstr>
      <vt:lpstr>Steckbrief Cholangio Ca</vt:lpstr>
      <vt:lpstr>PowerPoint-Präsentation</vt:lpstr>
      <vt:lpstr>Finally: Der One Stop Shopping Schnitt</vt:lpstr>
      <vt:lpstr>PowerPoint-Präsentation</vt:lpstr>
      <vt:lpstr>PowerPoint-Präsentation</vt:lpstr>
      <vt:lpstr>Anhang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Thomas Chlibec</dc:creator>
  <cp:lastModifiedBy>Thomas Chlibec</cp:lastModifiedBy>
  <cp:revision>37</cp:revision>
  <dcterms:created xsi:type="dcterms:W3CDTF">2021-08-18T21:25:20Z</dcterms:created>
  <dcterms:modified xsi:type="dcterms:W3CDTF">2026-06-24T19:12:57Z</dcterms:modified>
</cp:coreProperties>
</file>