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471" r:id="rId2"/>
    <p:sldId id="470" r:id="rId3"/>
    <p:sldId id="280" r:id="rId4"/>
    <p:sldId id="405" r:id="rId5"/>
    <p:sldId id="384" r:id="rId6"/>
    <p:sldId id="420" r:id="rId7"/>
    <p:sldId id="421" r:id="rId8"/>
    <p:sldId id="406" r:id="rId9"/>
    <p:sldId id="342" r:id="rId10"/>
    <p:sldId id="267" r:id="rId11"/>
    <p:sldId id="419" r:id="rId12"/>
    <p:sldId id="285" r:id="rId13"/>
    <p:sldId id="277" r:id="rId14"/>
    <p:sldId id="450" r:id="rId15"/>
    <p:sldId id="284" r:id="rId16"/>
    <p:sldId id="441" r:id="rId17"/>
    <p:sldId id="426" r:id="rId18"/>
    <p:sldId id="348" r:id="rId19"/>
    <p:sldId id="433" r:id="rId20"/>
    <p:sldId id="312" r:id="rId21"/>
    <p:sldId id="402" r:id="rId22"/>
    <p:sldId id="434" r:id="rId23"/>
    <p:sldId id="407" r:id="rId24"/>
    <p:sldId id="422" r:id="rId25"/>
    <p:sldId id="374" r:id="rId26"/>
    <p:sldId id="375" r:id="rId27"/>
    <p:sldId id="376" r:id="rId28"/>
    <p:sldId id="403" r:id="rId29"/>
    <p:sldId id="386" r:id="rId30"/>
    <p:sldId id="435" r:id="rId31"/>
    <p:sldId id="371" r:id="rId32"/>
    <p:sldId id="346" r:id="rId33"/>
    <p:sldId id="379" r:id="rId34"/>
    <p:sldId id="272" r:id="rId35"/>
    <p:sldId id="424" r:id="rId36"/>
    <p:sldId id="436" r:id="rId37"/>
    <p:sldId id="423" r:id="rId38"/>
    <p:sldId id="438" r:id="rId39"/>
    <p:sldId id="343" r:id="rId40"/>
    <p:sldId id="344" r:id="rId41"/>
    <p:sldId id="408" r:id="rId42"/>
    <p:sldId id="409" r:id="rId43"/>
    <p:sldId id="345" r:id="rId44"/>
    <p:sldId id="425" r:id="rId45"/>
    <p:sldId id="437" r:id="rId46"/>
    <p:sldId id="303" r:id="rId47"/>
    <p:sldId id="301" r:id="rId48"/>
    <p:sldId id="273" r:id="rId49"/>
    <p:sldId id="370" r:id="rId50"/>
    <p:sldId id="418" r:id="rId51"/>
    <p:sldId id="297" r:id="rId52"/>
    <p:sldId id="369" r:id="rId53"/>
    <p:sldId id="270" r:id="rId54"/>
    <p:sldId id="464" r:id="rId55"/>
    <p:sldId id="398" r:id="rId56"/>
    <p:sldId id="468" r:id="rId57"/>
  </p:sldIdLst>
  <p:sldSz cx="9144000" cy="6858000" type="screen4x3"/>
  <p:notesSz cx="6792913" cy="9925050"/>
  <p:defaultTextStyle>
    <a:defPPr>
      <a:defRPr lang="de-CH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A3C53C-81C2-453E-A6FD-47CE97FAA144}" v="1" dt="2026-09-09T17:36:21.3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Chlibec" userId="c87dddfd14196b94" providerId="LiveId" clId="{F4ED6806-5298-49E5-9E96-CC0CF4687DFB}"/>
    <pc:docChg chg="undo custSel addSld delSld modSld sldOrd modMainMaster modNotesMaster modHandout">
      <pc:chgData name="Thomas Chlibec" userId="c87dddfd14196b94" providerId="LiveId" clId="{F4ED6806-5298-49E5-9E96-CC0CF4687DFB}" dt="2026-09-09T17:49:21.506" v="13065" actId="2696"/>
      <pc:docMkLst>
        <pc:docMk/>
      </pc:docMkLst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0" sldId="257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333540279" sldId="258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0" sldId="262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743715157" sldId="265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0" sldId="266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03067666" sldId="268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169353240" sldId="271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019411282" sldId="275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835792569" sldId="276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57709565" sldId="281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21411168" sldId="287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083385719" sldId="289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57789696" sldId="290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4246112550" sldId="291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140339817" sldId="293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07893613" sldId="294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695416370" sldId="296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425465339" sldId="311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703171924" sldId="313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041139489" sldId="317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726970321" sldId="319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786706428" sldId="320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504922012" sldId="322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838449851" sldId="324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471041935" sldId="326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274196345" sldId="332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388199934" sldId="335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70075783" sldId="336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4146772668" sldId="337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266382241" sldId="338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781942646" sldId="339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770873688" sldId="340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823667040" sldId="347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764708887" sldId="349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857691857" sldId="350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103736394" sldId="351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724385205" sldId="353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745132996" sldId="354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240518819" sldId="355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344406434" sldId="358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768245505" sldId="359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143320232" sldId="360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144768092" sldId="361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560769737" sldId="362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683663483" sldId="381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911623147" sldId="382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822806524" sldId="383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342580633" sldId="385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573332793" sldId="387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711924153" sldId="388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489522279" sldId="389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570833365" sldId="390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546625321" sldId="391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410218368" sldId="393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898136878" sldId="399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227724760" sldId="401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410295761" sldId="404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251486620" sldId="410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714430346" sldId="412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940955252" sldId="413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601073215" sldId="415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399908837" sldId="416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26549572" sldId="417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465362374" sldId="427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590721035" sldId="429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645180012" sldId="431"/>
        </pc:sldMkLst>
      </pc:sldChg>
      <pc:sldChg chg="del ord">
        <pc:chgData name="Thomas Chlibec" userId="c87dddfd14196b94" providerId="LiveId" clId="{F4ED6806-5298-49E5-9E96-CC0CF4687DFB}" dt="2026-09-09T17:49:21.506" v="13065" actId="2696"/>
        <pc:sldMkLst>
          <pc:docMk/>
          <pc:sldMk cId="327467951" sldId="432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827986493" sldId="442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900509428" sldId="445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642614477" sldId="446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392880345" sldId="449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3209906412" sldId="456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483387974" sldId="457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2377340056" sldId="465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1449714980" sldId="466"/>
        </pc:sldMkLst>
      </pc:sldChg>
      <pc:sldChg chg="del">
        <pc:chgData name="Thomas Chlibec" userId="c87dddfd14196b94" providerId="LiveId" clId="{F4ED6806-5298-49E5-9E96-CC0CF4687DFB}" dt="2026-09-09T17:49:21.506" v="13065" actId="2696"/>
        <pc:sldMkLst>
          <pc:docMk/>
          <pc:sldMk cId="931223318" sldId="467"/>
        </pc:sldMkLst>
      </pc:sldChg>
      <pc:sldChg chg="modSp new del mod">
        <pc:chgData name="Thomas Chlibec" userId="c87dddfd14196b94" providerId="LiveId" clId="{F4ED6806-5298-49E5-9E96-CC0CF4687DFB}" dt="2026-09-09T17:49:21.506" v="13065" actId="2696"/>
        <pc:sldMkLst>
          <pc:docMk/>
          <pc:sldMk cId="1125099036" sldId="469"/>
        </pc:sldMkLst>
        <pc:spChg chg="mod">
          <ac:chgData name="Thomas Chlibec" userId="c87dddfd14196b94" providerId="LiveId" clId="{F4ED6806-5298-49E5-9E96-CC0CF4687DFB}" dt="2026-09-09T17:36:39.409" v="13050" actId="5793"/>
          <ac:spMkLst>
            <pc:docMk/>
            <pc:sldMk cId="1125099036" sldId="469"/>
            <ac:spMk id="3" creationId="{ECE65BA2-138B-6842-0E3D-B42469D0596B}"/>
          </ac:spMkLst>
        </pc:spChg>
      </pc:sldChg>
      <pc:sldChg chg="add">
        <pc:chgData name="Thomas Chlibec" userId="c87dddfd14196b94" providerId="LiveId" clId="{F4ED6806-5298-49E5-9E96-CC0CF4687DFB}" dt="2026-09-09T17:35:09.963" v="12965" actId="2890"/>
        <pc:sldMkLst>
          <pc:docMk/>
          <pc:sldMk cId="3686133674" sldId="470"/>
        </pc:sldMkLst>
      </pc:sldChg>
      <pc:sldChg chg="modSp new mod">
        <pc:chgData name="Thomas Chlibec" userId="c87dddfd14196b94" providerId="LiveId" clId="{F4ED6806-5298-49E5-9E96-CC0CF4687DFB}" dt="2026-09-09T17:46:40.171" v="13064" actId="20577"/>
        <pc:sldMkLst>
          <pc:docMk/>
          <pc:sldMk cId="3958167716" sldId="471"/>
        </pc:sldMkLst>
        <pc:spChg chg="mod">
          <ac:chgData name="Thomas Chlibec" userId="c87dddfd14196b94" providerId="LiveId" clId="{F4ED6806-5298-49E5-9E96-CC0CF4687DFB}" dt="2026-09-09T17:36:11.090" v="13043" actId="20577"/>
          <ac:spMkLst>
            <pc:docMk/>
            <pc:sldMk cId="3958167716" sldId="471"/>
            <ac:spMk id="2" creationId="{8A038E79-EE96-DBA4-7566-74236193C3A1}"/>
          </ac:spMkLst>
        </pc:spChg>
        <pc:spChg chg="mod">
          <ac:chgData name="Thomas Chlibec" userId="c87dddfd14196b94" providerId="LiveId" clId="{F4ED6806-5298-49E5-9E96-CC0CF4687DFB}" dt="2026-09-09T17:46:40.171" v="13064" actId="20577"/>
          <ac:spMkLst>
            <pc:docMk/>
            <pc:sldMk cId="3958167716" sldId="471"/>
            <ac:spMk id="3" creationId="{80203799-2AC8-1010-4AA3-28751BEF712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A904FD-94C0-4E33-94E0-01679B00F191}" type="doc">
      <dgm:prSet loTypeId="urn:microsoft.com/office/officeart/2008/layout/LinedList" loCatId="list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DC3227D4-B7FD-4EBB-AEF7-DD2592AB835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Appendicitis</a:t>
          </a:r>
        </a:p>
      </dgm:t>
    </dgm:pt>
    <dgm:pt modelId="{5E63C5D5-DA24-4297-B809-7F903533BF76}" type="parTrans" cxnId="{A0078094-BD9E-4AB4-BB20-9CB3ABBD202E}">
      <dgm:prSet/>
      <dgm:spPr/>
      <dgm:t>
        <a:bodyPr/>
        <a:lstStyle/>
        <a:p>
          <a:endParaRPr lang="en-US"/>
        </a:p>
      </dgm:t>
    </dgm:pt>
    <dgm:pt modelId="{A5502BC2-A86F-42D0-AA8D-4ECEE6812FEE}" type="sibTrans" cxnId="{A0078094-BD9E-4AB4-BB20-9CB3ABBD202E}">
      <dgm:prSet/>
      <dgm:spPr/>
      <dgm:t>
        <a:bodyPr/>
        <a:lstStyle/>
        <a:p>
          <a:endParaRPr lang="en-US"/>
        </a:p>
      </dgm:t>
    </dgm:pt>
    <dgm:pt modelId="{871CF962-6E1F-40BB-8398-80776C85C196}">
      <dgm:prSet/>
      <dgm:spPr/>
      <dgm:t>
        <a:bodyPr/>
        <a:lstStyle/>
        <a:p>
          <a:r>
            <a:rPr lang="de-DE" dirty="0">
              <a:solidFill>
                <a:srgbClr val="FF0000"/>
              </a:solidFill>
            </a:rPr>
            <a:t>Colitis, (Sigma)-Divertikulitis</a:t>
          </a:r>
          <a:endParaRPr lang="en-US" dirty="0">
            <a:solidFill>
              <a:srgbClr val="FF0000"/>
            </a:solidFill>
          </a:endParaRPr>
        </a:p>
      </dgm:t>
    </dgm:pt>
    <dgm:pt modelId="{58AF07C5-0D74-4FFD-B3D4-CF16D5FE64A5}" type="parTrans" cxnId="{5EB97C79-D994-4B37-8303-99059EA42966}">
      <dgm:prSet/>
      <dgm:spPr/>
      <dgm:t>
        <a:bodyPr/>
        <a:lstStyle/>
        <a:p>
          <a:endParaRPr lang="en-US"/>
        </a:p>
      </dgm:t>
    </dgm:pt>
    <dgm:pt modelId="{45D95A96-0CB8-42E5-879C-0826EC739928}" type="sibTrans" cxnId="{5EB97C79-D994-4B37-8303-99059EA42966}">
      <dgm:prSet/>
      <dgm:spPr/>
      <dgm:t>
        <a:bodyPr/>
        <a:lstStyle/>
        <a:p>
          <a:endParaRPr lang="en-US"/>
        </a:p>
      </dgm:t>
    </dgm:pt>
    <dgm:pt modelId="{9AA55F3B-B5AF-409C-9694-448C8513A3F6}">
      <dgm:prSet/>
      <dgm:spPr/>
      <dgm:t>
        <a:bodyPr/>
        <a:lstStyle/>
        <a:p>
          <a:r>
            <a:rPr lang="de-DE" dirty="0"/>
            <a:t>(segmentale) Ileitis, … </a:t>
          </a:r>
          <a:r>
            <a:rPr lang="de-DE" dirty="0" err="1"/>
            <a:t>itis</a:t>
          </a:r>
          <a:r>
            <a:rPr lang="de-DE" dirty="0"/>
            <a:t>…</a:t>
          </a:r>
          <a:endParaRPr lang="en-US" dirty="0"/>
        </a:p>
      </dgm:t>
    </dgm:pt>
    <dgm:pt modelId="{A29D99F8-D844-4628-9F87-709A2A44D974}" type="parTrans" cxnId="{F34737D3-CF41-449F-9BAF-FEC9ADFAD44E}">
      <dgm:prSet/>
      <dgm:spPr/>
      <dgm:t>
        <a:bodyPr/>
        <a:lstStyle/>
        <a:p>
          <a:endParaRPr lang="en-US"/>
        </a:p>
      </dgm:t>
    </dgm:pt>
    <dgm:pt modelId="{453420DF-BCB2-4AB6-BCEF-DE52B450A3F1}" type="sibTrans" cxnId="{F34737D3-CF41-449F-9BAF-FEC9ADFAD44E}">
      <dgm:prSet/>
      <dgm:spPr/>
      <dgm:t>
        <a:bodyPr/>
        <a:lstStyle/>
        <a:p>
          <a:endParaRPr lang="en-US"/>
        </a:p>
      </dgm:t>
    </dgm:pt>
    <dgm:pt modelId="{73739044-6FA1-4049-BD31-4E42A82E530A}">
      <dgm:prSet/>
      <dgm:spPr/>
      <dgm:t>
        <a:bodyPr/>
        <a:lstStyle/>
        <a:p>
          <a:r>
            <a:rPr lang="de-DE" dirty="0"/>
            <a:t>Enteritis</a:t>
          </a:r>
          <a:endParaRPr lang="en-US" dirty="0"/>
        </a:p>
      </dgm:t>
    </dgm:pt>
    <dgm:pt modelId="{6D81E9B2-37AB-4EAE-9396-D45A4ED4019A}" type="parTrans" cxnId="{F34A1108-5676-4192-AF61-26A5E95EC9A3}">
      <dgm:prSet/>
      <dgm:spPr/>
      <dgm:t>
        <a:bodyPr/>
        <a:lstStyle/>
        <a:p>
          <a:endParaRPr lang="en-US"/>
        </a:p>
      </dgm:t>
    </dgm:pt>
    <dgm:pt modelId="{222D4A2F-84BD-4F89-9F1C-7E5E91D32B55}" type="sibTrans" cxnId="{F34A1108-5676-4192-AF61-26A5E95EC9A3}">
      <dgm:prSet/>
      <dgm:spPr/>
      <dgm:t>
        <a:bodyPr/>
        <a:lstStyle/>
        <a:p>
          <a:endParaRPr lang="en-US"/>
        </a:p>
      </dgm:t>
    </dgm:pt>
    <dgm:pt modelId="{A4F39DFE-CCCA-4611-9571-4125BC1E0455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Ileus</a:t>
          </a:r>
          <a:endParaRPr lang="en-US" dirty="0">
            <a:solidFill>
              <a:schemeClr val="tx1"/>
            </a:solidFill>
          </a:endParaRPr>
        </a:p>
      </dgm:t>
    </dgm:pt>
    <dgm:pt modelId="{A3E5E0E4-3ACD-46AF-B175-FB515900E814}" type="parTrans" cxnId="{8B2AE382-3933-4256-AF77-458D143E173C}">
      <dgm:prSet/>
      <dgm:spPr/>
      <dgm:t>
        <a:bodyPr/>
        <a:lstStyle/>
        <a:p>
          <a:endParaRPr lang="en-US"/>
        </a:p>
      </dgm:t>
    </dgm:pt>
    <dgm:pt modelId="{20FE4194-42D1-4140-964F-F295380A6184}" type="sibTrans" cxnId="{8B2AE382-3933-4256-AF77-458D143E173C}">
      <dgm:prSet/>
      <dgm:spPr/>
      <dgm:t>
        <a:bodyPr/>
        <a:lstStyle/>
        <a:p>
          <a:endParaRPr lang="en-US"/>
        </a:p>
      </dgm:t>
    </dgm:pt>
    <dgm:pt modelId="{C5C34E44-8AF5-4C7B-8299-244D43CE34C4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Tumoren (insbesondere Kolonrahmen)</a:t>
          </a:r>
          <a:endParaRPr lang="en-US" dirty="0">
            <a:solidFill>
              <a:schemeClr val="tx1"/>
            </a:solidFill>
          </a:endParaRPr>
        </a:p>
      </dgm:t>
    </dgm:pt>
    <dgm:pt modelId="{FEE61E29-282F-4603-A49B-E0DDBF7E3E78}" type="parTrans" cxnId="{67783186-49E2-4A06-85BB-E7C920F275C2}">
      <dgm:prSet/>
      <dgm:spPr/>
      <dgm:t>
        <a:bodyPr/>
        <a:lstStyle/>
        <a:p>
          <a:endParaRPr lang="en-US"/>
        </a:p>
      </dgm:t>
    </dgm:pt>
    <dgm:pt modelId="{5D21638B-8D75-4B8E-999B-D1EAB89A69A8}" type="sibTrans" cxnId="{67783186-49E2-4A06-85BB-E7C920F275C2}">
      <dgm:prSet/>
      <dgm:spPr/>
      <dgm:t>
        <a:bodyPr/>
        <a:lstStyle/>
        <a:p>
          <a:endParaRPr lang="en-US"/>
        </a:p>
      </dgm:t>
    </dgm:pt>
    <dgm:pt modelId="{0DD6039D-87FB-4391-9463-8E540A244688}">
      <dgm:prSet/>
      <dgm:spPr/>
      <dgm:t>
        <a:bodyPr/>
        <a:lstStyle/>
        <a:p>
          <a:r>
            <a:rPr lang="de-DE" dirty="0"/>
            <a:t>(Invagination), (Ischämie), …</a:t>
          </a:r>
          <a:endParaRPr lang="en-US" dirty="0"/>
        </a:p>
      </dgm:t>
    </dgm:pt>
    <dgm:pt modelId="{D4FFA269-22CB-49C3-B087-0E14881E1861}" type="parTrans" cxnId="{DE0EF326-4645-4EC2-92FB-F2BE69AC9F4E}">
      <dgm:prSet/>
      <dgm:spPr/>
      <dgm:t>
        <a:bodyPr/>
        <a:lstStyle/>
        <a:p>
          <a:endParaRPr lang="en-US"/>
        </a:p>
      </dgm:t>
    </dgm:pt>
    <dgm:pt modelId="{BC18236F-0240-42C1-968F-C85CB9ECD54E}" type="sibTrans" cxnId="{DE0EF326-4645-4EC2-92FB-F2BE69AC9F4E}">
      <dgm:prSet/>
      <dgm:spPr/>
      <dgm:t>
        <a:bodyPr/>
        <a:lstStyle/>
        <a:p>
          <a:endParaRPr lang="en-US"/>
        </a:p>
      </dgm:t>
    </dgm:pt>
    <dgm:pt modelId="{F6C718E2-EFC8-4A77-B9E0-4A7995EFFD9C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Hernien</a:t>
          </a:r>
          <a:endParaRPr lang="en-US" dirty="0">
            <a:solidFill>
              <a:schemeClr val="tx1"/>
            </a:solidFill>
          </a:endParaRPr>
        </a:p>
      </dgm:t>
    </dgm:pt>
    <dgm:pt modelId="{A01773FD-480D-4F79-A567-551C3CF0617C}" type="parTrans" cxnId="{EB39272B-B54B-4E9D-8FD8-A644B0C35C1F}">
      <dgm:prSet/>
      <dgm:spPr/>
      <dgm:t>
        <a:bodyPr/>
        <a:lstStyle/>
        <a:p>
          <a:endParaRPr lang="de-CH"/>
        </a:p>
      </dgm:t>
    </dgm:pt>
    <dgm:pt modelId="{9719052C-66DC-4865-AF97-E932F4D8A737}" type="sibTrans" cxnId="{EB39272B-B54B-4E9D-8FD8-A644B0C35C1F}">
      <dgm:prSet/>
      <dgm:spPr/>
      <dgm:t>
        <a:bodyPr/>
        <a:lstStyle/>
        <a:p>
          <a:endParaRPr lang="de-CH"/>
        </a:p>
      </dgm:t>
    </dgm:pt>
    <dgm:pt modelId="{D4BBA544-F21A-42A8-90AC-505A647F66B9}" type="pres">
      <dgm:prSet presAssocID="{40A904FD-94C0-4E33-94E0-01679B00F191}" presName="vert0" presStyleCnt="0">
        <dgm:presLayoutVars>
          <dgm:dir/>
          <dgm:animOne val="branch"/>
          <dgm:animLvl val="lvl"/>
        </dgm:presLayoutVars>
      </dgm:prSet>
      <dgm:spPr/>
    </dgm:pt>
    <dgm:pt modelId="{0B8E50A4-90D2-4914-B800-A561E1BD543F}" type="pres">
      <dgm:prSet presAssocID="{DC3227D4-B7FD-4EBB-AEF7-DD2592AB8356}" presName="thickLine" presStyleLbl="alignNode1" presStyleIdx="0" presStyleCnt="8"/>
      <dgm:spPr/>
    </dgm:pt>
    <dgm:pt modelId="{4E032730-0462-4BAD-8B97-AFC2C04A3F2C}" type="pres">
      <dgm:prSet presAssocID="{DC3227D4-B7FD-4EBB-AEF7-DD2592AB8356}" presName="horz1" presStyleCnt="0"/>
      <dgm:spPr/>
    </dgm:pt>
    <dgm:pt modelId="{A0AFEE64-99EA-4762-A6FD-ABEC9A9E58CE}" type="pres">
      <dgm:prSet presAssocID="{DC3227D4-B7FD-4EBB-AEF7-DD2592AB8356}" presName="tx1" presStyleLbl="revTx" presStyleIdx="0" presStyleCnt="8"/>
      <dgm:spPr/>
    </dgm:pt>
    <dgm:pt modelId="{D8ECC85F-FC30-46C0-9C94-BE2757F417FA}" type="pres">
      <dgm:prSet presAssocID="{DC3227D4-B7FD-4EBB-AEF7-DD2592AB8356}" presName="vert1" presStyleCnt="0"/>
      <dgm:spPr/>
    </dgm:pt>
    <dgm:pt modelId="{D0FF0CD8-3155-4C0E-B10C-B95ECF9D0E88}" type="pres">
      <dgm:prSet presAssocID="{871CF962-6E1F-40BB-8398-80776C85C196}" presName="thickLine" presStyleLbl="alignNode1" presStyleIdx="1" presStyleCnt="8"/>
      <dgm:spPr/>
    </dgm:pt>
    <dgm:pt modelId="{5AFA637F-FA95-4755-9206-BA13D17895CD}" type="pres">
      <dgm:prSet presAssocID="{871CF962-6E1F-40BB-8398-80776C85C196}" presName="horz1" presStyleCnt="0"/>
      <dgm:spPr/>
    </dgm:pt>
    <dgm:pt modelId="{CF26F5B3-D5B2-43BF-A4E8-549982A2AB14}" type="pres">
      <dgm:prSet presAssocID="{871CF962-6E1F-40BB-8398-80776C85C196}" presName="tx1" presStyleLbl="revTx" presStyleIdx="1" presStyleCnt="8"/>
      <dgm:spPr/>
    </dgm:pt>
    <dgm:pt modelId="{4AB36D98-E98B-40FE-9195-51C1FFA2C691}" type="pres">
      <dgm:prSet presAssocID="{871CF962-6E1F-40BB-8398-80776C85C196}" presName="vert1" presStyleCnt="0"/>
      <dgm:spPr/>
    </dgm:pt>
    <dgm:pt modelId="{5CABE258-31DA-44FC-841D-AA841A944BC1}" type="pres">
      <dgm:prSet presAssocID="{9AA55F3B-B5AF-409C-9694-448C8513A3F6}" presName="thickLine" presStyleLbl="alignNode1" presStyleIdx="2" presStyleCnt="8"/>
      <dgm:spPr/>
    </dgm:pt>
    <dgm:pt modelId="{74953CCC-D80C-455F-B47B-7957A61038D7}" type="pres">
      <dgm:prSet presAssocID="{9AA55F3B-B5AF-409C-9694-448C8513A3F6}" presName="horz1" presStyleCnt="0"/>
      <dgm:spPr/>
    </dgm:pt>
    <dgm:pt modelId="{37F2D4A0-723C-4E9D-B5BF-2806676BE2AA}" type="pres">
      <dgm:prSet presAssocID="{9AA55F3B-B5AF-409C-9694-448C8513A3F6}" presName="tx1" presStyleLbl="revTx" presStyleIdx="2" presStyleCnt="8"/>
      <dgm:spPr/>
    </dgm:pt>
    <dgm:pt modelId="{1BF55EE5-902A-4CEB-AFEE-1E9EE4DAE889}" type="pres">
      <dgm:prSet presAssocID="{9AA55F3B-B5AF-409C-9694-448C8513A3F6}" presName="vert1" presStyleCnt="0"/>
      <dgm:spPr/>
    </dgm:pt>
    <dgm:pt modelId="{CCC51D16-9881-4361-835B-079348D4082D}" type="pres">
      <dgm:prSet presAssocID="{73739044-6FA1-4049-BD31-4E42A82E530A}" presName="thickLine" presStyleLbl="alignNode1" presStyleIdx="3" presStyleCnt="8"/>
      <dgm:spPr/>
    </dgm:pt>
    <dgm:pt modelId="{BBE152B8-BE9A-4184-97B2-B453698E0278}" type="pres">
      <dgm:prSet presAssocID="{73739044-6FA1-4049-BD31-4E42A82E530A}" presName="horz1" presStyleCnt="0"/>
      <dgm:spPr/>
    </dgm:pt>
    <dgm:pt modelId="{136245E5-5DC5-417F-8F60-1C5CAD06248A}" type="pres">
      <dgm:prSet presAssocID="{73739044-6FA1-4049-BD31-4E42A82E530A}" presName="tx1" presStyleLbl="revTx" presStyleIdx="3" presStyleCnt="8"/>
      <dgm:spPr/>
    </dgm:pt>
    <dgm:pt modelId="{F9C69DA8-6D4D-40E2-9A80-8CA4642F018A}" type="pres">
      <dgm:prSet presAssocID="{73739044-6FA1-4049-BD31-4E42A82E530A}" presName="vert1" presStyleCnt="0"/>
      <dgm:spPr/>
    </dgm:pt>
    <dgm:pt modelId="{0BB5F68D-96B6-450B-A705-883A74C22741}" type="pres">
      <dgm:prSet presAssocID="{A4F39DFE-CCCA-4611-9571-4125BC1E0455}" presName="thickLine" presStyleLbl="alignNode1" presStyleIdx="4" presStyleCnt="8"/>
      <dgm:spPr/>
    </dgm:pt>
    <dgm:pt modelId="{0D0DE796-AB2C-43EA-8DF8-B63990760890}" type="pres">
      <dgm:prSet presAssocID="{A4F39DFE-CCCA-4611-9571-4125BC1E0455}" presName="horz1" presStyleCnt="0"/>
      <dgm:spPr/>
    </dgm:pt>
    <dgm:pt modelId="{EFA6B426-96C1-4D9C-890B-F75686E79530}" type="pres">
      <dgm:prSet presAssocID="{A4F39DFE-CCCA-4611-9571-4125BC1E0455}" presName="tx1" presStyleLbl="revTx" presStyleIdx="4" presStyleCnt="8"/>
      <dgm:spPr/>
    </dgm:pt>
    <dgm:pt modelId="{24E41B6F-0114-4AE8-8D27-A08E7526FB5F}" type="pres">
      <dgm:prSet presAssocID="{A4F39DFE-CCCA-4611-9571-4125BC1E0455}" presName="vert1" presStyleCnt="0"/>
      <dgm:spPr/>
    </dgm:pt>
    <dgm:pt modelId="{478A08B3-318D-4018-88D6-30FBDFA51F51}" type="pres">
      <dgm:prSet presAssocID="{F6C718E2-EFC8-4A77-B9E0-4A7995EFFD9C}" presName="thickLine" presStyleLbl="alignNode1" presStyleIdx="5" presStyleCnt="8"/>
      <dgm:spPr/>
    </dgm:pt>
    <dgm:pt modelId="{505FBBC8-346F-4FE1-94AA-543977B6D0D4}" type="pres">
      <dgm:prSet presAssocID="{F6C718E2-EFC8-4A77-B9E0-4A7995EFFD9C}" presName="horz1" presStyleCnt="0"/>
      <dgm:spPr/>
    </dgm:pt>
    <dgm:pt modelId="{D3DD020E-CBCA-4A0F-9BBA-5ECD9D2AD163}" type="pres">
      <dgm:prSet presAssocID="{F6C718E2-EFC8-4A77-B9E0-4A7995EFFD9C}" presName="tx1" presStyleLbl="revTx" presStyleIdx="5" presStyleCnt="8"/>
      <dgm:spPr/>
    </dgm:pt>
    <dgm:pt modelId="{81878A28-CB54-4A2D-AE41-13CE14024EB2}" type="pres">
      <dgm:prSet presAssocID="{F6C718E2-EFC8-4A77-B9E0-4A7995EFFD9C}" presName="vert1" presStyleCnt="0"/>
      <dgm:spPr/>
    </dgm:pt>
    <dgm:pt modelId="{DB08ED43-AB26-4BEA-8667-67EA633B8BF2}" type="pres">
      <dgm:prSet presAssocID="{C5C34E44-8AF5-4C7B-8299-244D43CE34C4}" presName="thickLine" presStyleLbl="alignNode1" presStyleIdx="6" presStyleCnt="8"/>
      <dgm:spPr/>
    </dgm:pt>
    <dgm:pt modelId="{C4ED3A20-702A-495B-95F4-EAD8A6BA1E3B}" type="pres">
      <dgm:prSet presAssocID="{C5C34E44-8AF5-4C7B-8299-244D43CE34C4}" presName="horz1" presStyleCnt="0"/>
      <dgm:spPr/>
    </dgm:pt>
    <dgm:pt modelId="{586FDA04-7856-4C10-B221-8F8DC65EDEBF}" type="pres">
      <dgm:prSet presAssocID="{C5C34E44-8AF5-4C7B-8299-244D43CE34C4}" presName="tx1" presStyleLbl="revTx" presStyleIdx="6" presStyleCnt="8"/>
      <dgm:spPr/>
    </dgm:pt>
    <dgm:pt modelId="{79ECA023-E7A1-4C52-B5E3-ED1EE3B11019}" type="pres">
      <dgm:prSet presAssocID="{C5C34E44-8AF5-4C7B-8299-244D43CE34C4}" presName="vert1" presStyleCnt="0"/>
      <dgm:spPr/>
    </dgm:pt>
    <dgm:pt modelId="{729BFE8D-3F97-4367-8430-D4282CB14C5F}" type="pres">
      <dgm:prSet presAssocID="{0DD6039D-87FB-4391-9463-8E540A244688}" presName="thickLine" presStyleLbl="alignNode1" presStyleIdx="7" presStyleCnt="8"/>
      <dgm:spPr/>
    </dgm:pt>
    <dgm:pt modelId="{6F8507BF-C187-4C47-A7F9-6A32EC0437A9}" type="pres">
      <dgm:prSet presAssocID="{0DD6039D-87FB-4391-9463-8E540A244688}" presName="horz1" presStyleCnt="0"/>
      <dgm:spPr/>
    </dgm:pt>
    <dgm:pt modelId="{CAFECAA5-37E2-421C-8956-791D056BA626}" type="pres">
      <dgm:prSet presAssocID="{0DD6039D-87FB-4391-9463-8E540A244688}" presName="tx1" presStyleLbl="revTx" presStyleIdx="7" presStyleCnt="8"/>
      <dgm:spPr/>
    </dgm:pt>
    <dgm:pt modelId="{8DFA220E-15A1-47F1-AAC4-DF8684264137}" type="pres">
      <dgm:prSet presAssocID="{0DD6039D-87FB-4391-9463-8E540A244688}" presName="vert1" presStyleCnt="0"/>
      <dgm:spPr/>
    </dgm:pt>
  </dgm:ptLst>
  <dgm:cxnLst>
    <dgm:cxn modelId="{F34A1108-5676-4192-AF61-26A5E95EC9A3}" srcId="{40A904FD-94C0-4E33-94E0-01679B00F191}" destId="{73739044-6FA1-4049-BD31-4E42A82E530A}" srcOrd="3" destOrd="0" parTransId="{6D81E9B2-37AB-4EAE-9396-D45A4ED4019A}" sibTransId="{222D4A2F-84BD-4F89-9F1C-7E5E91D32B55}"/>
    <dgm:cxn modelId="{E140241F-E1C7-478C-9E29-F36D5FE28ABD}" type="presOf" srcId="{A4F39DFE-CCCA-4611-9571-4125BC1E0455}" destId="{EFA6B426-96C1-4D9C-890B-F75686E79530}" srcOrd="0" destOrd="0" presId="urn:microsoft.com/office/officeart/2008/layout/LinedList"/>
    <dgm:cxn modelId="{DE0EF326-4645-4EC2-92FB-F2BE69AC9F4E}" srcId="{40A904FD-94C0-4E33-94E0-01679B00F191}" destId="{0DD6039D-87FB-4391-9463-8E540A244688}" srcOrd="7" destOrd="0" parTransId="{D4FFA269-22CB-49C3-B087-0E14881E1861}" sibTransId="{BC18236F-0240-42C1-968F-C85CB9ECD54E}"/>
    <dgm:cxn modelId="{EB39272B-B54B-4E9D-8FD8-A644B0C35C1F}" srcId="{40A904FD-94C0-4E33-94E0-01679B00F191}" destId="{F6C718E2-EFC8-4A77-B9E0-4A7995EFFD9C}" srcOrd="5" destOrd="0" parTransId="{A01773FD-480D-4F79-A567-551C3CF0617C}" sibTransId="{9719052C-66DC-4865-AF97-E932F4D8A737}"/>
    <dgm:cxn modelId="{B5C49269-7FD3-4E46-933D-714D7D345517}" type="presOf" srcId="{C5C34E44-8AF5-4C7B-8299-244D43CE34C4}" destId="{586FDA04-7856-4C10-B221-8F8DC65EDEBF}" srcOrd="0" destOrd="0" presId="urn:microsoft.com/office/officeart/2008/layout/LinedList"/>
    <dgm:cxn modelId="{0DC47174-CE64-4B4F-B256-5D8BDBE84321}" type="presOf" srcId="{871CF962-6E1F-40BB-8398-80776C85C196}" destId="{CF26F5B3-D5B2-43BF-A4E8-549982A2AB14}" srcOrd="0" destOrd="0" presId="urn:microsoft.com/office/officeart/2008/layout/LinedList"/>
    <dgm:cxn modelId="{5EB97C79-D994-4B37-8303-99059EA42966}" srcId="{40A904FD-94C0-4E33-94E0-01679B00F191}" destId="{871CF962-6E1F-40BB-8398-80776C85C196}" srcOrd="1" destOrd="0" parTransId="{58AF07C5-0D74-4FFD-B3D4-CF16D5FE64A5}" sibTransId="{45D95A96-0CB8-42E5-879C-0826EC739928}"/>
    <dgm:cxn modelId="{135FF57E-F9FA-4333-9D38-4FCBDAC84F8A}" type="presOf" srcId="{F6C718E2-EFC8-4A77-B9E0-4A7995EFFD9C}" destId="{D3DD020E-CBCA-4A0F-9BBA-5ECD9D2AD163}" srcOrd="0" destOrd="0" presId="urn:microsoft.com/office/officeart/2008/layout/LinedList"/>
    <dgm:cxn modelId="{8B2AE382-3933-4256-AF77-458D143E173C}" srcId="{40A904FD-94C0-4E33-94E0-01679B00F191}" destId="{A4F39DFE-CCCA-4611-9571-4125BC1E0455}" srcOrd="4" destOrd="0" parTransId="{A3E5E0E4-3ACD-46AF-B175-FB515900E814}" sibTransId="{20FE4194-42D1-4140-964F-F295380A6184}"/>
    <dgm:cxn modelId="{67783186-49E2-4A06-85BB-E7C920F275C2}" srcId="{40A904FD-94C0-4E33-94E0-01679B00F191}" destId="{C5C34E44-8AF5-4C7B-8299-244D43CE34C4}" srcOrd="6" destOrd="0" parTransId="{FEE61E29-282F-4603-A49B-E0DDBF7E3E78}" sibTransId="{5D21638B-8D75-4B8E-999B-D1EAB89A69A8}"/>
    <dgm:cxn modelId="{A0078094-BD9E-4AB4-BB20-9CB3ABBD202E}" srcId="{40A904FD-94C0-4E33-94E0-01679B00F191}" destId="{DC3227D4-B7FD-4EBB-AEF7-DD2592AB8356}" srcOrd="0" destOrd="0" parTransId="{5E63C5D5-DA24-4297-B809-7F903533BF76}" sibTransId="{A5502BC2-A86F-42D0-AA8D-4ECEE6812FEE}"/>
    <dgm:cxn modelId="{67CB619D-D6E0-40FA-8A8B-92BC554B390E}" type="presOf" srcId="{DC3227D4-B7FD-4EBB-AEF7-DD2592AB8356}" destId="{A0AFEE64-99EA-4762-A6FD-ABEC9A9E58CE}" srcOrd="0" destOrd="0" presId="urn:microsoft.com/office/officeart/2008/layout/LinedList"/>
    <dgm:cxn modelId="{541EBBCA-A495-416C-BDB0-DD502B853AD2}" type="presOf" srcId="{9AA55F3B-B5AF-409C-9694-448C8513A3F6}" destId="{37F2D4A0-723C-4E9D-B5BF-2806676BE2AA}" srcOrd="0" destOrd="0" presId="urn:microsoft.com/office/officeart/2008/layout/LinedList"/>
    <dgm:cxn modelId="{F34737D3-CF41-449F-9BAF-FEC9ADFAD44E}" srcId="{40A904FD-94C0-4E33-94E0-01679B00F191}" destId="{9AA55F3B-B5AF-409C-9694-448C8513A3F6}" srcOrd="2" destOrd="0" parTransId="{A29D99F8-D844-4628-9F87-709A2A44D974}" sibTransId="{453420DF-BCB2-4AB6-BCEF-DE52B450A3F1}"/>
    <dgm:cxn modelId="{CFE011EF-77BB-4FBF-9BD6-D32B48AFBD35}" type="presOf" srcId="{0DD6039D-87FB-4391-9463-8E540A244688}" destId="{CAFECAA5-37E2-421C-8956-791D056BA626}" srcOrd="0" destOrd="0" presId="urn:microsoft.com/office/officeart/2008/layout/LinedList"/>
    <dgm:cxn modelId="{3DEDF9F3-C9F2-4ECA-8520-5B118DC8E8EC}" type="presOf" srcId="{40A904FD-94C0-4E33-94E0-01679B00F191}" destId="{D4BBA544-F21A-42A8-90AC-505A647F66B9}" srcOrd="0" destOrd="0" presId="urn:microsoft.com/office/officeart/2008/layout/LinedList"/>
    <dgm:cxn modelId="{441DB9F5-8164-4EAA-862F-1669C4C98F65}" type="presOf" srcId="{73739044-6FA1-4049-BD31-4E42A82E530A}" destId="{136245E5-5DC5-417F-8F60-1C5CAD06248A}" srcOrd="0" destOrd="0" presId="urn:microsoft.com/office/officeart/2008/layout/LinedList"/>
    <dgm:cxn modelId="{EA96E479-503B-407D-8CA7-BFEA9B35262D}" type="presParOf" srcId="{D4BBA544-F21A-42A8-90AC-505A647F66B9}" destId="{0B8E50A4-90D2-4914-B800-A561E1BD543F}" srcOrd="0" destOrd="0" presId="urn:microsoft.com/office/officeart/2008/layout/LinedList"/>
    <dgm:cxn modelId="{F0FF2707-971F-4E5B-8D3E-0B26FA47CDAD}" type="presParOf" srcId="{D4BBA544-F21A-42A8-90AC-505A647F66B9}" destId="{4E032730-0462-4BAD-8B97-AFC2C04A3F2C}" srcOrd="1" destOrd="0" presId="urn:microsoft.com/office/officeart/2008/layout/LinedList"/>
    <dgm:cxn modelId="{33BD6A47-4FFC-4018-AC82-1601A47A743A}" type="presParOf" srcId="{4E032730-0462-4BAD-8B97-AFC2C04A3F2C}" destId="{A0AFEE64-99EA-4762-A6FD-ABEC9A9E58CE}" srcOrd="0" destOrd="0" presId="urn:microsoft.com/office/officeart/2008/layout/LinedList"/>
    <dgm:cxn modelId="{84068321-CB9B-483F-BF79-549D0B108FEF}" type="presParOf" srcId="{4E032730-0462-4BAD-8B97-AFC2C04A3F2C}" destId="{D8ECC85F-FC30-46C0-9C94-BE2757F417FA}" srcOrd="1" destOrd="0" presId="urn:microsoft.com/office/officeart/2008/layout/LinedList"/>
    <dgm:cxn modelId="{1F7EE17B-1412-4809-B2F2-FE13172C888A}" type="presParOf" srcId="{D4BBA544-F21A-42A8-90AC-505A647F66B9}" destId="{D0FF0CD8-3155-4C0E-B10C-B95ECF9D0E88}" srcOrd="2" destOrd="0" presId="urn:microsoft.com/office/officeart/2008/layout/LinedList"/>
    <dgm:cxn modelId="{BF83D847-F0EA-405D-AF67-8FE9DB1C1AA3}" type="presParOf" srcId="{D4BBA544-F21A-42A8-90AC-505A647F66B9}" destId="{5AFA637F-FA95-4755-9206-BA13D17895CD}" srcOrd="3" destOrd="0" presId="urn:microsoft.com/office/officeart/2008/layout/LinedList"/>
    <dgm:cxn modelId="{338591C9-D658-425F-9B27-2C8AB821F214}" type="presParOf" srcId="{5AFA637F-FA95-4755-9206-BA13D17895CD}" destId="{CF26F5B3-D5B2-43BF-A4E8-549982A2AB14}" srcOrd="0" destOrd="0" presId="urn:microsoft.com/office/officeart/2008/layout/LinedList"/>
    <dgm:cxn modelId="{83690488-AFCA-43B0-A3B8-B4AA3854058D}" type="presParOf" srcId="{5AFA637F-FA95-4755-9206-BA13D17895CD}" destId="{4AB36D98-E98B-40FE-9195-51C1FFA2C691}" srcOrd="1" destOrd="0" presId="urn:microsoft.com/office/officeart/2008/layout/LinedList"/>
    <dgm:cxn modelId="{4A3AA271-E05E-4771-A3C1-30E1CB75CDA1}" type="presParOf" srcId="{D4BBA544-F21A-42A8-90AC-505A647F66B9}" destId="{5CABE258-31DA-44FC-841D-AA841A944BC1}" srcOrd="4" destOrd="0" presId="urn:microsoft.com/office/officeart/2008/layout/LinedList"/>
    <dgm:cxn modelId="{D22CB8EC-8AE3-4C32-B937-5F5D22FB6304}" type="presParOf" srcId="{D4BBA544-F21A-42A8-90AC-505A647F66B9}" destId="{74953CCC-D80C-455F-B47B-7957A61038D7}" srcOrd="5" destOrd="0" presId="urn:microsoft.com/office/officeart/2008/layout/LinedList"/>
    <dgm:cxn modelId="{F93ECD09-F982-4675-BFA0-819EA959A63C}" type="presParOf" srcId="{74953CCC-D80C-455F-B47B-7957A61038D7}" destId="{37F2D4A0-723C-4E9D-B5BF-2806676BE2AA}" srcOrd="0" destOrd="0" presId="urn:microsoft.com/office/officeart/2008/layout/LinedList"/>
    <dgm:cxn modelId="{5EAB8323-159F-4B35-82B3-1F69CDAFB507}" type="presParOf" srcId="{74953CCC-D80C-455F-B47B-7957A61038D7}" destId="{1BF55EE5-902A-4CEB-AFEE-1E9EE4DAE889}" srcOrd="1" destOrd="0" presId="urn:microsoft.com/office/officeart/2008/layout/LinedList"/>
    <dgm:cxn modelId="{DEBC6013-C60C-4207-87E8-67102E77AFAE}" type="presParOf" srcId="{D4BBA544-F21A-42A8-90AC-505A647F66B9}" destId="{CCC51D16-9881-4361-835B-079348D4082D}" srcOrd="6" destOrd="0" presId="urn:microsoft.com/office/officeart/2008/layout/LinedList"/>
    <dgm:cxn modelId="{D28AD47C-D098-4CCE-9A12-FD7FE009B51F}" type="presParOf" srcId="{D4BBA544-F21A-42A8-90AC-505A647F66B9}" destId="{BBE152B8-BE9A-4184-97B2-B453698E0278}" srcOrd="7" destOrd="0" presId="urn:microsoft.com/office/officeart/2008/layout/LinedList"/>
    <dgm:cxn modelId="{661E4682-CF98-4625-AE0E-9DDF0448EECF}" type="presParOf" srcId="{BBE152B8-BE9A-4184-97B2-B453698E0278}" destId="{136245E5-5DC5-417F-8F60-1C5CAD06248A}" srcOrd="0" destOrd="0" presId="urn:microsoft.com/office/officeart/2008/layout/LinedList"/>
    <dgm:cxn modelId="{418A1110-E7A8-4806-A1E6-ADEAA29B1940}" type="presParOf" srcId="{BBE152B8-BE9A-4184-97B2-B453698E0278}" destId="{F9C69DA8-6D4D-40E2-9A80-8CA4642F018A}" srcOrd="1" destOrd="0" presId="urn:microsoft.com/office/officeart/2008/layout/LinedList"/>
    <dgm:cxn modelId="{FC71855B-9320-48AA-ABF5-A1DF29C11044}" type="presParOf" srcId="{D4BBA544-F21A-42A8-90AC-505A647F66B9}" destId="{0BB5F68D-96B6-450B-A705-883A74C22741}" srcOrd="8" destOrd="0" presId="urn:microsoft.com/office/officeart/2008/layout/LinedList"/>
    <dgm:cxn modelId="{449DAA0D-9077-43BF-B7F9-2DB221F861EE}" type="presParOf" srcId="{D4BBA544-F21A-42A8-90AC-505A647F66B9}" destId="{0D0DE796-AB2C-43EA-8DF8-B63990760890}" srcOrd="9" destOrd="0" presId="urn:microsoft.com/office/officeart/2008/layout/LinedList"/>
    <dgm:cxn modelId="{23F42065-8D5A-46E2-B3C5-57FC005AB8F4}" type="presParOf" srcId="{0D0DE796-AB2C-43EA-8DF8-B63990760890}" destId="{EFA6B426-96C1-4D9C-890B-F75686E79530}" srcOrd="0" destOrd="0" presId="urn:microsoft.com/office/officeart/2008/layout/LinedList"/>
    <dgm:cxn modelId="{95F05273-2A99-4107-8A14-40CA9C0D7ADD}" type="presParOf" srcId="{0D0DE796-AB2C-43EA-8DF8-B63990760890}" destId="{24E41B6F-0114-4AE8-8D27-A08E7526FB5F}" srcOrd="1" destOrd="0" presId="urn:microsoft.com/office/officeart/2008/layout/LinedList"/>
    <dgm:cxn modelId="{331EAA1A-DDEE-4189-9662-A26AF400598B}" type="presParOf" srcId="{D4BBA544-F21A-42A8-90AC-505A647F66B9}" destId="{478A08B3-318D-4018-88D6-30FBDFA51F51}" srcOrd="10" destOrd="0" presId="urn:microsoft.com/office/officeart/2008/layout/LinedList"/>
    <dgm:cxn modelId="{30C80ED6-2ED9-40A3-B0B8-8BA799126E79}" type="presParOf" srcId="{D4BBA544-F21A-42A8-90AC-505A647F66B9}" destId="{505FBBC8-346F-4FE1-94AA-543977B6D0D4}" srcOrd="11" destOrd="0" presId="urn:microsoft.com/office/officeart/2008/layout/LinedList"/>
    <dgm:cxn modelId="{B103BF18-3A87-418D-A44E-6123C13EEC65}" type="presParOf" srcId="{505FBBC8-346F-4FE1-94AA-543977B6D0D4}" destId="{D3DD020E-CBCA-4A0F-9BBA-5ECD9D2AD163}" srcOrd="0" destOrd="0" presId="urn:microsoft.com/office/officeart/2008/layout/LinedList"/>
    <dgm:cxn modelId="{FA4A3B63-4802-4AFF-8233-49160E29CB2C}" type="presParOf" srcId="{505FBBC8-346F-4FE1-94AA-543977B6D0D4}" destId="{81878A28-CB54-4A2D-AE41-13CE14024EB2}" srcOrd="1" destOrd="0" presId="urn:microsoft.com/office/officeart/2008/layout/LinedList"/>
    <dgm:cxn modelId="{5230B07B-BF52-44A2-A186-AA8BBCA7E852}" type="presParOf" srcId="{D4BBA544-F21A-42A8-90AC-505A647F66B9}" destId="{DB08ED43-AB26-4BEA-8667-67EA633B8BF2}" srcOrd="12" destOrd="0" presId="urn:microsoft.com/office/officeart/2008/layout/LinedList"/>
    <dgm:cxn modelId="{883BA227-2547-4259-9BBD-E1165CF592E8}" type="presParOf" srcId="{D4BBA544-F21A-42A8-90AC-505A647F66B9}" destId="{C4ED3A20-702A-495B-95F4-EAD8A6BA1E3B}" srcOrd="13" destOrd="0" presId="urn:microsoft.com/office/officeart/2008/layout/LinedList"/>
    <dgm:cxn modelId="{6809AF5B-04EF-456B-A67C-E2C1EAA06F14}" type="presParOf" srcId="{C4ED3A20-702A-495B-95F4-EAD8A6BA1E3B}" destId="{586FDA04-7856-4C10-B221-8F8DC65EDEBF}" srcOrd="0" destOrd="0" presId="urn:microsoft.com/office/officeart/2008/layout/LinedList"/>
    <dgm:cxn modelId="{B857DEC1-47B2-431F-BF10-D8AAFC97206A}" type="presParOf" srcId="{C4ED3A20-702A-495B-95F4-EAD8A6BA1E3B}" destId="{79ECA023-E7A1-4C52-B5E3-ED1EE3B11019}" srcOrd="1" destOrd="0" presId="urn:microsoft.com/office/officeart/2008/layout/LinedList"/>
    <dgm:cxn modelId="{54D563ED-7EC8-4915-965B-2ED650D367A5}" type="presParOf" srcId="{D4BBA544-F21A-42A8-90AC-505A647F66B9}" destId="{729BFE8D-3F97-4367-8430-D4282CB14C5F}" srcOrd="14" destOrd="0" presId="urn:microsoft.com/office/officeart/2008/layout/LinedList"/>
    <dgm:cxn modelId="{58EE72EC-A73E-4C74-8CBC-05C02CDCCD21}" type="presParOf" srcId="{D4BBA544-F21A-42A8-90AC-505A647F66B9}" destId="{6F8507BF-C187-4C47-A7F9-6A32EC0437A9}" srcOrd="15" destOrd="0" presId="urn:microsoft.com/office/officeart/2008/layout/LinedList"/>
    <dgm:cxn modelId="{5191EEB4-093E-416F-A06A-0EF636ADB6A7}" type="presParOf" srcId="{6F8507BF-C187-4C47-A7F9-6A32EC0437A9}" destId="{CAFECAA5-37E2-421C-8956-791D056BA626}" srcOrd="0" destOrd="0" presId="urn:microsoft.com/office/officeart/2008/layout/LinedList"/>
    <dgm:cxn modelId="{9197372A-12B9-41D2-AC87-A43720B1A138}" type="presParOf" srcId="{6F8507BF-C187-4C47-A7F9-6A32EC0437A9}" destId="{8DFA220E-15A1-47F1-AAC4-DF86842641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A904FD-94C0-4E33-94E0-01679B00F191}" type="doc">
      <dgm:prSet loTypeId="urn:microsoft.com/office/officeart/2008/layout/LinedList" loCatId="list" qsTypeId="urn:microsoft.com/office/officeart/2005/8/quickstyle/simple1#12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DC3227D4-B7FD-4EBB-AEF7-DD2592AB835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Appendicitis</a:t>
          </a:r>
        </a:p>
      </dgm:t>
    </dgm:pt>
    <dgm:pt modelId="{5E63C5D5-DA24-4297-B809-7F903533BF76}" type="parTrans" cxnId="{A0078094-BD9E-4AB4-BB20-9CB3ABBD202E}">
      <dgm:prSet/>
      <dgm:spPr/>
      <dgm:t>
        <a:bodyPr/>
        <a:lstStyle/>
        <a:p>
          <a:endParaRPr lang="en-US"/>
        </a:p>
      </dgm:t>
    </dgm:pt>
    <dgm:pt modelId="{A5502BC2-A86F-42D0-AA8D-4ECEE6812FEE}" type="sibTrans" cxnId="{A0078094-BD9E-4AB4-BB20-9CB3ABBD202E}">
      <dgm:prSet/>
      <dgm:spPr/>
      <dgm:t>
        <a:bodyPr/>
        <a:lstStyle/>
        <a:p>
          <a:endParaRPr lang="en-US"/>
        </a:p>
      </dgm:t>
    </dgm:pt>
    <dgm:pt modelId="{871CF962-6E1F-40BB-8398-80776C85C196}">
      <dgm:prSet/>
      <dgm:spPr/>
      <dgm:t>
        <a:bodyPr/>
        <a:lstStyle/>
        <a:p>
          <a:r>
            <a:rPr lang="de-DE" dirty="0"/>
            <a:t>Colitis, (Sigma)-Divertikulitis</a:t>
          </a:r>
          <a:endParaRPr lang="en-US" dirty="0"/>
        </a:p>
      </dgm:t>
    </dgm:pt>
    <dgm:pt modelId="{58AF07C5-0D74-4FFD-B3D4-CF16D5FE64A5}" type="parTrans" cxnId="{5EB97C79-D994-4B37-8303-99059EA42966}">
      <dgm:prSet/>
      <dgm:spPr/>
      <dgm:t>
        <a:bodyPr/>
        <a:lstStyle/>
        <a:p>
          <a:endParaRPr lang="en-US"/>
        </a:p>
      </dgm:t>
    </dgm:pt>
    <dgm:pt modelId="{45D95A96-0CB8-42E5-879C-0826EC739928}" type="sibTrans" cxnId="{5EB97C79-D994-4B37-8303-99059EA42966}">
      <dgm:prSet/>
      <dgm:spPr/>
      <dgm:t>
        <a:bodyPr/>
        <a:lstStyle/>
        <a:p>
          <a:endParaRPr lang="en-US"/>
        </a:p>
      </dgm:t>
    </dgm:pt>
    <dgm:pt modelId="{9AA55F3B-B5AF-409C-9694-448C8513A3F6}">
      <dgm:prSet/>
      <dgm:spPr/>
      <dgm:t>
        <a:bodyPr/>
        <a:lstStyle/>
        <a:p>
          <a:r>
            <a:rPr lang="de-DE" dirty="0">
              <a:solidFill>
                <a:srgbClr val="FF0000"/>
              </a:solidFill>
            </a:rPr>
            <a:t>(segmentale) Ileitis, … </a:t>
          </a:r>
          <a:r>
            <a:rPr lang="de-DE" dirty="0" err="1">
              <a:solidFill>
                <a:srgbClr val="FF0000"/>
              </a:solidFill>
            </a:rPr>
            <a:t>itis</a:t>
          </a:r>
          <a:r>
            <a:rPr lang="de-DE" dirty="0">
              <a:solidFill>
                <a:srgbClr val="FF0000"/>
              </a:solidFill>
            </a:rPr>
            <a:t>…</a:t>
          </a:r>
          <a:endParaRPr lang="en-US" dirty="0">
            <a:solidFill>
              <a:srgbClr val="FF0000"/>
            </a:solidFill>
          </a:endParaRPr>
        </a:p>
      </dgm:t>
    </dgm:pt>
    <dgm:pt modelId="{A29D99F8-D844-4628-9F87-709A2A44D974}" type="parTrans" cxnId="{F34737D3-CF41-449F-9BAF-FEC9ADFAD44E}">
      <dgm:prSet/>
      <dgm:spPr/>
      <dgm:t>
        <a:bodyPr/>
        <a:lstStyle/>
        <a:p>
          <a:endParaRPr lang="en-US"/>
        </a:p>
      </dgm:t>
    </dgm:pt>
    <dgm:pt modelId="{453420DF-BCB2-4AB6-BCEF-DE52B450A3F1}" type="sibTrans" cxnId="{F34737D3-CF41-449F-9BAF-FEC9ADFAD44E}">
      <dgm:prSet/>
      <dgm:spPr/>
      <dgm:t>
        <a:bodyPr/>
        <a:lstStyle/>
        <a:p>
          <a:endParaRPr lang="en-US"/>
        </a:p>
      </dgm:t>
    </dgm:pt>
    <dgm:pt modelId="{73739044-6FA1-4049-BD31-4E42A82E530A}">
      <dgm:prSet/>
      <dgm:spPr/>
      <dgm:t>
        <a:bodyPr/>
        <a:lstStyle/>
        <a:p>
          <a:r>
            <a:rPr lang="de-DE" dirty="0"/>
            <a:t>Enteritis</a:t>
          </a:r>
          <a:endParaRPr lang="en-US" dirty="0"/>
        </a:p>
      </dgm:t>
    </dgm:pt>
    <dgm:pt modelId="{6D81E9B2-37AB-4EAE-9396-D45A4ED4019A}" type="parTrans" cxnId="{F34A1108-5676-4192-AF61-26A5E95EC9A3}">
      <dgm:prSet/>
      <dgm:spPr/>
      <dgm:t>
        <a:bodyPr/>
        <a:lstStyle/>
        <a:p>
          <a:endParaRPr lang="en-US"/>
        </a:p>
      </dgm:t>
    </dgm:pt>
    <dgm:pt modelId="{222D4A2F-84BD-4F89-9F1C-7E5E91D32B55}" type="sibTrans" cxnId="{F34A1108-5676-4192-AF61-26A5E95EC9A3}">
      <dgm:prSet/>
      <dgm:spPr/>
      <dgm:t>
        <a:bodyPr/>
        <a:lstStyle/>
        <a:p>
          <a:endParaRPr lang="en-US"/>
        </a:p>
      </dgm:t>
    </dgm:pt>
    <dgm:pt modelId="{A4F39DFE-CCCA-4611-9571-4125BC1E0455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Ileus</a:t>
          </a:r>
          <a:endParaRPr lang="en-US" dirty="0">
            <a:solidFill>
              <a:schemeClr val="tx1"/>
            </a:solidFill>
          </a:endParaRPr>
        </a:p>
      </dgm:t>
    </dgm:pt>
    <dgm:pt modelId="{A3E5E0E4-3ACD-46AF-B175-FB515900E814}" type="parTrans" cxnId="{8B2AE382-3933-4256-AF77-458D143E173C}">
      <dgm:prSet/>
      <dgm:spPr/>
      <dgm:t>
        <a:bodyPr/>
        <a:lstStyle/>
        <a:p>
          <a:endParaRPr lang="en-US"/>
        </a:p>
      </dgm:t>
    </dgm:pt>
    <dgm:pt modelId="{20FE4194-42D1-4140-964F-F295380A6184}" type="sibTrans" cxnId="{8B2AE382-3933-4256-AF77-458D143E173C}">
      <dgm:prSet/>
      <dgm:spPr/>
      <dgm:t>
        <a:bodyPr/>
        <a:lstStyle/>
        <a:p>
          <a:endParaRPr lang="en-US"/>
        </a:p>
      </dgm:t>
    </dgm:pt>
    <dgm:pt modelId="{C5C34E44-8AF5-4C7B-8299-244D43CE34C4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Tumoren (insbesondere Kolonrahmen)</a:t>
          </a:r>
          <a:endParaRPr lang="en-US" dirty="0">
            <a:solidFill>
              <a:schemeClr val="tx1"/>
            </a:solidFill>
          </a:endParaRPr>
        </a:p>
      </dgm:t>
    </dgm:pt>
    <dgm:pt modelId="{FEE61E29-282F-4603-A49B-E0DDBF7E3E78}" type="parTrans" cxnId="{67783186-49E2-4A06-85BB-E7C920F275C2}">
      <dgm:prSet/>
      <dgm:spPr/>
      <dgm:t>
        <a:bodyPr/>
        <a:lstStyle/>
        <a:p>
          <a:endParaRPr lang="en-US"/>
        </a:p>
      </dgm:t>
    </dgm:pt>
    <dgm:pt modelId="{5D21638B-8D75-4B8E-999B-D1EAB89A69A8}" type="sibTrans" cxnId="{67783186-49E2-4A06-85BB-E7C920F275C2}">
      <dgm:prSet/>
      <dgm:spPr/>
      <dgm:t>
        <a:bodyPr/>
        <a:lstStyle/>
        <a:p>
          <a:endParaRPr lang="en-US"/>
        </a:p>
      </dgm:t>
    </dgm:pt>
    <dgm:pt modelId="{0DD6039D-87FB-4391-9463-8E540A244688}">
      <dgm:prSet/>
      <dgm:spPr/>
      <dgm:t>
        <a:bodyPr/>
        <a:lstStyle/>
        <a:p>
          <a:r>
            <a:rPr lang="de-DE" dirty="0"/>
            <a:t>(Invagination), (Ischämie), …</a:t>
          </a:r>
          <a:endParaRPr lang="en-US" dirty="0"/>
        </a:p>
      </dgm:t>
    </dgm:pt>
    <dgm:pt modelId="{D4FFA269-22CB-49C3-B087-0E14881E1861}" type="parTrans" cxnId="{DE0EF326-4645-4EC2-92FB-F2BE69AC9F4E}">
      <dgm:prSet/>
      <dgm:spPr/>
      <dgm:t>
        <a:bodyPr/>
        <a:lstStyle/>
        <a:p>
          <a:endParaRPr lang="en-US"/>
        </a:p>
      </dgm:t>
    </dgm:pt>
    <dgm:pt modelId="{BC18236F-0240-42C1-968F-C85CB9ECD54E}" type="sibTrans" cxnId="{DE0EF326-4645-4EC2-92FB-F2BE69AC9F4E}">
      <dgm:prSet/>
      <dgm:spPr/>
      <dgm:t>
        <a:bodyPr/>
        <a:lstStyle/>
        <a:p>
          <a:endParaRPr lang="en-US"/>
        </a:p>
      </dgm:t>
    </dgm:pt>
    <dgm:pt modelId="{F6C718E2-EFC8-4A77-B9E0-4A7995EFFD9C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Hernien</a:t>
          </a:r>
          <a:endParaRPr lang="en-US" dirty="0">
            <a:solidFill>
              <a:schemeClr val="tx1"/>
            </a:solidFill>
          </a:endParaRPr>
        </a:p>
      </dgm:t>
    </dgm:pt>
    <dgm:pt modelId="{A01773FD-480D-4F79-A567-551C3CF0617C}" type="parTrans" cxnId="{EB39272B-B54B-4E9D-8FD8-A644B0C35C1F}">
      <dgm:prSet/>
      <dgm:spPr/>
      <dgm:t>
        <a:bodyPr/>
        <a:lstStyle/>
        <a:p>
          <a:endParaRPr lang="de-CH"/>
        </a:p>
      </dgm:t>
    </dgm:pt>
    <dgm:pt modelId="{9719052C-66DC-4865-AF97-E932F4D8A737}" type="sibTrans" cxnId="{EB39272B-B54B-4E9D-8FD8-A644B0C35C1F}">
      <dgm:prSet/>
      <dgm:spPr/>
      <dgm:t>
        <a:bodyPr/>
        <a:lstStyle/>
        <a:p>
          <a:endParaRPr lang="de-CH"/>
        </a:p>
      </dgm:t>
    </dgm:pt>
    <dgm:pt modelId="{D4BBA544-F21A-42A8-90AC-505A647F66B9}" type="pres">
      <dgm:prSet presAssocID="{40A904FD-94C0-4E33-94E0-01679B00F191}" presName="vert0" presStyleCnt="0">
        <dgm:presLayoutVars>
          <dgm:dir/>
          <dgm:animOne val="branch"/>
          <dgm:animLvl val="lvl"/>
        </dgm:presLayoutVars>
      </dgm:prSet>
      <dgm:spPr/>
    </dgm:pt>
    <dgm:pt modelId="{0B8E50A4-90D2-4914-B800-A561E1BD543F}" type="pres">
      <dgm:prSet presAssocID="{DC3227D4-B7FD-4EBB-AEF7-DD2592AB8356}" presName="thickLine" presStyleLbl="alignNode1" presStyleIdx="0" presStyleCnt="8"/>
      <dgm:spPr/>
    </dgm:pt>
    <dgm:pt modelId="{4E032730-0462-4BAD-8B97-AFC2C04A3F2C}" type="pres">
      <dgm:prSet presAssocID="{DC3227D4-B7FD-4EBB-AEF7-DD2592AB8356}" presName="horz1" presStyleCnt="0"/>
      <dgm:spPr/>
    </dgm:pt>
    <dgm:pt modelId="{A0AFEE64-99EA-4762-A6FD-ABEC9A9E58CE}" type="pres">
      <dgm:prSet presAssocID="{DC3227D4-B7FD-4EBB-AEF7-DD2592AB8356}" presName="tx1" presStyleLbl="revTx" presStyleIdx="0" presStyleCnt="8"/>
      <dgm:spPr/>
    </dgm:pt>
    <dgm:pt modelId="{D8ECC85F-FC30-46C0-9C94-BE2757F417FA}" type="pres">
      <dgm:prSet presAssocID="{DC3227D4-B7FD-4EBB-AEF7-DD2592AB8356}" presName="vert1" presStyleCnt="0"/>
      <dgm:spPr/>
    </dgm:pt>
    <dgm:pt modelId="{D0FF0CD8-3155-4C0E-B10C-B95ECF9D0E88}" type="pres">
      <dgm:prSet presAssocID="{871CF962-6E1F-40BB-8398-80776C85C196}" presName="thickLine" presStyleLbl="alignNode1" presStyleIdx="1" presStyleCnt="8"/>
      <dgm:spPr/>
    </dgm:pt>
    <dgm:pt modelId="{5AFA637F-FA95-4755-9206-BA13D17895CD}" type="pres">
      <dgm:prSet presAssocID="{871CF962-6E1F-40BB-8398-80776C85C196}" presName="horz1" presStyleCnt="0"/>
      <dgm:spPr/>
    </dgm:pt>
    <dgm:pt modelId="{CF26F5B3-D5B2-43BF-A4E8-549982A2AB14}" type="pres">
      <dgm:prSet presAssocID="{871CF962-6E1F-40BB-8398-80776C85C196}" presName="tx1" presStyleLbl="revTx" presStyleIdx="1" presStyleCnt="8"/>
      <dgm:spPr/>
    </dgm:pt>
    <dgm:pt modelId="{4AB36D98-E98B-40FE-9195-51C1FFA2C691}" type="pres">
      <dgm:prSet presAssocID="{871CF962-6E1F-40BB-8398-80776C85C196}" presName="vert1" presStyleCnt="0"/>
      <dgm:spPr/>
    </dgm:pt>
    <dgm:pt modelId="{5CABE258-31DA-44FC-841D-AA841A944BC1}" type="pres">
      <dgm:prSet presAssocID="{9AA55F3B-B5AF-409C-9694-448C8513A3F6}" presName="thickLine" presStyleLbl="alignNode1" presStyleIdx="2" presStyleCnt="8"/>
      <dgm:spPr/>
    </dgm:pt>
    <dgm:pt modelId="{74953CCC-D80C-455F-B47B-7957A61038D7}" type="pres">
      <dgm:prSet presAssocID="{9AA55F3B-B5AF-409C-9694-448C8513A3F6}" presName="horz1" presStyleCnt="0"/>
      <dgm:spPr/>
    </dgm:pt>
    <dgm:pt modelId="{37F2D4A0-723C-4E9D-B5BF-2806676BE2AA}" type="pres">
      <dgm:prSet presAssocID="{9AA55F3B-B5AF-409C-9694-448C8513A3F6}" presName="tx1" presStyleLbl="revTx" presStyleIdx="2" presStyleCnt="8"/>
      <dgm:spPr/>
    </dgm:pt>
    <dgm:pt modelId="{1BF55EE5-902A-4CEB-AFEE-1E9EE4DAE889}" type="pres">
      <dgm:prSet presAssocID="{9AA55F3B-B5AF-409C-9694-448C8513A3F6}" presName="vert1" presStyleCnt="0"/>
      <dgm:spPr/>
    </dgm:pt>
    <dgm:pt modelId="{CCC51D16-9881-4361-835B-079348D4082D}" type="pres">
      <dgm:prSet presAssocID="{73739044-6FA1-4049-BD31-4E42A82E530A}" presName="thickLine" presStyleLbl="alignNode1" presStyleIdx="3" presStyleCnt="8"/>
      <dgm:spPr/>
    </dgm:pt>
    <dgm:pt modelId="{BBE152B8-BE9A-4184-97B2-B453698E0278}" type="pres">
      <dgm:prSet presAssocID="{73739044-6FA1-4049-BD31-4E42A82E530A}" presName="horz1" presStyleCnt="0"/>
      <dgm:spPr/>
    </dgm:pt>
    <dgm:pt modelId="{136245E5-5DC5-417F-8F60-1C5CAD06248A}" type="pres">
      <dgm:prSet presAssocID="{73739044-6FA1-4049-BD31-4E42A82E530A}" presName="tx1" presStyleLbl="revTx" presStyleIdx="3" presStyleCnt="8"/>
      <dgm:spPr/>
    </dgm:pt>
    <dgm:pt modelId="{F9C69DA8-6D4D-40E2-9A80-8CA4642F018A}" type="pres">
      <dgm:prSet presAssocID="{73739044-6FA1-4049-BD31-4E42A82E530A}" presName="vert1" presStyleCnt="0"/>
      <dgm:spPr/>
    </dgm:pt>
    <dgm:pt modelId="{0BB5F68D-96B6-450B-A705-883A74C22741}" type="pres">
      <dgm:prSet presAssocID="{A4F39DFE-CCCA-4611-9571-4125BC1E0455}" presName="thickLine" presStyleLbl="alignNode1" presStyleIdx="4" presStyleCnt="8"/>
      <dgm:spPr/>
    </dgm:pt>
    <dgm:pt modelId="{0D0DE796-AB2C-43EA-8DF8-B63990760890}" type="pres">
      <dgm:prSet presAssocID="{A4F39DFE-CCCA-4611-9571-4125BC1E0455}" presName="horz1" presStyleCnt="0"/>
      <dgm:spPr/>
    </dgm:pt>
    <dgm:pt modelId="{EFA6B426-96C1-4D9C-890B-F75686E79530}" type="pres">
      <dgm:prSet presAssocID="{A4F39DFE-CCCA-4611-9571-4125BC1E0455}" presName="tx1" presStyleLbl="revTx" presStyleIdx="4" presStyleCnt="8"/>
      <dgm:spPr/>
    </dgm:pt>
    <dgm:pt modelId="{24E41B6F-0114-4AE8-8D27-A08E7526FB5F}" type="pres">
      <dgm:prSet presAssocID="{A4F39DFE-CCCA-4611-9571-4125BC1E0455}" presName="vert1" presStyleCnt="0"/>
      <dgm:spPr/>
    </dgm:pt>
    <dgm:pt modelId="{478A08B3-318D-4018-88D6-30FBDFA51F51}" type="pres">
      <dgm:prSet presAssocID="{F6C718E2-EFC8-4A77-B9E0-4A7995EFFD9C}" presName="thickLine" presStyleLbl="alignNode1" presStyleIdx="5" presStyleCnt="8"/>
      <dgm:spPr/>
    </dgm:pt>
    <dgm:pt modelId="{505FBBC8-346F-4FE1-94AA-543977B6D0D4}" type="pres">
      <dgm:prSet presAssocID="{F6C718E2-EFC8-4A77-B9E0-4A7995EFFD9C}" presName="horz1" presStyleCnt="0"/>
      <dgm:spPr/>
    </dgm:pt>
    <dgm:pt modelId="{D3DD020E-CBCA-4A0F-9BBA-5ECD9D2AD163}" type="pres">
      <dgm:prSet presAssocID="{F6C718E2-EFC8-4A77-B9E0-4A7995EFFD9C}" presName="tx1" presStyleLbl="revTx" presStyleIdx="5" presStyleCnt="8"/>
      <dgm:spPr/>
    </dgm:pt>
    <dgm:pt modelId="{81878A28-CB54-4A2D-AE41-13CE14024EB2}" type="pres">
      <dgm:prSet presAssocID="{F6C718E2-EFC8-4A77-B9E0-4A7995EFFD9C}" presName="vert1" presStyleCnt="0"/>
      <dgm:spPr/>
    </dgm:pt>
    <dgm:pt modelId="{DB08ED43-AB26-4BEA-8667-67EA633B8BF2}" type="pres">
      <dgm:prSet presAssocID="{C5C34E44-8AF5-4C7B-8299-244D43CE34C4}" presName="thickLine" presStyleLbl="alignNode1" presStyleIdx="6" presStyleCnt="8"/>
      <dgm:spPr/>
    </dgm:pt>
    <dgm:pt modelId="{C4ED3A20-702A-495B-95F4-EAD8A6BA1E3B}" type="pres">
      <dgm:prSet presAssocID="{C5C34E44-8AF5-4C7B-8299-244D43CE34C4}" presName="horz1" presStyleCnt="0"/>
      <dgm:spPr/>
    </dgm:pt>
    <dgm:pt modelId="{586FDA04-7856-4C10-B221-8F8DC65EDEBF}" type="pres">
      <dgm:prSet presAssocID="{C5C34E44-8AF5-4C7B-8299-244D43CE34C4}" presName="tx1" presStyleLbl="revTx" presStyleIdx="6" presStyleCnt="8"/>
      <dgm:spPr/>
    </dgm:pt>
    <dgm:pt modelId="{79ECA023-E7A1-4C52-B5E3-ED1EE3B11019}" type="pres">
      <dgm:prSet presAssocID="{C5C34E44-8AF5-4C7B-8299-244D43CE34C4}" presName="vert1" presStyleCnt="0"/>
      <dgm:spPr/>
    </dgm:pt>
    <dgm:pt modelId="{729BFE8D-3F97-4367-8430-D4282CB14C5F}" type="pres">
      <dgm:prSet presAssocID="{0DD6039D-87FB-4391-9463-8E540A244688}" presName="thickLine" presStyleLbl="alignNode1" presStyleIdx="7" presStyleCnt="8"/>
      <dgm:spPr/>
    </dgm:pt>
    <dgm:pt modelId="{6F8507BF-C187-4C47-A7F9-6A32EC0437A9}" type="pres">
      <dgm:prSet presAssocID="{0DD6039D-87FB-4391-9463-8E540A244688}" presName="horz1" presStyleCnt="0"/>
      <dgm:spPr/>
    </dgm:pt>
    <dgm:pt modelId="{CAFECAA5-37E2-421C-8956-791D056BA626}" type="pres">
      <dgm:prSet presAssocID="{0DD6039D-87FB-4391-9463-8E540A244688}" presName="tx1" presStyleLbl="revTx" presStyleIdx="7" presStyleCnt="8"/>
      <dgm:spPr/>
    </dgm:pt>
    <dgm:pt modelId="{8DFA220E-15A1-47F1-AAC4-DF8684264137}" type="pres">
      <dgm:prSet presAssocID="{0DD6039D-87FB-4391-9463-8E540A244688}" presName="vert1" presStyleCnt="0"/>
      <dgm:spPr/>
    </dgm:pt>
  </dgm:ptLst>
  <dgm:cxnLst>
    <dgm:cxn modelId="{F34A1108-5676-4192-AF61-26A5E95EC9A3}" srcId="{40A904FD-94C0-4E33-94E0-01679B00F191}" destId="{73739044-6FA1-4049-BD31-4E42A82E530A}" srcOrd="3" destOrd="0" parTransId="{6D81E9B2-37AB-4EAE-9396-D45A4ED4019A}" sibTransId="{222D4A2F-84BD-4F89-9F1C-7E5E91D32B55}"/>
    <dgm:cxn modelId="{E140241F-E1C7-478C-9E29-F36D5FE28ABD}" type="presOf" srcId="{A4F39DFE-CCCA-4611-9571-4125BC1E0455}" destId="{EFA6B426-96C1-4D9C-890B-F75686E79530}" srcOrd="0" destOrd="0" presId="urn:microsoft.com/office/officeart/2008/layout/LinedList"/>
    <dgm:cxn modelId="{DE0EF326-4645-4EC2-92FB-F2BE69AC9F4E}" srcId="{40A904FD-94C0-4E33-94E0-01679B00F191}" destId="{0DD6039D-87FB-4391-9463-8E540A244688}" srcOrd="7" destOrd="0" parTransId="{D4FFA269-22CB-49C3-B087-0E14881E1861}" sibTransId="{BC18236F-0240-42C1-968F-C85CB9ECD54E}"/>
    <dgm:cxn modelId="{EB39272B-B54B-4E9D-8FD8-A644B0C35C1F}" srcId="{40A904FD-94C0-4E33-94E0-01679B00F191}" destId="{F6C718E2-EFC8-4A77-B9E0-4A7995EFFD9C}" srcOrd="5" destOrd="0" parTransId="{A01773FD-480D-4F79-A567-551C3CF0617C}" sibTransId="{9719052C-66DC-4865-AF97-E932F4D8A737}"/>
    <dgm:cxn modelId="{B5C49269-7FD3-4E46-933D-714D7D345517}" type="presOf" srcId="{C5C34E44-8AF5-4C7B-8299-244D43CE34C4}" destId="{586FDA04-7856-4C10-B221-8F8DC65EDEBF}" srcOrd="0" destOrd="0" presId="urn:microsoft.com/office/officeart/2008/layout/LinedList"/>
    <dgm:cxn modelId="{0DC47174-CE64-4B4F-B256-5D8BDBE84321}" type="presOf" srcId="{871CF962-6E1F-40BB-8398-80776C85C196}" destId="{CF26F5B3-D5B2-43BF-A4E8-549982A2AB14}" srcOrd="0" destOrd="0" presId="urn:microsoft.com/office/officeart/2008/layout/LinedList"/>
    <dgm:cxn modelId="{5EB97C79-D994-4B37-8303-99059EA42966}" srcId="{40A904FD-94C0-4E33-94E0-01679B00F191}" destId="{871CF962-6E1F-40BB-8398-80776C85C196}" srcOrd="1" destOrd="0" parTransId="{58AF07C5-0D74-4FFD-B3D4-CF16D5FE64A5}" sibTransId="{45D95A96-0CB8-42E5-879C-0826EC739928}"/>
    <dgm:cxn modelId="{135FF57E-F9FA-4333-9D38-4FCBDAC84F8A}" type="presOf" srcId="{F6C718E2-EFC8-4A77-B9E0-4A7995EFFD9C}" destId="{D3DD020E-CBCA-4A0F-9BBA-5ECD9D2AD163}" srcOrd="0" destOrd="0" presId="urn:microsoft.com/office/officeart/2008/layout/LinedList"/>
    <dgm:cxn modelId="{8B2AE382-3933-4256-AF77-458D143E173C}" srcId="{40A904FD-94C0-4E33-94E0-01679B00F191}" destId="{A4F39DFE-CCCA-4611-9571-4125BC1E0455}" srcOrd="4" destOrd="0" parTransId="{A3E5E0E4-3ACD-46AF-B175-FB515900E814}" sibTransId="{20FE4194-42D1-4140-964F-F295380A6184}"/>
    <dgm:cxn modelId="{67783186-49E2-4A06-85BB-E7C920F275C2}" srcId="{40A904FD-94C0-4E33-94E0-01679B00F191}" destId="{C5C34E44-8AF5-4C7B-8299-244D43CE34C4}" srcOrd="6" destOrd="0" parTransId="{FEE61E29-282F-4603-A49B-E0DDBF7E3E78}" sibTransId="{5D21638B-8D75-4B8E-999B-D1EAB89A69A8}"/>
    <dgm:cxn modelId="{A0078094-BD9E-4AB4-BB20-9CB3ABBD202E}" srcId="{40A904FD-94C0-4E33-94E0-01679B00F191}" destId="{DC3227D4-B7FD-4EBB-AEF7-DD2592AB8356}" srcOrd="0" destOrd="0" parTransId="{5E63C5D5-DA24-4297-B809-7F903533BF76}" sibTransId="{A5502BC2-A86F-42D0-AA8D-4ECEE6812FEE}"/>
    <dgm:cxn modelId="{67CB619D-D6E0-40FA-8A8B-92BC554B390E}" type="presOf" srcId="{DC3227D4-B7FD-4EBB-AEF7-DD2592AB8356}" destId="{A0AFEE64-99EA-4762-A6FD-ABEC9A9E58CE}" srcOrd="0" destOrd="0" presId="urn:microsoft.com/office/officeart/2008/layout/LinedList"/>
    <dgm:cxn modelId="{541EBBCA-A495-416C-BDB0-DD502B853AD2}" type="presOf" srcId="{9AA55F3B-B5AF-409C-9694-448C8513A3F6}" destId="{37F2D4A0-723C-4E9D-B5BF-2806676BE2AA}" srcOrd="0" destOrd="0" presId="urn:microsoft.com/office/officeart/2008/layout/LinedList"/>
    <dgm:cxn modelId="{F34737D3-CF41-449F-9BAF-FEC9ADFAD44E}" srcId="{40A904FD-94C0-4E33-94E0-01679B00F191}" destId="{9AA55F3B-B5AF-409C-9694-448C8513A3F6}" srcOrd="2" destOrd="0" parTransId="{A29D99F8-D844-4628-9F87-709A2A44D974}" sibTransId="{453420DF-BCB2-4AB6-BCEF-DE52B450A3F1}"/>
    <dgm:cxn modelId="{CFE011EF-77BB-4FBF-9BD6-D32B48AFBD35}" type="presOf" srcId="{0DD6039D-87FB-4391-9463-8E540A244688}" destId="{CAFECAA5-37E2-421C-8956-791D056BA626}" srcOrd="0" destOrd="0" presId="urn:microsoft.com/office/officeart/2008/layout/LinedList"/>
    <dgm:cxn modelId="{3DEDF9F3-C9F2-4ECA-8520-5B118DC8E8EC}" type="presOf" srcId="{40A904FD-94C0-4E33-94E0-01679B00F191}" destId="{D4BBA544-F21A-42A8-90AC-505A647F66B9}" srcOrd="0" destOrd="0" presId="urn:microsoft.com/office/officeart/2008/layout/LinedList"/>
    <dgm:cxn modelId="{441DB9F5-8164-4EAA-862F-1669C4C98F65}" type="presOf" srcId="{73739044-6FA1-4049-BD31-4E42A82E530A}" destId="{136245E5-5DC5-417F-8F60-1C5CAD06248A}" srcOrd="0" destOrd="0" presId="urn:microsoft.com/office/officeart/2008/layout/LinedList"/>
    <dgm:cxn modelId="{EA96E479-503B-407D-8CA7-BFEA9B35262D}" type="presParOf" srcId="{D4BBA544-F21A-42A8-90AC-505A647F66B9}" destId="{0B8E50A4-90D2-4914-B800-A561E1BD543F}" srcOrd="0" destOrd="0" presId="urn:microsoft.com/office/officeart/2008/layout/LinedList"/>
    <dgm:cxn modelId="{F0FF2707-971F-4E5B-8D3E-0B26FA47CDAD}" type="presParOf" srcId="{D4BBA544-F21A-42A8-90AC-505A647F66B9}" destId="{4E032730-0462-4BAD-8B97-AFC2C04A3F2C}" srcOrd="1" destOrd="0" presId="urn:microsoft.com/office/officeart/2008/layout/LinedList"/>
    <dgm:cxn modelId="{33BD6A47-4FFC-4018-AC82-1601A47A743A}" type="presParOf" srcId="{4E032730-0462-4BAD-8B97-AFC2C04A3F2C}" destId="{A0AFEE64-99EA-4762-A6FD-ABEC9A9E58CE}" srcOrd="0" destOrd="0" presId="urn:microsoft.com/office/officeart/2008/layout/LinedList"/>
    <dgm:cxn modelId="{84068321-CB9B-483F-BF79-549D0B108FEF}" type="presParOf" srcId="{4E032730-0462-4BAD-8B97-AFC2C04A3F2C}" destId="{D8ECC85F-FC30-46C0-9C94-BE2757F417FA}" srcOrd="1" destOrd="0" presId="urn:microsoft.com/office/officeart/2008/layout/LinedList"/>
    <dgm:cxn modelId="{1F7EE17B-1412-4809-B2F2-FE13172C888A}" type="presParOf" srcId="{D4BBA544-F21A-42A8-90AC-505A647F66B9}" destId="{D0FF0CD8-3155-4C0E-B10C-B95ECF9D0E88}" srcOrd="2" destOrd="0" presId="urn:microsoft.com/office/officeart/2008/layout/LinedList"/>
    <dgm:cxn modelId="{BF83D847-F0EA-405D-AF67-8FE9DB1C1AA3}" type="presParOf" srcId="{D4BBA544-F21A-42A8-90AC-505A647F66B9}" destId="{5AFA637F-FA95-4755-9206-BA13D17895CD}" srcOrd="3" destOrd="0" presId="urn:microsoft.com/office/officeart/2008/layout/LinedList"/>
    <dgm:cxn modelId="{338591C9-D658-425F-9B27-2C8AB821F214}" type="presParOf" srcId="{5AFA637F-FA95-4755-9206-BA13D17895CD}" destId="{CF26F5B3-D5B2-43BF-A4E8-549982A2AB14}" srcOrd="0" destOrd="0" presId="urn:microsoft.com/office/officeart/2008/layout/LinedList"/>
    <dgm:cxn modelId="{83690488-AFCA-43B0-A3B8-B4AA3854058D}" type="presParOf" srcId="{5AFA637F-FA95-4755-9206-BA13D17895CD}" destId="{4AB36D98-E98B-40FE-9195-51C1FFA2C691}" srcOrd="1" destOrd="0" presId="urn:microsoft.com/office/officeart/2008/layout/LinedList"/>
    <dgm:cxn modelId="{4A3AA271-E05E-4771-A3C1-30E1CB75CDA1}" type="presParOf" srcId="{D4BBA544-F21A-42A8-90AC-505A647F66B9}" destId="{5CABE258-31DA-44FC-841D-AA841A944BC1}" srcOrd="4" destOrd="0" presId="urn:microsoft.com/office/officeart/2008/layout/LinedList"/>
    <dgm:cxn modelId="{D22CB8EC-8AE3-4C32-B937-5F5D22FB6304}" type="presParOf" srcId="{D4BBA544-F21A-42A8-90AC-505A647F66B9}" destId="{74953CCC-D80C-455F-B47B-7957A61038D7}" srcOrd="5" destOrd="0" presId="urn:microsoft.com/office/officeart/2008/layout/LinedList"/>
    <dgm:cxn modelId="{F93ECD09-F982-4675-BFA0-819EA959A63C}" type="presParOf" srcId="{74953CCC-D80C-455F-B47B-7957A61038D7}" destId="{37F2D4A0-723C-4E9D-B5BF-2806676BE2AA}" srcOrd="0" destOrd="0" presId="urn:microsoft.com/office/officeart/2008/layout/LinedList"/>
    <dgm:cxn modelId="{5EAB8323-159F-4B35-82B3-1F69CDAFB507}" type="presParOf" srcId="{74953CCC-D80C-455F-B47B-7957A61038D7}" destId="{1BF55EE5-902A-4CEB-AFEE-1E9EE4DAE889}" srcOrd="1" destOrd="0" presId="urn:microsoft.com/office/officeart/2008/layout/LinedList"/>
    <dgm:cxn modelId="{DEBC6013-C60C-4207-87E8-67102E77AFAE}" type="presParOf" srcId="{D4BBA544-F21A-42A8-90AC-505A647F66B9}" destId="{CCC51D16-9881-4361-835B-079348D4082D}" srcOrd="6" destOrd="0" presId="urn:microsoft.com/office/officeart/2008/layout/LinedList"/>
    <dgm:cxn modelId="{D28AD47C-D098-4CCE-9A12-FD7FE009B51F}" type="presParOf" srcId="{D4BBA544-F21A-42A8-90AC-505A647F66B9}" destId="{BBE152B8-BE9A-4184-97B2-B453698E0278}" srcOrd="7" destOrd="0" presId="urn:microsoft.com/office/officeart/2008/layout/LinedList"/>
    <dgm:cxn modelId="{661E4682-CF98-4625-AE0E-9DDF0448EECF}" type="presParOf" srcId="{BBE152B8-BE9A-4184-97B2-B453698E0278}" destId="{136245E5-5DC5-417F-8F60-1C5CAD06248A}" srcOrd="0" destOrd="0" presId="urn:microsoft.com/office/officeart/2008/layout/LinedList"/>
    <dgm:cxn modelId="{418A1110-E7A8-4806-A1E6-ADEAA29B1940}" type="presParOf" srcId="{BBE152B8-BE9A-4184-97B2-B453698E0278}" destId="{F9C69DA8-6D4D-40E2-9A80-8CA4642F018A}" srcOrd="1" destOrd="0" presId="urn:microsoft.com/office/officeart/2008/layout/LinedList"/>
    <dgm:cxn modelId="{FC71855B-9320-48AA-ABF5-A1DF29C11044}" type="presParOf" srcId="{D4BBA544-F21A-42A8-90AC-505A647F66B9}" destId="{0BB5F68D-96B6-450B-A705-883A74C22741}" srcOrd="8" destOrd="0" presId="urn:microsoft.com/office/officeart/2008/layout/LinedList"/>
    <dgm:cxn modelId="{449DAA0D-9077-43BF-B7F9-2DB221F861EE}" type="presParOf" srcId="{D4BBA544-F21A-42A8-90AC-505A647F66B9}" destId="{0D0DE796-AB2C-43EA-8DF8-B63990760890}" srcOrd="9" destOrd="0" presId="urn:microsoft.com/office/officeart/2008/layout/LinedList"/>
    <dgm:cxn modelId="{23F42065-8D5A-46E2-B3C5-57FC005AB8F4}" type="presParOf" srcId="{0D0DE796-AB2C-43EA-8DF8-B63990760890}" destId="{EFA6B426-96C1-4D9C-890B-F75686E79530}" srcOrd="0" destOrd="0" presId="urn:microsoft.com/office/officeart/2008/layout/LinedList"/>
    <dgm:cxn modelId="{95F05273-2A99-4107-8A14-40CA9C0D7ADD}" type="presParOf" srcId="{0D0DE796-AB2C-43EA-8DF8-B63990760890}" destId="{24E41B6F-0114-4AE8-8D27-A08E7526FB5F}" srcOrd="1" destOrd="0" presId="urn:microsoft.com/office/officeart/2008/layout/LinedList"/>
    <dgm:cxn modelId="{331EAA1A-DDEE-4189-9662-A26AF400598B}" type="presParOf" srcId="{D4BBA544-F21A-42A8-90AC-505A647F66B9}" destId="{478A08B3-318D-4018-88D6-30FBDFA51F51}" srcOrd="10" destOrd="0" presId="urn:microsoft.com/office/officeart/2008/layout/LinedList"/>
    <dgm:cxn modelId="{30C80ED6-2ED9-40A3-B0B8-8BA799126E79}" type="presParOf" srcId="{D4BBA544-F21A-42A8-90AC-505A647F66B9}" destId="{505FBBC8-346F-4FE1-94AA-543977B6D0D4}" srcOrd="11" destOrd="0" presId="urn:microsoft.com/office/officeart/2008/layout/LinedList"/>
    <dgm:cxn modelId="{B103BF18-3A87-418D-A44E-6123C13EEC65}" type="presParOf" srcId="{505FBBC8-346F-4FE1-94AA-543977B6D0D4}" destId="{D3DD020E-CBCA-4A0F-9BBA-5ECD9D2AD163}" srcOrd="0" destOrd="0" presId="urn:microsoft.com/office/officeart/2008/layout/LinedList"/>
    <dgm:cxn modelId="{FA4A3B63-4802-4AFF-8233-49160E29CB2C}" type="presParOf" srcId="{505FBBC8-346F-4FE1-94AA-543977B6D0D4}" destId="{81878A28-CB54-4A2D-AE41-13CE14024EB2}" srcOrd="1" destOrd="0" presId="urn:microsoft.com/office/officeart/2008/layout/LinedList"/>
    <dgm:cxn modelId="{5230B07B-BF52-44A2-A186-AA8BBCA7E852}" type="presParOf" srcId="{D4BBA544-F21A-42A8-90AC-505A647F66B9}" destId="{DB08ED43-AB26-4BEA-8667-67EA633B8BF2}" srcOrd="12" destOrd="0" presId="urn:microsoft.com/office/officeart/2008/layout/LinedList"/>
    <dgm:cxn modelId="{883BA227-2547-4259-9BBD-E1165CF592E8}" type="presParOf" srcId="{D4BBA544-F21A-42A8-90AC-505A647F66B9}" destId="{C4ED3A20-702A-495B-95F4-EAD8A6BA1E3B}" srcOrd="13" destOrd="0" presId="urn:microsoft.com/office/officeart/2008/layout/LinedList"/>
    <dgm:cxn modelId="{6809AF5B-04EF-456B-A67C-E2C1EAA06F14}" type="presParOf" srcId="{C4ED3A20-702A-495B-95F4-EAD8A6BA1E3B}" destId="{586FDA04-7856-4C10-B221-8F8DC65EDEBF}" srcOrd="0" destOrd="0" presId="urn:microsoft.com/office/officeart/2008/layout/LinedList"/>
    <dgm:cxn modelId="{B857DEC1-47B2-431F-BF10-D8AAFC97206A}" type="presParOf" srcId="{C4ED3A20-702A-495B-95F4-EAD8A6BA1E3B}" destId="{79ECA023-E7A1-4C52-B5E3-ED1EE3B11019}" srcOrd="1" destOrd="0" presId="urn:microsoft.com/office/officeart/2008/layout/LinedList"/>
    <dgm:cxn modelId="{54D563ED-7EC8-4915-965B-2ED650D367A5}" type="presParOf" srcId="{D4BBA544-F21A-42A8-90AC-505A647F66B9}" destId="{729BFE8D-3F97-4367-8430-D4282CB14C5F}" srcOrd="14" destOrd="0" presId="urn:microsoft.com/office/officeart/2008/layout/LinedList"/>
    <dgm:cxn modelId="{58EE72EC-A73E-4C74-8CBC-05C02CDCCD21}" type="presParOf" srcId="{D4BBA544-F21A-42A8-90AC-505A647F66B9}" destId="{6F8507BF-C187-4C47-A7F9-6A32EC0437A9}" srcOrd="15" destOrd="0" presId="urn:microsoft.com/office/officeart/2008/layout/LinedList"/>
    <dgm:cxn modelId="{5191EEB4-093E-416F-A06A-0EF636ADB6A7}" type="presParOf" srcId="{6F8507BF-C187-4C47-A7F9-6A32EC0437A9}" destId="{CAFECAA5-37E2-421C-8956-791D056BA626}" srcOrd="0" destOrd="0" presId="urn:microsoft.com/office/officeart/2008/layout/LinedList"/>
    <dgm:cxn modelId="{9197372A-12B9-41D2-AC87-A43720B1A138}" type="presParOf" srcId="{6F8507BF-C187-4C47-A7F9-6A32EC0437A9}" destId="{8DFA220E-15A1-47F1-AAC4-DF86842641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A904FD-94C0-4E33-94E0-01679B00F191}" type="doc">
      <dgm:prSet loTypeId="urn:microsoft.com/office/officeart/2008/layout/LinedList" loCatId="list" qsTypeId="urn:microsoft.com/office/officeart/2005/8/quickstyle/simple1#13" qsCatId="simple" csTypeId="urn:microsoft.com/office/officeart/2005/8/colors/accent1_2#13" csCatId="accent1" phldr="1"/>
      <dgm:spPr/>
      <dgm:t>
        <a:bodyPr/>
        <a:lstStyle/>
        <a:p>
          <a:endParaRPr lang="en-US"/>
        </a:p>
      </dgm:t>
    </dgm:pt>
    <dgm:pt modelId="{DC3227D4-B7FD-4EBB-AEF7-DD2592AB835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Appendicitis</a:t>
          </a:r>
        </a:p>
      </dgm:t>
    </dgm:pt>
    <dgm:pt modelId="{5E63C5D5-DA24-4297-B809-7F903533BF76}" type="parTrans" cxnId="{A0078094-BD9E-4AB4-BB20-9CB3ABBD202E}">
      <dgm:prSet/>
      <dgm:spPr/>
      <dgm:t>
        <a:bodyPr/>
        <a:lstStyle/>
        <a:p>
          <a:endParaRPr lang="en-US"/>
        </a:p>
      </dgm:t>
    </dgm:pt>
    <dgm:pt modelId="{A5502BC2-A86F-42D0-AA8D-4ECEE6812FEE}" type="sibTrans" cxnId="{A0078094-BD9E-4AB4-BB20-9CB3ABBD202E}">
      <dgm:prSet/>
      <dgm:spPr/>
      <dgm:t>
        <a:bodyPr/>
        <a:lstStyle/>
        <a:p>
          <a:endParaRPr lang="en-US"/>
        </a:p>
      </dgm:t>
    </dgm:pt>
    <dgm:pt modelId="{871CF962-6E1F-40BB-8398-80776C85C196}">
      <dgm:prSet/>
      <dgm:spPr/>
      <dgm:t>
        <a:bodyPr/>
        <a:lstStyle/>
        <a:p>
          <a:r>
            <a:rPr lang="de-DE" dirty="0"/>
            <a:t>Colitis, (Sigma)-Divertikulitis</a:t>
          </a:r>
          <a:endParaRPr lang="en-US" dirty="0"/>
        </a:p>
      </dgm:t>
    </dgm:pt>
    <dgm:pt modelId="{58AF07C5-0D74-4FFD-B3D4-CF16D5FE64A5}" type="parTrans" cxnId="{5EB97C79-D994-4B37-8303-99059EA42966}">
      <dgm:prSet/>
      <dgm:spPr/>
      <dgm:t>
        <a:bodyPr/>
        <a:lstStyle/>
        <a:p>
          <a:endParaRPr lang="en-US"/>
        </a:p>
      </dgm:t>
    </dgm:pt>
    <dgm:pt modelId="{45D95A96-0CB8-42E5-879C-0826EC739928}" type="sibTrans" cxnId="{5EB97C79-D994-4B37-8303-99059EA42966}">
      <dgm:prSet/>
      <dgm:spPr/>
      <dgm:t>
        <a:bodyPr/>
        <a:lstStyle/>
        <a:p>
          <a:endParaRPr lang="en-US"/>
        </a:p>
      </dgm:t>
    </dgm:pt>
    <dgm:pt modelId="{9AA55F3B-B5AF-409C-9694-448C8513A3F6}">
      <dgm:prSet/>
      <dgm:spPr/>
      <dgm:t>
        <a:bodyPr/>
        <a:lstStyle/>
        <a:p>
          <a:r>
            <a:rPr lang="de-DE" dirty="0"/>
            <a:t>(segmentale) Ileitis, … </a:t>
          </a:r>
          <a:r>
            <a:rPr lang="de-DE" dirty="0" err="1"/>
            <a:t>itis</a:t>
          </a:r>
          <a:r>
            <a:rPr lang="de-DE" dirty="0"/>
            <a:t>…</a:t>
          </a:r>
          <a:endParaRPr lang="en-US" dirty="0"/>
        </a:p>
      </dgm:t>
    </dgm:pt>
    <dgm:pt modelId="{A29D99F8-D844-4628-9F87-709A2A44D974}" type="parTrans" cxnId="{F34737D3-CF41-449F-9BAF-FEC9ADFAD44E}">
      <dgm:prSet/>
      <dgm:spPr/>
      <dgm:t>
        <a:bodyPr/>
        <a:lstStyle/>
        <a:p>
          <a:endParaRPr lang="en-US"/>
        </a:p>
      </dgm:t>
    </dgm:pt>
    <dgm:pt modelId="{453420DF-BCB2-4AB6-BCEF-DE52B450A3F1}" type="sibTrans" cxnId="{F34737D3-CF41-449F-9BAF-FEC9ADFAD44E}">
      <dgm:prSet/>
      <dgm:spPr/>
      <dgm:t>
        <a:bodyPr/>
        <a:lstStyle/>
        <a:p>
          <a:endParaRPr lang="en-US"/>
        </a:p>
      </dgm:t>
    </dgm:pt>
    <dgm:pt modelId="{73739044-6FA1-4049-BD31-4E42A82E530A}">
      <dgm:prSet/>
      <dgm:spPr/>
      <dgm:t>
        <a:bodyPr/>
        <a:lstStyle/>
        <a:p>
          <a:r>
            <a:rPr lang="de-DE" dirty="0">
              <a:solidFill>
                <a:srgbClr val="FF0000"/>
              </a:solidFill>
            </a:rPr>
            <a:t>Enteritis</a:t>
          </a:r>
          <a:endParaRPr lang="en-US" dirty="0">
            <a:solidFill>
              <a:srgbClr val="FF0000"/>
            </a:solidFill>
          </a:endParaRPr>
        </a:p>
      </dgm:t>
    </dgm:pt>
    <dgm:pt modelId="{6D81E9B2-37AB-4EAE-9396-D45A4ED4019A}" type="parTrans" cxnId="{F34A1108-5676-4192-AF61-26A5E95EC9A3}">
      <dgm:prSet/>
      <dgm:spPr/>
      <dgm:t>
        <a:bodyPr/>
        <a:lstStyle/>
        <a:p>
          <a:endParaRPr lang="en-US"/>
        </a:p>
      </dgm:t>
    </dgm:pt>
    <dgm:pt modelId="{222D4A2F-84BD-4F89-9F1C-7E5E91D32B55}" type="sibTrans" cxnId="{F34A1108-5676-4192-AF61-26A5E95EC9A3}">
      <dgm:prSet/>
      <dgm:spPr/>
      <dgm:t>
        <a:bodyPr/>
        <a:lstStyle/>
        <a:p>
          <a:endParaRPr lang="en-US"/>
        </a:p>
      </dgm:t>
    </dgm:pt>
    <dgm:pt modelId="{A4F39DFE-CCCA-4611-9571-4125BC1E0455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Ileus</a:t>
          </a:r>
          <a:endParaRPr lang="en-US" dirty="0">
            <a:solidFill>
              <a:schemeClr val="tx1"/>
            </a:solidFill>
          </a:endParaRPr>
        </a:p>
      </dgm:t>
    </dgm:pt>
    <dgm:pt modelId="{A3E5E0E4-3ACD-46AF-B175-FB515900E814}" type="parTrans" cxnId="{8B2AE382-3933-4256-AF77-458D143E173C}">
      <dgm:prSet/>
      <dgm:spPr/>
      <dgm:t>
        <a:bodyPr/>
        <a:lstStyle/>
        <a:p>
          <a:endParaRPr lang="en-US"/>
        </a:p>
      </dgm:t>
    </dgm:pt>
    <dgm:pt modelId="{20FE4194-42D1-4140-964F-F295380A6184}" type="sibTrans" cxnId="{8B2AE382-3933-4256-AF77-458D143E173C}">
      <dgm:prSet/>
      <dgm:spPr/>
      <dgm:t>
        <a:bodyPr/>
        <a:lstStyle/>
        <a:p>
          <a:endParaRPr lang="en-US"/>
        </a:p>
      </dgm:t>
    </dgm:pt>
    <dgm:pt modelId="{C5C34E44-8AF5-4C7B-8299-244D43CE34C4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Tumoren (insbesondere Kolonrahmen)</a:t>
          </a:r>
          <a:endParaRPr lang="en-US" dirty="0">
            <a:solidFill>
              <a:schemeClr val="tx1"/>
            </a:solidFill>
          </a:endParaRPr>
        </a:p>
      </dgm:t>
    </dgm:pt>
    <dgm:pt modelId="{FEE61E29-282F-4603-A49B-E0DDBF7E3E78}" type="parTrans" cxnId="{67783186-49E2-4A06-85BB-E7C920F275C2}">
      <dgm:prSet/>
      <dgm:spPr/>
      <dgm:t>
        <a:bodyPr/>
        <a:lstStyle/>
        <a:p>
          <a:endParaRPr lang="en-US"/>
        </a:p>
      </dgm:t>
    </dgm:pt>
    <dgm:pt modelId="{5D21638B-8D75-4B8E-999B-D1EAB89A69A8}" type="sibTrans" cxnId="{67783186-49E2-4A06-85BB-E7C920F275C2}">
      <dgm:prSet/>
      <dgm:spPr/>
      <dgm:t>
        <a:bodyPr/>
        <a:lstStyle/>
        <a:p>
          <a:endParaRPr lang="en-US"/>
        </a:p>
      </dgm:t>
    </dgm:pt>
    <dgm:pt modelId="{0DD6039D-87FB-4391-9463-8E540A244688}">
      <dgm:prSet/>
      <dgm:spPr/>
      <dgm:t>
        <a:bodyPr/>
        <a:lstStyle/>
        <a:p>
          <a:r>
            <a:rPr lang="de-DE" dirty="0"/>
            <a:t>(Invagination), (Ischämie), …</a:t>
          </a:r>
          <a:endParaRPr lang="en-US" dirty="0"/>
        </a:p>
      </dgm:t>
    </dgm:pt>
    <dgm:pt modelId="{D4FFA269-22CB-49C3-B087-0E14881E1861}" type="parTrans" cxnId="{DE0EF326-4645-4EC2-92FB-F2BE69AC9F4E}">
      <dgm:prSet/>
      <dgm:spPr/>
      <dgm:t>
        <a:bodyPr/>
        <a:lstStyle/>
        <a:p>
          <a:endParaRPr lang="en-US"/>
        </a:p>
      </dgm:t>
    </dgm:pt>
    <dgm:pt modelId="{BC18236F-0240-42C1-968F-C85CB9ECD54E}" type="sibTrans" cxnId="{DE0EF326-4645-4EC2-92FB-F2BE69AC9F4E}">
      <dgm:prSet/>
      <dgm:spPr/>
      <dgm:t>
        <a:bodyPr/>
        <a:lstStyle/>
        <a:p>
          <a:endParaRPr lang="en-US"/>
        </a:p>
      </dgm:t>
    </dgm:pt>
    <dgm:pt modelId="{F6C718E2-EFC8-4A77-B9E0-4A7995EFFD9C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Hernien</a:t>
          </a:r>
          <a:endParaRPr lang="en-US" dirty="0">
            <a:solidFill>
              <a:schemeClr val="tx1"/>
            </a:solidFill>
          </a:endParaRPr>
        </a:p>
      </dgm:t>
    </dgm:pt>
    <dgm:pt modelId="{A01773FD-480D-4F79-A567-551C3CF0617C}" type="parTrans" cxnId="{EB39272B-B54B-4E9D-8FD8-A644B0C35C1F}">
      <dgm:prSet/>
      <dgm:spPr/>
      <dgm:t>
        <a:bodyPr/>
        <a:lstStyle/>
        <a:p>
          <a:endParaRPr lang="de-CH"/>
        </a:p>
      </dgm:t>
    </dgm:pt>
    <dgm:pt modelId="{9719052C-66DC-4865-AF97-E932F4D8A737}" type="sibTrans" cxnId="{EB39272B-B54B-4E9D-8FD8-A644B0C35C1F}">
      <dgm:prSet/>
      <dgm:spPr/>
      <dgm:t>
        <a:bodyPr/>
        <a:lstStyle/>
        <a:p>
          <a:endParaRPr lang="de-CH"/>
        </a:p>
      </dgm:t>
    </dgm:pt>
    <dgm:pt modelId="{D4BBA544-F21A-42A8-90AC-505A647F66B9}" type="pres">
      <dgm:prSet presAssocID="{40A904FD-94C0-4E33-94E0-01679B00F191}" presName="vert0" presStyleCnt="0">
        <dgm:presLayoutVars>
          <dgm:dir/>
          <dgm:animOne val="branch"/>
          <dgm:animLvl val="lvl"/>
        </dgm:presLayoutVars>
      </dgm:prSet>
      <dgm:spPr/>
    </dgm:pt>
    <dgm:pt modelId="{0B8E50A4-90D2-4914-B800-A561E1BD543F}" type="pres">
      <dgm:prSet presAssocID="{DC3227D4-B7FD-4EBB-AEF7-DD2592AB8356}" presName="thickLine" presStyleLbl="alignNode1" presStyleIdx="0" presStyleCnt="8"/>
      <dgm:spPr/>
    </dgm:pt>
    <dgm:pt modelId="{4E032730-0462-4BAD-8B97-AFC2C04A3F2C}" type="pres">
      <dgm:prSet presAssocID="{DC3227D4-B7FD-4EBB-AEF7-DD2592AB8356}" presName="horz1" presStyleCnt="0"/>
      <dgm:spPr/>
    </dgm:pt>
    <dgm:pt modelId="{A0AFEE64-99EA-4762-A6FD-ABEC9A9E58CE}" type="pres">
      <dgm:prSet presAssocID="{DC3227D4-B7FD-4EBB-AEF7-DD2592AB8356}" presName="tx1" presStyleLbl="revTx" presStyleIdx="0" presStyleCnt="8"/>
      <dgm:spPr/>
    </dgm:pt>
    <dgm:pt modelId="{D8ECC85F-FC30-46C0-9C94-BE2757F417FA}" type="pres">
      <dgm:prSet presAssocID="{DC3227D4-B7FD-4EBB-AEF7-DD2592AB8356}" presName="vert1" presStyleCnt="0"/>
      <dgm:spPr/>
    </dgm:pt>
    <dgm:pt modelId="{D0FF0CD8-3155-4C0E-B10C-B95ECF9D0E88}" type="pres">
      <dgm:prSet presAssocID="{871CF962-6E1F-40BB-8398-80776C85C196}" presName="thickLine" presStyleLbl="alignNode1" presStyleIdx="1" presStyleCnt="8"/>
      <dgm:spPr/>
    </dgm:pt>
    <dgm:pt modelId="{5AFA637F-FA95-4755-9206-BA13D17895CD}" type="pres">
      <dgm:prSet presAssocID="{871CF962-6E1F-40BB-8398-80776C85C196}" presName="horz1" presStyleCnt="0"/>
      <dgm:spPr/>
    </dgm:pt>
    <dgm:pt modelId="{CF26F5B3-D5B2-43BF-A4E8-549982A2AB14}" type="pres">
      <dgm:prSet presAssocID="{871CF962-6E1F-40BB-8398-80776C85C196}" presName="tx1" presStyleLbl="revTx" presStyleIdx="1" presStyleCnt="8"/>
      <dgm:spPr/>
    </dgm:pt>
    <dgm:pt modelId="{4AB36D98-E98B-40FE-9195-51C1FFA2C691}" type="pres">
      <dgm:prSet presAssocID="{871CF962-6E1F-40BB-8398-80776C85C196}" presName="vert1" presStyleCnt="0"/>
      <dgm:spPr/>
    </dgm:pt>
    <dgm:pt modelId="{5CABE258-31DA-44FC-841D-AA841A944BC1}" type="pres">
      <dgm:prSet presAssocID="{9AA55F3B-B5AF-409C-9694-448C8513A3F6}" presName="thickLine" presStyleLbl="alignNode1" presStyleIdx="2" presStyleCnt="8"/>
      <dgm:spPr/>
    </dgm:pt>
    <dgm:pt modelId="{74953CCC-D80C-455F-B47B-7957A61038D7}" type="pres">
      <dgm:prSet presAssocID="{9AA55F3B-B5AF-409C-9694-448C8513A3F6}" presName="horz1" presStyleCnt="0"/>
      <dgm:spPr/>
    </dgm:pt>
    <dgm:pt modelId="{37F2D4A0-723C-4E9D-B5BF-2806676BE2AA}" type="pres">
      <dgm:prSet presAssocID="{9AA55F3B-B5AF-409C-9694-448C8513A3F6}" presName="tx1" presStyleLbl="revTx" presStyleIdx="2" presStyleCnt="8"/>
      <dgm:spPr/>
    </dgm:pt>
    <dgm:pt modelId="{1BF55EE5-902A-4CEB-AFEE-1E9EE4DAE889}" type="pres">
      <dgm:prSet presAssocID="{9AA55F3B-B5AF-409C-9694-448C8513A3F6}" presName="vert1" presStyleCnt="0"/>
      <dgm:spPr/>
    </dgm:pt>
    <dgm:pt modelId="{CCC51D16-9881-4361-835B-079348D4082D}" type="pres">
      <dgm:prSet presAssocID="{73739044-6FA1-4049-BD31-4E42A82E530A}" presName="thickLine" presStyleLbl="alignNode1" presStyleIdx="3" presStyleCnt="8"/>
      <dgm:spPr/>
    </dgm:pt>
    <dgm:pt modelId="{BBE152B8-BE9A-4184-97B2-B453698E0278}" type="pres">
      <dgm:prSet presAssocID="{73739044-6FA1-4049-BD31-4E42A82E530A}" presName="horz1" presStyleCnt="0"/>
      <dgm:spPr/>
    </dgm:pt>
    <dgm:pt modelId="{136245E5-5DC5-417F-8F60-1C5CAD06248A}" type="pres">
      <dgm:prSet presAssocID="{73739044-6FA1-4049-BD31-4E42A82E530A}" presName="tx1" presStyleLbl="revTx" presStyleIdx="3" presStyleCnt="8"/>
      <dgm:spPr/>
    </dgm:pt>
    <dgm:pt modelId="{F9C69DA8-6D4D-40E2-9A80-8CA4642F018A}" type="pres">
      <dgm:prSet presAssocID="{73739044-6FA1-4049-BD31-4E42A82E530A}" presName="vert1" presStyleCnt="0"/>
      <dgm:spPr/>
    </dgm:pt>
    <dgm:pt modelId="{0BB5F68D-96B6-450B-A705-883A74C22741}" type="pres">
      <dgm:prSet presAssocID="{A4F39DFE-CCCA-4611-9571-4125BC1E0455}" presName="thickLine" presStyleLbl="alignNode1" presStyleIdx="4" presStyleCnt="8"/>
      <dgm:spPr/>
    </dgm:pt>
    <dgm:pt modelId="{0D0DE796-AB2C-43EA-8DF8-B63990760890}" type="pres">
      <dgm:prSet presAssocID="{A4F39DFE-CCCA-4611-9571-4125BC1E0455}" presName="horz1" presStyleCnt="0"/>
      <dgm:spPr/>
    </dgm:pt>
    <dgm:pt modelId="{EFA6B426-96C1-4D9C-890B-F75686E79530}" type="pres">
      <dgm:prSet presAssocID="{A4F39DFE-CCCA-4611-9571-4125BC1E0455}" presName="tx1" presStyleLbl="revTx" presStyleIdx="4" presStyleCnt="8"/>
      <dgm:spPr/>
    </dgm:pt>
    <dgm:pt modelId="{24E41B6F-0114-4AE8-8D27-A08E7526FB5F}" type="pres">
      <dgm:prSet presAssocID="{A4F39DFE-CCCA-4611-9571-4125BC1E0455}" presName="vert1" presStyleCnt="0"/>
      <dgm:spPr/>
    </dgm:pt>
    <dgm:pt modelId="{478A08B3-318D-4018-88D6-30FBDFA51F51}" type="pres">
      <dgm:prSet presAssocID="{F6C718E2-EFC8-4A77-B9E0-4A7995EFFD9C}" presName="thickLine" presStyleLbl="alignNode1" presStyleIdx="5" presStyleCnt="8"/>
      <dgm:spPr/>
    </dgm:pt>
    <dgm:pt modelId="{505FBBC8-346F-4FE1-94AA-543977B6D0D4}" type="pres">
      <dgm:prSet presAssocID="{F6C718E2-EFC8-4A77-B9E0-4A7995EFFD9C}" presName="horz1" presStyleCnt="0"/>
      <dgm:spPr/>
    </dgm:pt>
    <dgm:pt modelId="{D3DD020E-CBCA-4A0F-9BBA-5ECD9D2AD163}" type="pres">
      <dgm:prSet presAssocID="{F6C718E2-EFC8-4A77-B9E0-4A7995EFFD9C}" presName="tx1" presStyleLbl="revTx" presStyleIdx="5" presStyleCnt="8"/>
      <dgm:spPr/>
    </dgm:pt>
    <dgm:pt modelId="{81878A28-CB54-4A2D-AE41-13CE14024EB2}" type="pres">
      <dgm:prSet presAssocID="{F6C718E2-EFC8-4A77-B9E0-4A7995EFFD9C}" presName="vert1" presStyleCnt="0"/>
      <dgm:spPr/>
    </dgm:pt>
    <dgm:pt modelId="{DB08ED43-AB26-4BEA-8667-67EA633B8BF2}" type="pres">
      <dgm:prSet presAssocID="{C5C34E44-8AF5-4C7B-8299-244D43CE34C4}" presName="thickLine" presStyleLbl="alignNode1" presStyleIdx="6" presStyleCnt="8"/>
      <dgm:spPr/>
    </dgm:pt>
    <dgm:pt modelId="{C4ED3A20-702A-495B-95F4-EAD8A6BA1E3B}" type="pres">
      <dgm:prSet presAssocID="{C5C34E44-8AF5-4C7B-8299-244D43CE34C4}" presName="horz1" presStyleCnt="0"/>
      <dgm:spPr/>
    </dgm:pt>
    <dgm:pt modelId="{586FDA04-7856-4C10-B221-8F8DC65EDEBF}" type="pres">
      <dgm:prSet presAssocID="{C5C34E44-8AF5-4C7B-8299-244D43CE34C4}" presName="tx1" presStyleLbl="revTx" presStyleIdx="6" presStyleCnt="8"/>
      <dgm:spPr/>
    </dgm:pt>
    <dgm:pt modelId="{79ECA023-E7A1-4C52-B5E3-ED1EE3B11019}" type="pres">
      <dgm:prSet presAssocID="{C5C34E44-8AF5-4C7B-8299-244D43CE34C4}" presName="vert1" presStyleCnt="0"/>
      <dgm:spPr/>
    </dgm:pt>
    <dgm:pt modelId="{729BFE8D-3F97-4367-8430-D4282CB14C5F}" type="pres">
      <dgm:prSet presAssocID="{0DD6039D-87FB-4391-9463-8E540A244688}" presName="thickLine" presStyleLbl="alignNode1" presStyleIdx="7" presStyleCnt="8"/>
      <dgm:spPr/>
    </dgm:pt>
    <dgm:pt modelId="{6F8507BF-C187-4C47-A7F9-6A32EC0437A9}" type="pres">
      <dgm:prSet presAssocID="{0DD6039D-87FB-4391-9463-8E540A244688}" presName="horz1" presStyleCnt="0"/>
      <dgm:spPr/>
    </dgm:pt>
    <dgm:pt modelId="{CAFECAA5-37E2-421C-8956-791D056BA626}" type="pres">
      <dgm:prSet presAssocID="{0DD6039D-87FB-4391-9463-8E540A244688}" presName="tx1" presStyleLbl="revTx" presStyleIdx="7" presStyleCnt="8"/>
      <dgm:spPr/>
    </dgm:pt>
    <dgm:pt modelId="{8DFA220E-15A1-47F1-AAC4-DF8684264137}" type="pres">
      <dgm:prSet presAssocID="{0DD6039D-87FB-4391-9463-8E540A244688}" presName="vert1" presStyleCnt="0"/>
      <dgm:spPr/>
    </dgm:pt>
  </dgm:ptLst>
  <dgm:cxnLst>
    <dgm:cxn modelId="{F34A1108-5676-4192-AF61-26A5E95EC9A3}" srcId="{40A904FD-94C0-4E33-94E0-01679B00F191}" destId="{73739044-6FA1-4049-BD31-4E42A82E530A}" srcOrd="3" destOrd="0" parTransId="{6D81E9B2-37AB-4EAE-9396-D45A4ED4019A}" sibTransId="{222D4A2F-84BD-4F89-9F1C-7E5E91D32B55}"/>
    <dgm:cxn modelId="{E140241F-E1C7-478C-9E29-F36D5FE28ABD}" type="presOf" srcId="{A4F39DFE-CCCA-4611-9571-4125BC1E0455}" destId="{EFA6B426-96C1-4D9C-890B-F75686E79530}" srcOrd="0" destOrd="0" presId="urn:microsoft.com/office/officeart/2008/layout/LinedList"/>
    <dgm:cxn modelId="{DE0EF326-4645-4EC2-92FB-F2BE69AC9F4E}" srcId="{40A904FD-94C0-4E33-94E0-01679B00F191}" destId="{0DD6039D-87FB-4391-9463-8E540A244688}" srcOrd="7" destOrd="0" parTransId="{D4FFA269-22CB-49C3-B087-0E14881E1861}" sibTransId="{BC18236F-0240-42C1-968F-C85CB9ECD54E}"/>
    <dgm:cxn modelId="{EB39272B-B54B-4E9D-8FD8-A644B0C35C1F}" srcId="{40A904FD-94C0-4E33-94E0-01679B00F191}" destId="{F6C718E2-EFC8-4A77-B9E0-4A7995EFFD9C}" srcOrd="5" destOrd="0" parTransId="{A01773FD-480D-4F79-A567-551C3CF0617C}" sibTransId="{9719052C-66DC-4865-AF97-E932F4D8A737}"/>
    <dgm:cxn modelId="{B5C49269-7FD3-4E46-933D-714D7D345517}" type="presOf" srcId="{C5C34E44-8AF5-4C7B-8299-244D43CE34C4}" destId="{586FDA04-7856-4C10-B221-8F8DC65EDEBF}" srcOrd="0" destOrd="0" presId="urn:microsoft.com/office/officeart/2008/layout/LinedList"/>
    <dgm:cxn modelId="{0DC47174-CE64-4B4F-B256-5D8BDBE84321}" type="presOf" srcId="{871CF962-6E1F-40BB-8398-80776C85C196}" destId="{CF26F5B3-D5B2-43BF-A4E8-549982A2AB14}" srcOrd="0" destOrd="0" presId="urn:microsoft.com/office/officeart/2008/layout/LinedList"/>
    <dgm:cxn modelId="{5EB97C79-D994-4B37-8303-99059EA42966}" srcId="{40A904FD-94C0-4E33-94E0-01679B00F191}" destId="{871CF962-6E1F-40BB-8398-80776C85C196}" srcOrd="1" destOrd="0" parTransId="{58AF07C5-0D74-4FFD-B3D4-CF16D5FE64A5}" sibTransId="{45D95A96-0CB8-42E5-879C-0826EC739928}"/>
    <dgm:cxn modelId="{135FF57E-F9FA-4333-9D38-4FCBDAC84F8A}" type="presOf" srcId="{F6C718E2-EFC8-4A77-B9E0-4A7995EFFD9C}" destId="{D3DD020E-CBCA-4A0F-9BBA-5ECD9D2AD163}" srcOrd="0" destOrd="0" presId="urn:microsoft.com/office/officeart/2008/layout/LinedList"/>
    <dgm:cxn modelId="{8B2AE382-3933-4256-AF77-458D143E173C}" srcId="{40A904FD-94C0-4E33-94E0-01679B00F191}" destId="{A4F39DFE-CCCA-4611-9571-4125BC1E0455}" srcOrd="4" destOrd="0" parTransId="{A3E5E0E4-3ACD-46AF-B175-FB515900E814}" sibTransId="{20FE4194-42D1-4140-964F-F295380A6184}"/>
    <dgm:cxn modelId="{67783186-49E2-4A06-85BB-E7C920F275C2}" srcId="{40A904FD-94C0-4E33-94E0-01679B00F191}" destId="{C5C34E44-8AF5-4C7B-8299-244D43CE34C4}" srcOrd="6" destOrd="0" parTransId="{FEE61E29-282F-4603-A49B-E0DDBF7E3E78}" sibTransId="{5D21638B-8D75-4B8E-999B-D1EAB89A69A8}"/>
    <dgm:cxn modelId="{A0078094-BD9E-4AB4-BB20-9CB3ABBD202E}" srcId="{40A904FD-94C0-4E33-94E0-01679B00F191}" destId="{DC3227D4-B7FD-4EBB-AEF7-DD2592AB8356}" srcOrd="0" destOrd="0" parTransId="{5E63C5D5-DA24-4297-B809-7F903533BF76}" sibTransId="{A5502BC2-A86F-42D0-AA8D-4ECEE6812FEE}"/>
    <dgm:cxn modelId="{67CB619D-D6E0-40FA-8A8B-92BC554B390E}" type="presOf" srcId="{DC3227D4-B7FD-4EBB-AEF7-DD2592AB8356}" destId="{A0AFEE64-99EA-4762-A6FD-ABEC9A9E58CE}" srcOrd="0" destOrd="0" presId="urn:microsoft.com/office/officeart/2008/layout/LinedList"/>
    <dgm:cxn modelId="{541EBBCA-A495-416C-BDB0-DD502B853AD2}" type="presOf" srcId="{9AA55F3B-B5AF-409C-9694-448C8513A3F6}" destId="{37F2D4A0-723C-4E9D-B5BF-2806676BE2AA}" srcOrd="0" destOrd="0" presId="urn:microsoft.com/office/officeart/2008/layout/LinedList"/>
    <dgm:cxn modelId="{F34737D3-CF41-449F-9BAF-FEC9ADFAD44E}" srcId="{40A904FD-94C0-4E33-94E0-01679B00F191}" destId="{9AA55F3B-B5AF-409C-9694-448C8513A3F6}" srcOrd="2" destOrd="0" parTransId="{A29D99F8-D844-4628-9F87-709A2A44D974}" sibTransId="{453420DF-BCB2-4AB6-BCEF-DE52B450A3F1}"/>
    <dgm:cxn modelId="{CFE011EF-77BB-4FBF-9BD6-D32B48AFBD35}" type="presOf" srcId="{0DD6039D-87FB-4391-9463-8E540A244688}" destId="{CAFECAA5-37E2-421C-8956-791D056BA626}" srcOrd="0" destOrd="0" presId="urn:microsoft.com/office/officeart/2008/layout/LinedList"/>
    <dgm:cxn modelId="{3DEDF9F3-C9F2-4ECA-8520-5B118DC8E8EC}" type="presOf" srcId="{40A904FD-94C0-4E33-94E0-01679B00F191}" destId="{D4BBA544-F21A-42A8-90AC-505A647F66B9}" srcOrd="0" destOrd="0" presId="urn:microsoft.com/office/officeart/2008/layout/LinedList"/>
    <dgm:cxn modelId="{441DB9F5-8164-4EAA-862F-1669C4C98F65}" type="presOf" srcId="{73739044-6FA1-4049-BD31-4E42A82E530A}" destId="{136245E5-5DC5-417F-8F60-1C5CAD06248A}" srcOrd="0" destOrd="0" presId="urn:microsoft.com/office/officeart/2008/layout/LinedList"/>
    <dgm:cxn modelId="{EA96E479-503B-407D-8CA7-BFEA9B35262D}" type="presParOf" srcId="{D4BBA544-F21A-42A8-90AC-505A647F66B9}" destId="{0B8E50A4-90D2-4914-B800-A561E1BD543F}" srcOrd="0" destOrd="0" presId="urn:microsoft.com/office/officeart/2008/layout/LinedList"/>
    <dgm:cxn modelId="{F0FF2707-971F-4E5B-8D3E-0B26FA47CDAD}" type="presParOf" srcId="{D4BBA544-F21A-42A8-90AC-505A647F66B9}" destId="{4E032730-0462-4BAD-8B97-AFC2C04A3F2C}" srcOrd="1" destOrd="0" presId="urn:microsoft.com/office/officeart/2008/layout/LinedList"/>
    <dgm:cxn modelId="{33BD6A47-4FFC-4018-AC82-1601A47A743A}" type="presParOf" srcId="{4E032730-0462-4BAD-8B97-AFC2C04A3F2C}" destId="{A0AFEE64-99EA-4762-A6FD-ABEC9A9E58CE}" srcOrd="0" destOrd="0" presId="urn:microsoft.com/office/officeart/2008/layout/LinedList"/>
    <dgm:cxn modelId="{84068321-CB9B-483F-BF79-549D0B108FEF}" type="presParOf" srcId="{4E032730-0462-4BAD-8B97-AFC2C04A3F2C}" destId="{D8ECC85F-FC30-46C0-9C94-BE2757F417FA}" srcOrd="1" destOrd="0" presId="urn:microsoft.com/office/officeart/2008/layout/LinedList"/>
    <dgm:cxn modelId="{1F7EE17B-1412-4809-B2F2-FE13172C888A}" type="presParOf" srcId="{D4BBA544-F21A-42A8-90AC-505A647F66B9}" destId="{D0FF0CD8-3155-4C0E-B10C-B95ECF9D0E88}" srcOrd="2" destOrd="0" presId="urn:microsoft.com/office/officeart/2008/layout/LinedList"/>
    <dgm:cxn modelId="{BF83D847-F0EA-405D-AF67-8FE9DB1C1AA3}" type="presParOf" srcId="{D4BBA544-F21A-42A8-90AC-505A647F66B9}" destId="{5AFA637F-FA95-4755-9206-BA13D17895CD}" srcOrd="3" destOrd="0" presId="urn:microsoft.com/office/officeart/2008/layout/LinedList"/>
    <dgm:cxn modelId="{338591C9-D658-425F-9B27-2C8AB821F214}" type="presParOf" srcId="{5AFA637F-FA95-4755-9206-BA13D17895CD}" destId="{CF26F5B3-D5B2-43BF-A4E8-549982A2AB14}" srcOrd="0" destOrd="0" presId="urn:microsoft.com/office/officeart/2008/layout/LinedList"/>
    <dgm:cxn modelId="{83690488-AFCA-43B0-A3B8-B4AA3854058D}" type="presParOf" srcId="{5AFA637F-FA95-4755-9206-BA13D17895CD}" destId="{4AB36D98-E98B-40FE-9195-51C1FFA2C691}" srcOrd="1" destOrd="0" presId="urn:microsoft.com/office/officeart/2008/layout/LinedList"/>
    <dgm:cxn modelId="{4A3AA271-E05E-4771-A3C1-30E1CB75CDA1}" type="presParOf" srcId="{D4BBA544-F21A-42A8-90AC-505A647F66B9}" destId="{5CABE258-31DA-44FC-841D-AA841A944BC1}" srcOrd="4" destOrd="0" presId="urn:microsoft.com/office/officeart/2008/layout/LinedList"/>
    <dgm:cxn modelId="{D22CB8EC-8AE3-4C32-B937-5F5D22FB6304}" type="presParOf" srcId="{D4BBA544-F21A-42A8-90AC-505A647F66B9}" destId="{74953CCC-D80C-455F-B47B-7957A61038D7}" srcOrd="5" destOrd="0" presId="urn:microsoft.com/office/officeart/2008/layout/LinedList"/>
    <dgm:cxn modelId="{F93ECD09-F982-4675-BFA0-819EA959A63C}" type="presParOf" srcId="{74953CCC-D80C-455F-B47B-7957A61038D7}" destId="{37F2D4A0-723C-4E9D-B5BF-2806676BE2AA}" srcOrd="0" destOrd="0" presId="urn:microsoft.com/office/officeart/2008/layout/LinedList"/>
    <dgm:cxn modelId="{5EAB8323-159F-4B35-82B3-1F69CDAFB507}" type="presParOf" srcId="{74953CCC-D80C-455F-B47B-7957A61038D7}" destId="{1BF55EE5-902A-4CEB-AFEE-1E9EE4DAE889}" srcOrd="1" destOrd="0" presId="urn:microsoft.com/office/officeart/2008/layout/LinedList"/>
    <dgm:cxn modelId="{DEBC6013-C60C-4207-87E8-67102E77AFAE}" type="presParOf" srcId="{D4BBA544-F21A-42A8-90AC-505A647F66B9}" destId="{CCC51D16-9881-4361-835B-079348D4082D}" srcOrd="6" destOrd="0" presId="urn:microsoft.com/office/officeart/2008/layout/LinedList"/>
    <dgm:cxn modelId="{D28AD47C-D098-4CCE-9A12-FD7FE009B51F}" type="presParOf" srcId="{D4BBA544-F21A-42A8-90AC-505A647F66B9}" destId="{BBE152B8-BE9A-4184-97B2-B453698E0278}" srcOrd="7" destOrd="0" presId="urn:microsoft.com/office/officeart/2008/layout/LinedList"/>
    <dgm:cxn modelId="{661E4682-CF98-4625-AE0E-9DDF0448EECF}" type="presParOf" srcId="{BBE152B8-BE9A-4184-97B2-B453698E0278}" destId="{136245E5-5DC5-417F-8F60-1C5CAD06248A}" srcOrd="0" destOrd="0" presId="urn:microsoft.com/office/officeart/2008/layout/LinedList"/>
    <dgm:cxn modelId="{418A1110-E7A8-4806-A1E6-ADEAA29B1940}" type="presParOf" srcId="{BBE152B8-BE9A-4184-97B2-B453698E0278}" destId="{F9C69DA8-6D4D-40E2-9A80-8CA4642F018A}" srcOrd="1" destOrd="0" presId="urn:microsoft.com/office/officeart/2008/layout/LinedList"/>
    <dgm:cxn modelId="{FC71855B-9320-48AA-ABF5-A1DF29C11044}" type="presParOf" srcId="{D4BBA544-F21A-42A8-90AC-505A647F66B9}" destId="{0BB5F68D-96B6-450B-A705-883A74C22741}" srcOrd="8" destOrd="0" presId="urn:microsoft.com/office/officeart/2008/layout/LinedList"/>
    <dgm:cxn modelId="{449DAA0D-9077-43BF-B7F9-2DB221F861EE}" type="presParOf" srcId="{D4BBA544-F21A-42A8-90AC-505A647F66B9}" destId="{0D0DE796-AB2C-43EA-8DF8-B63990760890}" srcOrd="9" destOrd="0" presId="urn:microsoft.com/office/officeart/2008/layout/LinedList"/>
    <dgm:cxn modelId="{23F42065-8D5A-46E2-B3C5-57FC005AB8F4}" type="presParOf" srcId="{0D0DE796-AB2C-43EA-8DF8-B63990760890}" destId="{EFA6B426-96C1-4D9C-890B-F75686E79530}" srcOrd="0" destOrd="0" presId="urn:microsoft.com/office/officeart/2008/layout/LinedList"/>
    <dgm:cxn modelId="{95F05273-2A99-4107-8A14-40CA9C0D7ADD}" type="presParOf" srcId="{0D0DE796-AB2C-43EA-8DF8-B63990760890}" destId="{24E41B6F-0114-4AE8-8D27-A08E7526FB5F}" srcOrd="1" destOrd="0" presId="urn:microsoft.com/office/officeart/2008/layout/LinedList"/>
    <dgm:cxn modelId="{331EAA1A-DDEE-4189-9662-A26AF400598B}" type="presParOf" srcId="{D4BBA544-F21A-42A8-90AC-505A647F66B9}" destId="{478A08B3-318D-4018-88D6-30FBDFA51F51}" srcOrd="10" destOrd="0" presId="urn:microsoft.com/office/officeart/2008/layout/LinedList"/>
    <dgm:cxn modelId="{30C80ED6-2ED9-40A3-B0B8-8BA799126E79}" type="presParOf" srcId="{D4BBA544-F21A-42A8-90AC-505A647F66B9}" destId="{505FBBC8-346F-4FE1-94AA-543977B6D0D4}" srcOrd="11" destOrd="0" presId="urn:microsoft.com/office/officeart/2008/layout/LinedList"/>
    <dgm:cxn modelId="{B103BF18-3A87-418D-A44E-6123C13EEC65}" type="presParOf" srcId="{505FBBC8-346F-4FE1-94AA-543977B6D0D4}" destId="{D3DD020E-CBCA-4A0F-9BBA-5ECD9D2AD163}" srcOrd="0" destOrd="0" presId="urn:microsoft.com/office/officeart/2008/layout/LinedList"/>
    <dgm:cxn modelId="{FA4A3B63-4802-4AFF-8233-49160E29CB2C}" type="presParOf" srcId="{505FBBC8-346F-4FE1-94AA-543977B6D0D4}" destId="{81878A28-CB54-4A2D-AE41-13CE14024EB2}" srcOrd="1" destOrd="0" presId="urn:microsoft.com/office/officeart/2008/layout/LinedList"/>
    <dgm:cxn modelId="{5230B07B-BF52-44A2-A186-AA8BBCA7E852}" type="presParOf" srcId="{D4BBA544-F21A-42A8-90AC-505A647F66B9}" destId="{DB08ED43-AB26-4BEA-8667-67EA633B8BF2}" srcOrd="12" destOrd="0" presId="urn:microsoft.com/office/officeart/2008/layout/LinedList"/>
    <dgm:cxn modelId="{883BA227-2547-4259-9BBD-E1165CF592E8}" type="presParOf" srcId="{D4BBA544-F21A-42A8-90AC-505A647F66B9}" destId="{C4ED3A20-702A-495B-95F4-EAD8A6BA1E3B}" srcOrd="13" destOrd="0" presId="urn:microsoft.com/office/officeart/2008/layout/LinedList"/>
    <dgm:cxn modelId="{6809AF5B-04EF-456B-A67C-E2C1EAA06F14}" type="presParOf" srcId="{C4ED3A20-702A-495B-95F4-EAD8A6BA1E3B}" destId="{586FDA04-7856-4C10-B221-8F8DC65EDEBF}" srcOrd="0" destOrd="0" presId="urn:microsoft.com/office/officeart/2008/layout/LinedList"/>
    <dgm:cxn modelId="{B857DEC1-47B2-431F-BF10-D8AAFC97206A}" type="presParOf" srcId="{C4ED3A20-702A-495B-95F4-EAD8A6BA1E3B}" destId="{79ECA023-E7A1-4C52-B5E3-ED1EE3B11019}" srcOrd="1" destOrd="0" presId="urn:microsoft.com/office/officeart/2008/layout/LinedList"/>
    <dgm:cxn modelId="{54D563ED-7EC8-4915-965B-2ED650D367A5}" type="presParOf" srcId="{D4BBA544-F21A-42A8-90AC-505A647F66B9}" destId="{729BFE8D-3F97-4367-8430-D4282CB14C5F}" srcOrd="14" destOrd="0" presId="urn:microsoft.com/office/officeart/2008/layout/LinedList"/>
    <dgm:cxn modelId="{58EE72EC-A73E-4C74-8CBC-05C02CDCCD21}" type="presParOf" srcId="{D4BBA544-F21A-42A8-90AC-505A647F66B9}" destId="{6F8507BF-C187-4C47-A7F9-6A32EC0437A9}" srcOrd="15" destOrd="0" presId="urn:microsoft.com/office/officeart/2008/layout/LinedList"/>
    <dgm:cxn modelId="{5191EEB4-093E-416F-A06A-0EF636ADB6A7}" type="presParOf" srcId="{6F8507BF-C187-4C47-A7F9-6A32EC0437A9}" destId="{CAFECAA5-37E2-421C-8956-791D056BA626}" srcOrd="0" destOrd="0" presId="urn:microsoft.com/office/officeart/2008/layout/LinedList"/>
    <dgm:cxn modelId="{9197372A-12B9-41D2-AC87-A43720B1A138}" type="presParOf" srcId="{6F8507BF-C187-4C47-A7F9-6A32EC0437A9}" destId="{8DFA220E-15A1-47F1-AAC4-DF86842641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0A904FD-94C0-4E33-94E0-01679B00F191}" type="doc">
      <dgm:prSet loTypeId="urn:microsoft.com/office/officeart/2008/layout/LinedList" loCatId="list" qsTypeId="urn:microsoft.com/office/officeart/2005/8/quickstyle/simple1#14" qsCatId="simple" csTypeId="urn:microsoft.com/office/officeart/2005/8/colors/accent1_2#14" csCatId="accent1" phldr="1"/>
      <dgm:spPr/>
      <dgm:t>
        <a:bodyPr/>
        <a:lstStyle/>
        <a:p>
          <a:endParaRPr lang="en-US"/>
        </a:p>
      </dgm:t>
    </dgm:pt>
    <dgm:pt modelId="{DC3227D4-B7FD-4EBB-AEF7-DD2592AB835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Appendicitis</a:t>
          </a:r>
        </a:p>
      </dgm:t>
    </dgm:pt>
    <dgm:pt modelId="{5E63C5D5-DA24-4297-B809-7F903533BF76}" type="parTrans" cxnId="{A0078094-BD9E-4AB4-BB20-9CB3ABBD202E}">
      <dgm:prSet/>
      <dgm:spPr/>
      <dgm:t>
        <a:bodyPr/>
        <a:lstStyle/>
        <a:p>
          <a:endParaRPr lang="en-US"/>
        </a:p>
      </dgm:t>
    </dgm:pt>
    <dgm:pt modelId="{A5502BC2-A86F-42D0-AA8D-4ECEE6812FEE}" type="sibTrans" cxnId="{A0078094-BD9E-4AB4-BB20-9CB3ABBD202E}">
      <dgm:prSet/>
      <dgm:spPr/>
      <dgm:t>
        <a:bodyPr/>
        <a:lstStyle/>
        <a:p>
          <a:endParaRPr lang="en-US"/>
        </a:p>
      </dgm:t>
    </dgm:pt>
    <dgm:pt modelId="{871CF962-6E1F-40BB-8398-80776C85C196}">
      <dgm:prSet/>
      <dgm:spPr/>
      <dgm:t>
        <a:bodyPr/>
        <a:lstStyle/>
        <a:p>
          <a:r>
            <a:rPr lang="de-DE" dirty="0"/>
            <a:t>Colitis, (Sigma)-Divertikulitis</a:t>
          </a:r>
          <a:endParaRPr lang="en-US" dirty="0"/>
        </a:p>
      </dgm:t>
    </dgm:pt>
    <dgm:pt modelId="{58AF07C5-0D74-4FFD-B3D4-CF16D5FE64A5}" type="parTrans" cxnId="{5EB97C79-D994-4B37-8303-99059EA42966}">
      <dgm:prSet/>
      <dgm:spPr/>
      <dgm:t>
        <a:bodyPr/>
        <a:lstStyle/>
        <a:p>
          <a:endParaRPr lang="en-US"/>
        </a:p>
      </dgm:t>
    </dgm:pt>
    <dgm:pt modelId="{45D95A96-0CB8-42E5-879C-0826EC739928}" type="sibTrans" cxnId="{5EB97C79-D994-4B37-8303-99059EA42966}">
      <dgm:prSet/>
      <dgm:spPr/>
      <dgm:t>
        <a:bodyPr/>
        <a:lstStyle/>
        <a:p>
          <a:endParaRPr lang="en-US"/>
        </a:p>
      </dgm:t>
    </dgm:pt>
    <dgm:pt modelId="{9AA55F3B-B5AF-409C-9694-448C8513A3F6}">
      <dgm:prSet/>
      <dgm:spPr/>
      <dgm:t>
        <a:bodyPr/>
        <a:lstStyle/>
        <a:p>
          <a:r>
            <a:rPr lang="de-DE" dirty="0"/>
            <a:t>(segmentale) Ileitis, … </a:t>
          </a:r>
          <a:r>
            <a:rPr lang="de-DE" dirty="0" err="1"/>
            <a:t>itis</a:t>
          </a:r>
          <a:r>
            <a:rPr lang="de-DE" dirty="0"/>
            <a:t>…</a:t>
          </a:r>
          <a:endParaRPr lang="en-US" dirty="0"/>
        </a:p>
      </dgm:t>
    </dgm:pt>
    <dgm:pt modelId="{A29D99F8-D844-4628-9F87-709A2A44D974}" type="parTrans" cxnId="{F34737D3-CF41-449F-9BAF-FEC9ADFAD44E}">
      <dgm:prSet/>
      <dgm:spPr/>
      <dgm:t>
        <a:bodyPr/>
        <a:lstStyle/>
        <a:p>
          <a:endParaRPr lang="en-US"/>
        </a:p>
      </dgm:t>
    </dgm:pt>
    <dgm:pt modelId="{453420DF-BCB2-4AB6-BCEF-DE52B450A3F1}" type="sibTrans" cxnId="{F34737D3-CF41-449F-9BAF-FEC9ADFAD44E}">
      <dgm:prSet/>
      <dgm:spPr/>
      <dgm:t>
        <a:bodyPr/>
        <a:lstStyle/>
        <a:p>
          <a:endParaRPr lang="en-US"/>
        </a:p>
      </dgm:t>
    </dgm:pt>
    <dgm:pt modelId="{73739044-6FA1-4049-BD31-4E42A82E530A}">
      <dgm:prSet/>
      <dgm:spPr/>
      <dgm:t>
        <a:bodyPr/>
        <a:lstStyle/>
        <a:p>
          <a:r>
            <a:rPr lang="de-DE" dirty="0"/>
            <a:t>Enteritis</a:t>
          </a:r>
          <a:endParaRPr lang="en-US" dirty="0"/>
        </a:p>
      </dgm:t>
    </dgm:pt>
    <dgm:pt modelId="{6D81E9B2-37AB-4EAE-9396-D45A4ED4019A}" type="parTrans" cxnId="{F34A1108-5676-4192-AF61-26A5E95EC9A3}">
      <dgm:prSet/>
      <dgm:spPr/>
      <dgm:t>
        <a:bodyPr/>
        <a:lstStyle/>
        <a:p>
          <a:endParaRPr lang="en-US"/>
        </a:p>
      </dgm:t>
    </dgm:pt>
    <dgm:pt modelId="{222D4A2F-84BD-4F89-9F1C-7E5E91D32B55}" type="sibTrans" cxnId="{F34A1108-5676-4192-AF61-26A5E95EC9A3}">
      <dgm:prSet/>
      <dgm:spPr/>
      <dgm:t>
        <a:bodyPr/>
        <a:lstStyle/>
        <a:p>
          <a:endParaRPr lang="en-US"/>
        </a:p>
      </dgm:t>
    </dgm:pt>
    <dgm:pt modelId="{A4F39DFE-CCCA-4611-9571-4125BC1E0455}">
      <dgm:prSet/>
      <dgm:spPr/>
      <dgm:t>
        <a:bodyPr/>
        <a:lstStyle/>
        <a:p>
          <a:r>
            <a:rPr lang="de-DE" dirty="0">
              <a:solidFill>
                <a:srgbClr val="FF0000"/>
              </a:solidFill>
            </a:rPr>
            <a:t>Ileus</a:t>
          </a:r>
          <a:endParaRPr lang="en-US" dirty="0">
            <a:solidFill>
              <a:srgbClr val="FF0000"/>
            </a:solidFill>
          </a:endParaRPr>
        </a:p>
      </dgm:t>
    </dgm:pt>
    <dgm:pt modelId="{A3E5E0E4-3ACD-46AF-B175-FB515900E814}" type="parTrans" cxnId="{8B2AE382-3933-4256-AF77-458D143E173C}">
      <dgm:prSet/>
      <dgm:spPr/>
      <dgm:t>
        <a:bodyPr/>
        <a:lstStyle/>
        <a:p>
          <a:endParaRPr lang="en-US"/>
        </a:p>
      </dgm:t>
    </dgm:pt>
    <dgm:pt modelId="{20FE4194-42D1-4140-964F-F295380A6184}" type="sibTrans" cxnId="{8B2AE382-3933-4256-AF77-458D143E173C}">
      <dgm:prSet/>
      <dgm:spPr/>
      <dgm:t>
        <a:bodyPr/>
        <a:lstStyle/>
        <a:p>
          <a:endParaRPr lang="en-US"/>
        </a:p>
      </dgm:t>
    </dgm:pt>
    <dgm:pt modelId="{C5C34E44-8AF5-4C7B-8299-244D43CE34C4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Tumoren (insbesondere Kolonrahmen)</a:t>
          </a:r>
          <a:endParaRPr lang="en-US" dirty="0">
            <a:solidFill>
              <a:schemeClr val="tx1"/>
            </a:solidFill>
          </a:endParaRPr>
        </a:p>
      </dgm:t>
    </dgm:pt>
    <dgm:pt modelId="{FEE61E29-282F-4603-A49B-E0DDBF7E3E78}" type="parTrans" cxnId="{67783186-49E2-4A06-85BB-E7C920F275C2}">
      <dgm:prSet/>
      <dgm:spPr/>
      <dgm:t>
        <a:bodyPr/>
        <a:lstStyle/>
        <a:p>
          <a:endParaRPr lang="en-US"/>
        </a:p>
      </dgm:t>
    </dgm:pt>
    <dgm:pt modelId="{5D21638B-8D75-4B8E-999B-D1EAB89A69A8}" type="sibTrans" cxnId="{67783186-49E2-4A06-85BB-E7C920F275C2}">
      <dgm:prSet/>
      <dgm:spPr/>
      <dgm:t>
        <a:bodyPr/>
        <a:lstStyle/>
        <a:p>
          <a:endParaRPr lang="en-US"/>
        </a:p>
      </dgm:t>
    </dgm:pt>
    <dgm:pt modelId="{0DD6039D-87FB-4391-9463-8E540A244688}">
      <dgm:prSet/>
      <dgm:spPr/>
      <dgm:t>
        <a:bodyPr/>
        <a:lstStyle/>
        <a:p>
          <a:r>
            <a:rPr lang="de-DE" dirty="0"/>
            <a:t>(Invagination), (Ischämie), …</a:t>
          </a:r>
          <a:endParaRPr lang="en-US" dirty="0"/>
        </a:p>
      </dgm:t>
    </dgm:pt>
    <dgm:pt modelId="{D4FFA269-22CB-49C3-B087-0E14881E1861}" type="parTrans" cxnId="{DE0EF326-4645-4EC2-92FB-F2BE69AC9F4E}">
      <dgm:prSet/>
      <dgm:spPr/>
      <dgm:t>
        <a:bodyPr/>
        <a:lstStyle/>
        <a:p>
          <a:endParaRPr lang="en-US"/>
        </a:p>
      </dgm:t>
    </dgm:pt>
    <dgm:pt modelId="{BC18236F-0240-42C1-968F-C85CB9ECD54E}" type="sibTrans" cxnId="{DE0EF326-4645-4EC2-92FB-F2BE69AC9F4E}">
      <dgm:prSet/>
      <dgm:spPr/>
      <dgm:t>
        <a:bodyPr/>
        <a:lstStyle/>
        <a:p>
          <a:endParaRPr lang="en-US"/>
        </a:p>
      </dgm:t>
    </dgm:pt>
    <dgm:pt modelId="{F6C718E2-EFC8-4A77-B9E0-4A7995EFFD9C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Hernien</a:t>
          </a:r>
          <a:endParaRPr lang="en-US" dirty="0">
            <a:solidFill>
              <a:schemeClr val="tx1"/>
            </a:solidFill>
          </a:endParaRPr>
        </a:p>
      </dgm:t>
    </dgm:pt>
    <dgm:pt modelId="{A01773FD-480D-4F79-A567-551C3CF0617C}" type="parTrans" cxnId="{EB39272B-B54B-4E9D-8FD8-A644B0C35C1F}">
      <dgm:prSet/>
      <dgm:spPr/>
      <dgm:t>
        <a:bodyPr/>
        <a:lstStyle/>
        <a:p>
          <a:endParaRPr lang="de-CH"/>
        </a:p>
      </dgm:t>
    </dgm:pt>
    <dgm:pt modelId="{9719052C-66DC-4865-AF97-E932F4D8A737}" type="sibTrans" cxnId="{EB39272B-B54B-4E9D-8FD8-A644B0C35C1F}">
      <dgm:prSet/>
      <dgm:spPr/>
      <dgm:t>
        <a:bodyPr/>
        <a:lstStyle/>
        <a:p>
          <a:endParaRPr lang="de-CH"/>
        </a:p>
      </dgm:t>
    </dgm:pt>
    <dgm:pt modelId="{D4BBA544-F21A-42A8-90AC-505A647F66B9}" type="pres">
      <dgm:prSet presAssocID="{40A904FD-94C0-4E33-94E0-01679B00F191}" presName="vert0" presStyleCnt="0">
        <dgm:presLayoutVars>
          <dgm:dir/>
          <dgm:animOne val="branch"/>
          <dgm:animLvl val="lvl"/>
        </dgm:presLayoutVars>
      </dgm:prSet>
      <dgm:spPr/>
    </dgm:pt>
    <dgm:pt modelId="{0B8E50A4-90D2-4914-B800-A561E1BD543F}" type="pres">
      <dgm:prSet presAssocID="{DC3227D4-B7FD-4EBB-AEF7-DD2592AB8356}" presName="thickLine" presStyleLbl="alignNode1" presStyleIdx="0" presStyleCnt="8"/>
      <dgm:spPr/>
    </dgm:pt>
    <dgm:pt modelId="{4E032730-0462-4BAD-8B97-AFC2C04A3F2C}" type="pres">
      <dgm:prSet presAssocID="{DC3227D4-B7FD-4EBB-AEF7-DD2592AB8356}" presName="horz1" presStyleCnt="0"/>
      <dgm:spPr/>
    </dgm:pt>
    <dgm:pt modelId="{A0AFEE64-99EA-4762-A6FD-ABEC9A9E58CE}" type="pres">
      <dgm:prSet presAssocID="{DC3227D4-B7FD-4EBB-AEF7-DD2592AB8356}" presName="tx1" presStyleLbl="revTx" presStyleIdx="0" presStyleCnt="8"/>
      <dgm:spPr/>
    </dgm:pt>
    <dgm:pt modelId="{D8ECC85F-FC30-46C0-9C94-BE2757F417FA}" type="pres">
      <dgm:prSet presAssocID="{DC3227D4-B7FD-4EBB-AEF7-DD2592AB8356}" presName="vert1" presStyleCnt="0"/>
      <dgm:spPr/>
    </dgm:pt>
    <dgm:pt modelId="{D0FF0CD8-3155-4C0E-B10C-B95ECF9D0E88}" type="pres">
      <dgm:prSet presAssocID="{871CF962-6E1F-40BB-8398-80776C85C196}" presName="thickLine" presStyleLbl="alignNode1" presStyleIdx="1" presStyleCnt="8"/>
      <dgm:spPr/>
    </dgm:pt>
    <dgm:pt modelId="{5AFA637F-FA95-4755-9206-BA13D17895CD}" type="pres">
      <dgm:prSet presAssocID="{871CF962-6E1F-40BB-8398-80776C85C196}" presName="horz1" presStyleCnt="0"/>
      <dgm:spPr/>
    </dgm:pt>
    <dgm:pt modelId="{CF26F5B3-D5B2-43BF-A4E8-549982A2AB14}" type="pres">
      <dgm:prSet presAssocID="{871CF962-6E1F-40BB-8398-80776C85C196}" presName="tx1" presStyleLbl="revTx" presStyleIdx="1" presStyleCnt="8"/>
      <dgm:spPr/>
    </dgm:pt>
    <dgm:pt modelId="{4AB36D98-E98B-40FE-9195-51C1FFA2C691}" type="pres">
      <dgm:prSet presAssocID="{871CF962-6E1F-40BB-8398-80776C85C196}" presName="vert1" presStyleCnt="0"/>
      <dgm:spPr/>
    </dgm:pt>
    <dgm:pt modelId="{5CABE258-31DA-44FC-841D-AA841A944BC1}" type="pres">
      <dgm:prSet presAssocID="{9AA55F3B-B5AF-409C-9694-448C8513A3F6}" presName="thickLine" presStyleLbl="alignNode1" presStyleIdx="2" presStyleCnt="8"/>
      <dgm:spPr/>
    </dgm:pt>
    <dgm:pt modelId="{74953CCC-D80C-455F-B47B-7957A61038D7}" type="pres">
      <dgm:prSet presAssocID="{9AA55F3B-B5AF-409C-9694-448C8513A3F6}" presName="horz1" presStyleCnt="0"/>
      <dgm:spPr/>
    </dgm:pt>
    <dgm:pt modelId="{37F2D4A0-723C-4E9D-B5BF-2806676BE2AA}" type="pres">
      <dgm:prSet presAssocID="{9AA55F3B-B5AF-409C-9694-448C8513A3F6}" presName="tx1" presStyleLbl="revTx" presStyleIdx="2" presStyleCnt="8"/>
      <dgm:spPr/>
    </dgm:pt>
    <dgm:pt modelId="{1BF55EE5-902A-4CEB-AFEE-1E9EE4DAE889}" type="pres">
      <dgm:prSet presAssocID="{9AA55F3B-B5AF-409C-9694-448C8513A3F6}" presName="vert1" presStyleCnt="0"/>
      <dgm:spPr/>
    </dgm:pt>
    <dgm:pt modelId="{CCC51D16-9881-4361-835B-079348D4082D}" type="pres">
      <dgm:prSet presAssocID="{73739044-6FA1-4049-BD31-4E42A82E530A}" presName="thickLine" presStyleLbl="alignNode1" presStyleIdx="3" presStyleCnt="8"/>
      <dgm:spPr/>
    </dgm:pt>
    <dgm:pt modelId="{BBE152B8-BE9A-4184-97B2-B453698E0278}" type="pres">
      <dgm:prSet presAssocID="{73739044-6FA1-4049-BD31-4E42A82E530A}" presName="horz1" presStyleCnt="0"/>
      <dgm:spPr/>
    </dgm:pt>
    <dgm:pt modelId="{136245E5-5DC5-417F-8F60-1C5CAD06248A}" type="pres">
      <dgm:prSet presAssocID="{73739044-6FA1-4049-BD31-4E42A82E530A}" presName="tx1" presStyleLbl="revTx" presStyleIdx="3" presStyleCnt="8"/>
      <dgm:spPr/>
    </dgm:pt>
    <dgm:pt modelId="{F9C69DA8-6D4D-40E2-9A80-8CA4642F018A}" type="pres">
      <dgm:prSet presAssocID="{73739044-6FA1-4049-BD31-4E42A82E530A}" presName="vert1" presStyleCnt="0"/>
      <dgm:spPr/>
    </dgm:pt>
    <dgm:pt modelId="{0BB5F68D-96B6-450B-A705-883A74C22741}" type="pres">
      <dgm:prSet presAssocID="{A4F39DFE-CCCA-4611-9571-4125BC1E0455}" presName="thickLine" presStyleLbl="alignNode1" presStyleIdx="4" presStyleCnt="8"/>
      <dgm:spPr/>
    </dgm:pt>
    <dgm:pt modelId="{0D0DE796-AB2C-43EA-8DF8-B63990760890}" type="pres">
      <dgm:prSet presAssocID="{A4F39DFE-CCCA-4611-9571-4125BC1E0455}" presName="horz1" presStyleCnt="0"/>
      <dgm:spPr/>
    </dgm:pt>
    <dgm:pt modelId="{EFA6B426-96C1-4D9C-890B-F75686E79530}" type="pres">
      <dgm:prSet presAssocID="{A4F39DFE-CCCA-4611-9571-4125BC1E0455}" presName="tx1" presStyleLbl="revTx" presStyleIdx="4" presStyleCnt="8"/>
      <dgm:spPr/>
    </dgm:pt>
    <dgm:pt modelId="{24E41B6F-0114-4AE8-8D27-A08E7526FB5F}" type="pres">
      <dgm:prSet presAssocID="{A4F39DFE-CCCA-4611-9571-4125BC1E0455}" presName="vert1" presStyleCnt="0"/>
      <dgm:spPr/>
    </dgm:pt>
    <dgm:pt modelId="{478A08B3-318D-4018-88D6-30FBDFA51F51}" type="pres">
      <dgm:prSet presAssocID="{F6C718E2-EFC8-4A77-B9E0-4A7995EFFD9C}" presName="thickLine" presStyleLbl="alignNode1" presStyleIdx="5" presStyleCnt="8"/>
      <dgm:spPr/>
    </dgm:pt>
    <dgm:pt modelId="{505FBBC8-346F-4FE1-94AA-543977B6D0D4}" type="pres">
      <dgm:prSet presAssocID="{F6C718E2-EFC8-4A77-B9E0-4A7995EFFD9C}" presName="horz1" presStyleCnt="0"/>
      <dgm:spPr/>
    </dgm:pt>
    <dgm:pt modelId="{D3DD020E-CBCA-4A0F-9BBA-5ECD9D2AD163}" type="pres">
      <dgm:prSet presAssocID="{F6C718E2-EFC8-4A77-B9E0-4A7995EFFD9C}" presName="tx1" presStyleLbl="revTx" presStyleIdx="5" presStyleCnt="8"/>
      <dgm:spPr/>
    </dgm:pt>
    <dgm:pt modelId="{81878A28-CB54-4A2D-AE41-13CE14024EB2}" type="pres">
      <dgm:prSet presAssocID="{F6C718E2-EFC8-4A77-B9E0-4A7995EFFD9C}" presName="vert1" presStyleCnt="0"/>
      <dgm:spPr/>
    </dgm:pt>
    <dgm:pt modelId="{DB08ED43-AB26-4BEA-8667-67EA633B8BF2}" type="pres">
      <dgm:prSet presAssocID="{C5C34E44-8AF5-4C7B-8299-244D43CE34C4}" presName="thickLine" presStyleLbl="alignNode1" presStyleIdx="6" presStyleCnt="8"/>
      <dgm:spPr/>
    </dgm:pt>
    <dgm:pt modelId="{C4ED3A20-702A-495B-95F4-EAD8A6BA1E3B}" type="pres">
      <dgm:prSet presAssocID="{C5C34E44-8AF5-4C7B-8299-244D43CE34C4}" presName="horz1" presStyleCnt="0"/>
      <dgm:spPr/>
    </dgm:pt>
    <dgm:pt modelId="{586FDA04-7856-4C10-B221-8F8DC65EDEBF}" type="pres">
      <dgm:prSet presAssocID="{C5C34E44-8AF5-4C7B-8299-244D43CE34C4}" presName="tx1" presStyleLbl="revTx" presStyleIdx="6" presStyleCnt="8"/>
      <dgm:spPr/>
    </dgm:pt>
    <dgm:pt modelId="{79ECA023-E7A1-4C52-B5E3-ED1EE3B11019}" type="pres">
      <dgm:prSet presAssocID="{C5C34E44-8AF5-4C7B-8299-244D43CE34C4}" presName="vert1" presStyleCnt="0"/>
      <dgm:spPr/>
    </dgm:pt>
    <dgm:pt modelId="{729BFE8D-3F97-4367-8430-D4282CB14C5F}" type="pres">
      <dgm:prSet presAssocID="{0DD6039D-87FB-4391-9463-8E540A244688}" presName="thickLine" presStyleLbl="alignNode1" presStyleIdx="7" presStyleCnt="8"/>
      <dgm:spPr/>
    </dgm:pt>
    <dgm:pt modelId="{6F8507BF-C187-4C47-A7F9-6A32EC0437A9}" type="pres">
      <dgm:prSet presAssocID="{0DD6039D-87FB-4391-9463-8E540A244688}" presName="horz1" presStyleCnt="0"/>
      <dgm:spPr/>
    </dgm:pt>
    <dgm:pt modelId="{CAFECAA5-37E2-421C-8956-791D056BA626}" type="pres">
      <dgm:prSet presAssocID="{0DD6039D-87FB-4391-9463-8E540A244688}" presName="tx1" presStyleLbl="revTx" presStyleIdx="7" presStyleCnt="8"/>
      <dgm:spPr/>
    </dgm:pt>
    <dgm:pt modelId="{8DFA220E-15A1-47F1-AAC4-DF8684264137}" type="pres">
      <dgm:prSet presAssocID="{0DD6039D-87FB-4391-9463-8E540A244688}" presName="vert1" presStyleCnt="0"/>
      <dgm:spPr/>
    </dgm:pt>
  </dgm:ptLst>
  <dgm:cxnLst>
    <dgm:cxn modelId="{F34A1108-5676-4192-AF61-26A5E95EC9A3}" srcId="{40A904FD-94C0-4E33-94E0-01679B00F191}" destId="{73739044-6FA1-4049-BD31-4E42A82E530A}" srcOrd="3" destOrd="0" parTransId="{6D81E9B2-37AB-4EAE-9396-D45A4ED4019A}" sibTransId="{222D4A2F-84BD-4F89-9F1C-7E5E91D32B55}"/>
    <dgm:cxn modelId="{E140241F-E1C7-478C-9E29-F36D5FE28ABD}" type="presOf" srcId="{A4F39DFE-CCCA-4611-9571-4125BC1E0455}" destId="{EFA6B426-96C1-4D9C-890B-F75686E79530}" srcOrd="0" destOrd="0" presId="urn:microsoft.com/office/officeart/2008/layout/LinedList"/>
    <dgm:cxn modelId="{DE0EF326-4645-4EC2-92FB-F2BE69AC9F4E}" srcId="{40A904FD-94C0-4E33-94E0-01679B00F191}" destId="{0DD6039D-87FB-4391-9463-8E540A244688}" srcOrd="7" destOrd="0" parTransId="{D4FFA269-22CB-49C3-B087-0E14881E1861}" sibTransId="{BC18236F-0240-42C1-968F-C85CB9ECD54E}"/>
    <dgm:cxn modelId="{EB39272B-B54B-4E9D-8FD8-A644B0C35C1F}" srcId="{40A904FD-94C0-4E33-94E0-01679B00F191}" destId="{F6C718E2-EFC8-4A77-B9E0-4A7995EFFD9C}" srcOrd="5" destOrd="0" parTransId="{A01773FD-480D-4F79-A567-551C3CF0617C}" sibTransId="{9719052C-66DC-4865-AF97-E932F4D8A737}"/>
    <dgm:cxn modelId="{B5C49269-7FD3-4E46-933D-714D7D345517}" type="presOf" srcId="{C5C34E44-8AF5-4C7B-8299-244D43CE34C4}" destId="{586FDA04-7856-4C10-B221-8F8DC65EDEBF}" srcOrd="0" destOrd="0" presId="urn:microsoft.com/office/officeart/2008/layout/LinedList"/>
    <dgm:cxn modelId="{0DC47174-CE64-4B4F-B256-5D8BDBE84321}" type="presOf" srcId="{871CF962-6E1F-40BB-8398-80776C85C196}" destId="{CF26F5B3-D5B2-43BF-A4E8-549982A2AB14}" srcOrd="0" destOrd="0" presId="urn:microsoft.com/office/officeart/2008/layout/LinedList"/>
    <dgm:cxn modelId="{5EB97C79-D994-4B37-8303-99059EA42966}" srcId="{40A904FD-94C0-4E33-94E0-01679B00F191}" destId="{871CF962-6E1F-40BB-8398-80776C85C196}" srcOrd="1" destOrd="0" parTransId="{58AF07C5-0D74-4FFD-B3D4-CF16D5FE64A5}" sibTransId="{45D95A96-0CB8-42E5-879C-0826EC739928}"/>
    <dgm:cxn modelId="{135FF57E-F9FA-4333-9D38-4FCBDAC84F8A}" type="presOf" srcId="{F6C718E2-EFC8-4A77-B9E0-4A7995EFFD9C}" destId="{D3DD020E-CBCA-4A0F-9BBA-5ECD9D2AD163}" srcOrd="0" destOrd="0" presId="urn:microsoft.com/office/officeart/2008/layout/LinedList"/>
    <dgm:cxn modelId="{8B2AE382-3933-4256-AF77-458D143E173C}" srcId="{40A904FD-94C0-4E33-94E0-01679B00F191}" destId="{A4F39DFE-CCCA-4611-9571-4125BC1E0455}" srcOrd="4" destOrd="0" parTransId="{A3E5E0E4-3ACD-46AF-B175-FB515900E814}" sibTransId="{20FE4194-42D1-4140-964F-F295380A6184}"/>
    <dgm:cxn modelId="{67783186-49E2-4A06-85BB-E7C920F275C2}" srcId="{40A904FD-94C0-4E33-94E0-01679B00F191}" destId="{C5C34E44-8AF5-4C7B-8299-244D43CE34C4}" srcOrd="6" destOrd="0" parTransId="{FEE61E29-282F-4603-A49B-E0DDBF7E3E78}" sibTransId="{5D21638B-8D75-4B8E-999B-D1EAB89A69A8}"/>
    <dgm:cxn modelId="{A0078094-BD9E-4AB4-BB20-9CB3ABBD202E}" srcId="{40A904FD-94C0-4E33-94E0-01679B00F191}" destId="{DC3227D4-B7FD-4EBB-AEF7-DD2592AB8356}" srcOrd="0" destOrd="0" parTransId="{5E63C5D5-DA24-4297-B809-7F903533BF76}" sibTransId="{A5502BC2-A86F-42D0-AA8D-4ECEE6812FEE}"/>
    <dgm:cxn modelId="{67CB619D-D6E0-40FA-8A8B-92BC554B390E}" type="presOf" srcId="{DC3227D4-B7FD-4EBB-AEF7-DD2592AB8356}" destId="{A0AFEE64-99EA-4762-A6FD-ABEC9A9E58CE}" srcOrd="0" destOrd="0" presId="urn:microsoft.com/office/officeart/2008/layout/LinedList"/>
    <dgm:cxn modelId="{541EBBCA-A495-416C-BDB0-DD502B853AD2}" type="presOf" srcId="{9AA55F3B-B5AF-409C-9694-448C8513A3F6}" destId="{37F2D4A0-723C-4E9D-B5BF-2806676BE2AA}" srcOrd="0" destOrd="0" presId="urn:microsoft.com/office/officeart/2008/layout/LinedList"/>
    <dgm:cxn modelId="{F34737D3-CF41-449F-9BAF-FEC9ADFAD44E}" srcId="{40A904FD-94C0-4E33-94E0-01679B00F191}" destId="{9AA55F3B-B5AF-409C-9694-448C8513A3F6}" srcOrd="2" destOrd="0" parTransId="{A29D99F8-D844-4628-9F87-709A2A44D974}" sibTransId="{453420DF-BCB2-4AB6-BCEF-DE52B450A3F1}"/>
    <dgm:cxn modelId="{CFE011EF-77BB-4FBF-9BD6-D32B48AFBD35}" type="presOf" srcId="{0DD6039D-87FB-4391-9463-8E540A244688}" destId="{CAFECAA5-37E2-421C-8956-791D056BA626}" srcOrd="0" destOrd="0" presId="urn:microsoft.com/office/officeart/2008/layout/LinedList"/>
    <dgm:cxn modelId="{3DEDF9F3-C9F2-4ECA-8520-5B118DC8E8EC}" type="presOf" srcId="{40A904FD-94C0-4E33-94E0-01679B00F191}" destId="{D4BBA544-F21A-42A8-90AC-505A647F66B9}" srcOrd="0" destOrd="0" presId="urn:microsoft.com/office/officeart/2008/layout/LinedList"/>
    <dgm:cxn modelId="{441DB9F5-8164-4EAA-862F-1669C4C98F65}" type="presOf" srcId="{73739044-6FA1-4049-BD31-4E42A82E530A}" destId="{136245E5-5DC5-417F-8F60-1C5CAD06248A}" srcOrd="0" destOrd="0" presId="urn:microsoft.com/office/officeart/2008/layout/LinedList"/>
    <dgm:cxn modelId="{EA96E479-503B-407D-8CA7-BFEA9B35262D}" type="presParOf" srcId="{D4BBA544-F21A-42A8-90AC-505A647F66B9}" destId="{0B8E50A4-90D2-4914-B800-A561E1BD543F}" srcOrd="0" destOrd="0" presId="urn:microsoft.com/office/officeart/2008/layout/LinedList"/>
    <dgm:cxn modelId="{F0FF2707-971F-4E5B-8D3E-0B26FA47CDAD}" type="presParOf" srcId="{D4BBA544-F21A-42A8-90AC-505A647F66B9}" destId="{4E032730-0462-4BAD-8B97-AFC2C04A3F2C}" srcOrd="1" destOrd="0" presId="urn:microsoft.com/office/officeart/2008/layout/LinedList"/>
    <dgm:cxn modelId="{33BD6A47-4FFC-4018-AC82-1601A47A743A}" type="presParOf" srcId="{4E032730-0462-4BAD-8B97-AFC2C04A3F2C}" destId="{A0AFEE64-99EA-4762-A6FD-ABEC9A9E58CE}" srcOrd="0" destOrd="0" presId="urn:microsoft.com/office/officeart/2008/layout/LinedList"/>
    <dgm:cxn modelId="{84068321-CB9B-483F-BF79-549D0B108FEF}" type="presParOf" srcId="{4E032730-0462-4BAD-8B97-AFC2C04A3F2C}" destId="{D8ECC85F-FC30-46C0-9C94-BE2757F417FA}" srcOrd="1" destOrd="0" presId="urn:microsoft.com/office/officeart/2008/layout/LinedList"/>
    <dgm:cxn modelId="{1F7EE17B-1412-4809-B2F2-FE13172C888A}" type="presParOf" srcId="{D4BBA544-F21A-42A8-90AC-505A647F66B9}" destId="{D0FF0CD8-3155-4C0E-B10C-B95ECF9D0E88}" srcOrd="2" destOrd="0" presId="urn:microsoft.com/office/officeart/2008/layout/LinedList"/>
    <dgm:cxn modelId="{BF83D847-F0EA-405D-AF67-8FE9DB1C1AA3}" type="presParOf" srcId="{D4BBA544-F21A-42A8-90AC-505A647F66B9}" destId="{5AFA637F-FA95-4755-9206-BA13D17895CD}" srcOrd="3" destOrd="0" presId="urn:microsoft.com/office/officeart/2008/layout/LinedList"/>
    <dgm:cxn modelId="{338591C9-D658-425F-9B27-2C8AB821F214}" type="presParOf" srcId="{5AFA637F-FA95-4755-9206-BA13D17895CD}" destId="{CF26F5B3-D5B2-43BF-A4E8-549982A2AB14}" srcOrd="0" destOrd="0" presId="urn:microsoft.com/office/officeart/2008/layout/LinedList"/>
    <dgm:cxn modelId="{83690488-AFCA-43B0-A3B8-B4AA3854058D}" type="presParOf" srcId="{5AFA637F-FA95-4755-9206-BA13D17895CD}" destId="{4AB36D98-E98B-40FE-9195-51C1FFA2C691}" srcOrd="1" destOrd="0" presId="urn:microsoft.com/office/officeart/2008/layout/LinedList"/>
    <dgm:cxn modelId="{4A3AA271-E05E-4771-A3C1-30E1CB75CDA1}" type="presParOf" srcId="{D4BBA544-F21A-42A8-90AC-505A647F66B9}" destId="{5CABE258-31DA-44FC-841D-AA841A944BC1}" srcOrd="4" destOrd="0" presId="urn:microsoft.com/office/officeart/2008/layout/LinedList"/>
    <dgm:cxn modelId="{D22CB8EC-8AE3-4C32-B937-5F5D22FB6304}" type="presParOf" srcId="{D4BBA544-F21A-42A8-90AC-505A647F66B9}" destId="{74953CCC-D80C-455F-B47B-7957A61038D7}" srcOrd="5" destOrd="0" presId="urn:microsoft.com/office/officeart/2008/layout/LinedList"/>
    <dgm:cxn modelId="{F93ECD09-F982-4675-BFA0-819EA959A63C}" type="presParOf" srcId="{74953CCC-D80C-455F-B47B-7957A61038D7}" destId="{37F2D4A0-723C-4E9D-B5BF-2806676BE2AA}" srcOrd="0" destOrd="0" presId="urn:microsoft.com/office/officeart/2008/layout/LinedList"/>
    <dgm:cxn modelId="{5EAB8323-159F-4B35-82B3-1F69CDAFB507}" type="presParOf" srcId="{74953CCC-D80C-455F-B47B-7957A61038D7}" destId="{1BF55EE5-902A-4CEB-AFEE-1E9EE4DAE889}" srcOrd="1" destOrd="0" presId="urn:microsoft.com/office/officeart/2008/layout/LinedList"/>
    <dgm:cxn modelId="{DEBC6013-C60C-4207-87E8-67102E77AFAE}" type="presParOf" srcId="{D4BBA544-F21A-42A8-90AC-505A647F66B9}" destId="{CCC51D16-9881-4361-835B-079348D4082D}" srcOrd="6" destOrd="0" presId="urn:microsoft.com/office/officeart/2008/layout/LinedList"/>
    <dgm:cxn modelId="{D28AD47C-D098-4CCE-9A12-FD7FE009B51F}" type="presParOf" srcId="{D4BBA544-F21A-42A8-90AC-505A647F66B9}" destId="{BBE152B8-BE9A-4184-97B2-B453698E0278}" srcOrd="7" destOrd="0" presId="urn:microsoft.com/office/officeart/2008/layout/LinedList"/>
    <dgm:cxn modelId="{661E4682-CF98-4625-AE0E-9DDF0448EECF}" type="presParOf" srcId="{BBE152B8-BE9A-4184-97B2-B453698E0278}" destId="{136245E5-5DC5-417F-8F60-1C5CAD06248A}" srcOrd="0" destOrd="0" presId="urn:microsoft.com/office/officeart/2008/layout/LinedList"/>
    <dgm:cxn modelId="{418A1110-E7A8-4806-A1E6-ADEAA29B1940}" type="presParOf" srcId="{BBE152B8-BE9A-4184-97B2-B453698E0278}" destId="{F9C69DA8-6D4D-40E2-9A80-8CA4642F018A}" srcOrd="1" destOrd="0" presId="urn:microsoft.com/office/officeart/2008/layout/LinedList"/>
    <dgm:cxn modelId="{FC71855B-9320-48AA-ABF5-A1DF29C11044}" type="presParOf" srcId="{D4BBA544-F21A-42A8-90AC-505A647F66B9}" destId="{0BB5F68D-96B6-450B-A705-883A74C22741}" srcOrd="8" destOrd="0" presId="urn:microsoft.com/office/officeart/2008/layout/LinedList"/>
    <dgm:cxn modelId="{449DAA0D-9077-43BF-B7F9-2DB221F861EE}" type="presParOf" srcId="{D4BBA544-F21A-42A8-90AC-505A647F66B9}" destId="{0D0DE796-AB2C-43EA-8DF8-B63990760890}" srcOrd="9" destOrd="0" presId="urn:microsoft.com/office/officeart/2008/layout/LinedList"/>
    <dgm:cxn modelId="{23F42065-8D5A-46E2-B3C5-57FC005AB8F4}" type="presParOf" srcId="{0D0DE796-AB2C-43EA-8DF8-B63990760890}" destId="{EFA6B426-96C1-4D9C-890B-F75686E79530}" srcOrd="0" destOrd="0" presId="urn:microsoft.com/office/officeart/2008/layout/LinedList"/>
    <dgm:cxn modelId="{95F05273-2A99-4107-8A14-40CA9C0D7ADD}" type="presParOf" srcId="{0D0DE796-AB2C-43EA-8DF8-B63990760890}" destId="{24E41B6F-0114-4AE8-8D27-A08E7526FB5F}" srcOrd="1" destOrd="0" presId="urn:microsoft.com/office/officeart/2008/layout/LinedList"/>
    <dgm:cxn modelId="{331EAA1A-DDEE-4189-9662-A26AF400598B}" type="presParOf" srcId="{D4BBA544-F21A-42A8-90AC-505A647F66B9}" destId="{478A08B3-318D-4018-88D6-30FBDFA51F51}" srcOrd="10" destOrd="0" presId="urn:microsoft.com/office/officeart/2008/layout/LinedList"/>
    <dgm:cxn modelId="{30C80ED6-2ED9-40A3-B0B8-8BA799126E79}" type="presParOf" srcId="{D4BBA544-F21A-42A8-90AC-505A647F66B9}" destId="{505FBBC8-346F-4FE1-94AA-543977B6D0D4}" srcOrd="11" destOrd="0" presId="urn:microsoft.com/office/officeart/2008/layout/LinedList"/>
    <dgm:cxn modelId="{B103BF18-3A87-418D-A44E-6123C13EEC65}" type="presParOf" srcId="{505FBBC8-346F-4FE1-94AA-543977B6D0D4}" destId="{D3DD020E-CBCA-4A0F-9BBA-5ECD9D2AD163}" srcOrd="0" destOrd="0" presId="urn:microsoft.com/office/officeart/2008/layout/LinedList"/>
    <dgm:cxn modelId="{FA4A3B63-4802-4AFF-8233-49160E29CB2C}" type="presParOf" srcId="{505FBBC8-346F-4FE1-94AA-543977B6D0D4}" destId="{81878A28-CB54-4A2D-AE41-13CE14024EB2}" srcOrd="1" destOrd="0" presId="urn:microsoft.com/office/officeart/2008/layout/LinedList"/>
    <dgm:cxn modelId="{5230B07B-BF52-44A2-A186-AA8BBCA7E852}" type="presParOf" srcId="{D4BBA544-F21A-42A8-90AC-505A647F66B9}" destId="{DB08ED43-AB26-4BEA-8667-67EA633B8BF2}" srcOrd="12" destOrd="0" presId="urn:microsoft.com/office/officeart/2008/layout/LinedList"/>
    <dgm:cxn modelId="{883BA227-2547-4259-9BBD-E1165CF592E8}" type="presParOf" srcId="{D4BBA544-F21A-42A8-90AC-505A647F66B9}" destId="{C4ED3A20-702A-495B-95F4-EAD8A6BA1E3B}" srcOrd="13" destOrd="0" presId="urn:microsoft.com/office/officeart/2008/layout/LinedList"/>
    <dgm:cxn modelId="{6809AF5B-04EF-456B-A67C-E2C1EAA06F14}" type="presParOf" srcId="{C4ED3A20-702A-495B-95F4-EAD8A6BA1E3B}" destId="{586FDA04-7856-4C10-B221-8F8DC65EDEBF}" srcOrd="0" destOrd="0" presId="urn:microsoft.com/office/officeart/2008/layout/LinedList"/>
    <dgm:cxn modelId="{B857DEC1-47B2-431F-BF10-D8AAFC97206A}" type="presParOf" srcId="{C4ED3A20-702A-495B-95F4-EAD8A6BA1E3B}" destId="{79ECA023-E7A1-4C52-B5E3-ED1EE3B11019}" srcOrd="1" destOrd="0" presId="urn:microsoft.com/office/officeart/2008/layout/LinedList"/>
    <dgm:cxn modelId="{54D563ED-7EC8-4915-965B-2ED650D367A5}" type="presParOf" srcId="{D4BBA544-F21A-42A8-90AC-505A647F66B9}" destId="{729BFE8D-3F97-4367-8430-D4282CB14C5F}" srcOrd="14" destOrd="0" presId="urn:microsoft.com/office/officeart/2008/layout/LinedList"/>
    <dgm:cxn modelId="{58EE72EC-A73E-4C74-8CBC-05C02CDCCD21}" type="presParOf" srcId="{D4BBA544-F21A-42A8-90AC-505A647F66B9}" destId="{6F8507BF-C187-4C47-A7F9-6A32EC0437A9}" srcOrd="15" destOrd="0" presId="urn:microsoft.com/office/officeart/2008/layout/LinedList"/>
    <dgm:cxn modelId="{5191EEB4-093E-416F-A06A-0EF636ADB6A7}" type="presParOf" srcId="{6F8507BF-C187-4C47-A7F9-6A32EC0437A9}" destId="{CAFECAA5-37E2-421C-8956-791D056BA626}" srcOrd="0" destOrd="0" presId="urn:microsoft.com/office/officeart/2008/layout/LinedList"/>
    <dgm:cxn modelId="{9197372A-12B9-41D2-AC87-A43720B1A138}" type="presParOf" srcId="{6F8507BF-C187-4C47-A7F9-6A32EC0437A9}" destId="{8DFA220E-15A1-47F1-AAC4-DF86842641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A904FD-94C0-4E33-94E0-01679B00F191}" type="doc">
      <dgm:prSet loTypeId="urn:microsoft.com/office/officeart/2008/layout/LinedList" loCatId="list" qsTypeId="urn:microsoft.com/office/officeart/2005/8/quickstyle/simple1#15" qsCatId="simple" csTypeId="urn:microsoft.com/office/officeart/2005/8/colors/accent1_2#15" csCatId="accent1" phldr="1"/>
      <dgm:spPr/>
      <dgm:t>
        <a:bodyPr/>
        <a:lstStyle/>
        <a:p>
          <a:endParaRPr lang="en-US"/>
        </a:p>
      </dgm:t>
    </dgm:pt>
    <dgm:pt modelId="{DC3227D4-B7FD-4EBB-AEF7-DD2592AB835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Appendicitis</a:t>
          </a:r>
        </a:p>
      </dgm:t>
    </dgm:pt>
    <dgm:pt modelId="{5E63C5D5-DA24-4297-B809-7F903533BF76}" type="parTrans" cxnId="{A0078094-BD9E-4AB4-BB20-9CB3ABBD202E}">
      <dgm:prSet/>
      <dgm:spPr/>
      <dgm:t>
        <a:bodyPr/>
        <a:lstStyle/>
        <a:p>
          <a:endParaRPr lang="en-US"/>
        </a:p>
      </dgm:t>
    </dgm:pt>
    <dgm:pt modelId="{A5502BC2-A86F-42D0-AA8D-4ECEE6812FEE}" type="sibTrans" cxnId="{A0078094-BD9E-4AB4-BB20-9CB3ABBD202E}">
      <dgm:prSet/>
      <dgm:spPr/>
      <dgm:t>
        <a:bodyPr/>
        <a:lstStyle/>
        <a:p>
          <a:endParaRPr lang="en-US"/>
        </a:p>
      </dgm:t>
    </dgm:pt>
    <dgm:pt modelId="{871CF962-6E1F-40BB-8398-80776C85C196}">
      <dgm:prSet/>
      <dgm:spPr/>
      <dgm:t>
        <a:bodyPr/>
        <a:lstStyle/>
        <a:p>
          <a:r>
            <a:rPr lang="de-DE" dirty="0"/>
            <a:t>Colitis, (Sigma)-Divertikulitis</a:t>
          </a:r>
          <a:endParaRPr lang="en-US" dirty="0"/>
        </a:p>
      </dgm:t>
    </dgm:pt>
    <dgm:pt modelId="{58AF07C5-0D74-4FFD-B3D4-CF16D5FE64A5}" type="parTrans" cxnId="{5EB97C79-D994-4B37-8303-99059EA42966}">
      <dgm:prSet/>
      <dgm:spPr/>
      <dgm:t>
        <a:bodyPr/>
        <a:lstStyle/>
        <a:p>
          <a:endParaRPr lang="en-US"/>
        </a:p>
      </dgm:t>
    </dgm:pt>
    <dgm:pt modelId="{45D95A96-0CB8-42E5-879C-0826EC739928}" type="sibTrans" cxnId="{5EB97C79-D994-4B37-8303-99059EA42966}">
      <dgm:prSet/>
      <dgm:spPr/>
      <dgm:t>
        <a:bodyPr/>
        <a:lstStyle/>
        <a:p>
          <a:endParaRPr lang="en-US"/>
        </a:p>
      </dgm:t>
    </dgm:pt>
    <dgm:pt modelId="{9AA55F3B-B5AF-409C-9694-448C8513A3F6}">
      <dgm:prSet/>
      <dgm:spPr/>
      <dgm:t>
        <a:bodyPr/>
        <a:lstStyle/>
        <a:p>
          <a:r>
            <a:rPr lang="de-DE" dirty="0"/>
            <a:t>(segmentale) Ileitis, … </a:t>
          </a:r>
          <a:r>
            <a:rPr lang="de-DE" dirty="0" err="1"/>
            <a:t>itis</a:t>
          </a:r>
          <a:r>
            <a:rPr lang="de-DE" dirty="0"/>
            <a:t>…</a:t>
          </a:r>
          <a:endParaRPr lang="en-US" dirty="0"/>
        </a:p>
      </dgm:t>
    </dgm:pt>
    <dgm:pt modelId="{A29D99F8-D844-4628-9F87-709A2A44D974}" type="parTrans" cxnId="{F34737D3-CF41-449F-9BAF-FEC9ADFAD44E}">
      <dgm:prSet/>
      <dgm:spPr/>
      <dgm:t>
        <a:bodyPr/>
        <a:lstStyle/>
        <a:p>
          <a:endParaRPr lang="en-US"/>
        </a:p>
      </dgm:t>
    </dgm:pt>
    <dgm:pt modelId="{453420DF-BCB2-4AB6-BCEF-DE52B450A3F1}" type="sibTrans" cxnId="{F34737D3-CF41-449F-9BAF-FEC9ADFAD44E}">
      <dgm:prSet/>
      <dgm:spPr/>
      <dgm:t>
        <a:bodyPr/>
        <a:lstStyle/>
        <a:p>
          <a:endParaRPr lang="en-US"/>
        </a:p>
      </dgm:t>
    </dgm:pt>
    <dgm:pt modelId="{73739044-6FA1-4049-BD31-4E42A82E530A}">
      <dgm:prSet/>
      <dgm:spPr/>
      <dgm:t>
        <a:bodyPr/>
        <a:lstStyle/>
        <a:p>
          <a:r>
            <a:rPr lang="de-DE" dirty="0"/>
            <a:t>Enteritis</a:t>
          </a:r>
          <a:endParaRPr lang="en-US" dirty="0"/>
        </a:p>
      </dgm:t>
    </dgm:pt>
    <dgm:pt modelId="{6D81E9B2-37AB-4EAE-9396-D45A4ED4019A}" type="parTrans" cxnId="{F34A1108-5676-4192-AF61-26A5E95EC9A3}">
      <dgm:prSet/>
      <dgm:spPr/>
      <dgm:t>
        <a:bodyPr/>
        <a:lstStyle/>
        <a:p>
          <a:endParaRPr lang="en-US"/>
        </a:p>
      </dgm:t>
    </dgm:pt>
    <dgm:pt modelId="{222D4A2F-84BD-4F89-9F1C-7E5E91D32B55}" type="sibTrans" cxnId="{F34A1108-5676-4192-AF61-26A5E95EC9A3}">
      <dgm:prSet/>
      <dgm:spPr/>
      <dgm:t>
        <a:bodyPr/>
        <a:lstStyle/>
        <a:p>
          <a:endParaRPr lang="en-US"/>
        </a:p>
      </dgm:t>
    </dgm:pt>
    <dgm:pt modelId="{A4F39DFE-CCCA-4611-9571-4125BC1E0455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Ileus</a:t>
          </a:r>
          <a:endParaRPr lang="en-US" dirty="0">
            <a:solidFill>
              <a:schemeClr val="tx1"/>
            </a:solidFill>
          </a:endParaRPr>
        </a:p>
      </dgm:t>
    </dgm:pt>
    <dgm:pt modelId="{A3E5E0E4-3ACD-46AF-B175-FB515900E814}" type="parTrans" cxnId="{8B2AE382-3933-4256-AF77-458D143E173C}">
      <dgm:prSet/>
      <dgm:spPr/>
      <dgm:t>
        <a:bodyPr/>
        <a:lstStyle/>
        <a:p>
          <a:endParaRPr lang="en-US"/>
        </a:p>
      </dgm:t>
    </dgm:pt>
    <dgm:pt modelId="{20FE4194-42D1-4140-964F-F295380A6184}" type="sibTrans" cxnId="{8B2AE382-3933-4256-AF77-458D143E173C}">
      <dgm:prSet/>
      <dgm:spPr/>
      <dgm:t>
        <a:bodyPr/>
        <a:lstStyle/>
        <a:p>
          <a:endParaRPr lang="en-US"/>
        </a:p>
      </dgm:t>
    </dgm:pt>
    <dgm:pt modelId="{C5C34E44-8AF5-4C7B-8299-244D43CE34C4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Tumoren (insbesondere Kolonrahmen)</a:t>
          </a:r>
          <a:endParaRPr lang="en-US" dirty="0">
            <a:solidFill>
              <a:schemeClr val="tx1"/>
            </a:solidFill>
          </a:endParaRPr>
        </a:p>
      </dgm:t>
    </dgm:pt>
    <dgm:pt modelId="{FEE61E29-282F-4603-A49B-E0DDBF7E3E78}" type="parTrans" cxnId="{67783186-49E2-4A06-85BB-E7C920F275C2}">
      <dgm:prSet/>
      <dgm:spPr/>
      <dgm:t>
        <a:bodyPr/>
        <a:lstStyle/>
        <a:p>
          <a:endParaRPr lang="en-US"/>
        </a:p>
      </dgm:t>
    </dgm:pt>
    <dgm:pt modelId="{5D21638B-8D75-4B8E-999B-D1EAB89A69A8}" type="sibTrans" cxnId="{67783186-49E2-4A06-85BB-E7C920F275C2}">
      <dgm:prSet/>
      <dgm:spPr/>
      <dgm:t>
        <a:bodyPr/>
        <a:lstStyle/>
        <a:p>
          <a:endParaRPr lang="en-US"/>
        </a:p>
      </dgm:t>
    </dgm:pt>
    <dgm:pt modelId="{0DD6039D-87FB-4391-9463-8E540A244688}">
      <dgm:prSet/>
      <dgm:spPr/>
      <dgm:t>
        <a:bodyPr/>
        <a:lstStyle/>
        <a:p>
          <a:r>
            <a:rPr lang="de-DE" dirty="0"/>
            <a:t>(Invagination), (Ischämie), …</a:t>
          </a:r>
          <a:endParaRPr lang="en-US" dirty="0"/>
        </a:p>
      </dgm:t>
    </dgm:pt>
    <dgm:pt modelId="{D4FFA269-22CB-49C3-B087-0E14881E1861}" type="parTrans" cxnId="{DE0EF326-4645-4EC2-92FB-F2BE69AC9F4E}">
      <dgm:prSet/>
      <dgm:spPr/>
      <dgm:t>
        <a:bodyPr/>
        <a:lstStyle/>
        <a:p>
          <a:endParaRPr lang="en-US"/>
        </a:p>
      </dgm:t>
    </dgm:pt>
    <dgm:pt modelId="{BC18236F-0240-42C1-968F-C85CB9ECD54E}" type="sibTrans" cxnId="{DE0EF326-4645-4EC2-92FB-F2BE69AC9F4E}">
      <dgm:prSet/>
      <dgm:spPr/>
      <dgm:t>
        <a:bodyPr/>
        <a:lstStyle/>
        <a:p>
          <a:endParaRPr lang="en-US"/>
        </a:p>
      </dgm:t>
    </dgm:pt>
    <dgm:pt modelId="{F6C718E2-EFC8-4A77-B9E0-4A7995EFFD9C}">
      <dgm:prSet/>
      <dgm:spPr/>
      <dgm:t>
        <a:bodyPr/>
        <a:lstStyle/>
        <a:p>
          <a:r>
            <a:rPr lang="en-US" dirty="0" err="1">
              <a:solidFill>
                <a:srgbClr val="FF0000"/>
              </a:solidFill>
            </a:rPr>
            <a:t>Hernien</a:t>
          </a:r>
          <a:endParaRPr lang="en-US" dirty="0">
            <a:solidFill>
              <a:srgbClr val="FF0000"/>
            </a:solidFill>
          </a:endParaRPr>
        </a:p>
      </dgm:t>
    </dgm:pt>
    <dgm:pt modelId="{A01773FD-480D-4F79-A567-551C3CF0617C}" type="parTrans" cxnId="{EB39272B-B54B-4E9D-8FD8-A644B0C35C1F}">
      <dgm:prSet/>
      <dgm:spPr/>
      <dgm:t>
        <a:bodyPr/>
        <a:lstStyle/>
        <a:p>
          <a:endParaRPr lang="de-CH"/>
        </a:p>
      </dgm:t>
    </dgm:pt>
    <dgm:pt modelId="{9719052C-66DC-4865-AF97-E932F4D8A737}" type="sibTrans" cxnId="{EB39272B-B54B-4E9D-8FD8-A644B0C35C1F}">
      <dgm:prSet/>
      <dgm:spPr/>
      <dgm:t>
        <a:bodyPr/>
        <a:lstStyle/>
        <a:p>
          <a:endParaRPr lang="de-CH"/>
        </a:p>
      </dgm:t>
    </dgm:pt>
    <dgm:pt modelId="{D4BBA544-F21A-42A8-90AC-505A647F66B9}" type="pres">
      <dgm:prSet presAssocID="{40A904FD-94C0-4E33-94E0-01679B00F191}" presName="vert0" presStyleCnt="0">
        <dgm:presLayoutVars>
          <dgm:dir/>
          <dgm:animOne val="branch"/>
          <dgm:animLvl val="lvl"/>
        </dgm:presLayoutVars>
      </dgm:prSet>
      <dgm:spPr/>
    </dgm:pt>
    <dgm:pt modelId="{0B8E50A4-90D2-4914-B800-A561E1BD543F}" type="pres">
      <dgm:prSet presAssocID="{DC3227D4-B7FD-4EBB-AEF7-DD2592AB8356}" presName="thickLine" presStyleLbl="alignNode1" presStyleIdx="0" presStyleCnt="8"/>
      <dgm:spPr/>
    </dgm:pt>
    <dgm:pt modelId="{4E032730-0462-4BAD-8B97-AFC2C04A3F2C}" type="pres">
      <dgm:prSet presAssocID="{DC3227D4-B7FD-4EBB-AEF7-DD2592AB8356}" presName="horz1" presStyleCnt="0"/>
      <dgm:spPr/>
    </dgm:pt>
    <dgm:pt modelId="{A0AFEE64-99EA-4762-A6FD-ABEC9A9E58CE}" type="pres">
      <dgm:prSet presAssocID="{DC3227D4-B7FD-4EBB-AEF7-DD2592AB8356}" presName="tx1" presStyleLbl="revTx" presStyleIdx="0" presStyleCnt="8"/>
      <dgm:spPr/>
    </dgm:pt>
    <dgm:pt modelId="{D8ECC85F-FC30-46C0-9C94-BE2757F417FA}" type="pres">
      <dgm:prSet presAssocID="{DC3227D4-B7FD-4EBB-AEF7-DD2592AB8356}" presName="vert1" presStyleCnt="0"/>
      <dgm:spPr/>
    </dgm:pt>
    <dgm:pt modelId="{D0FF0CD8-3155-4C0E-B10C-B95ECF9D0E88}" type="pres">
      <dgm:prSet presAssocID="{871CF962-6E1F-40BB-8398-80776C85C196}" presName="thickLine" presStyleLbl="alignNode1" presStyleIdx="1" presStyleCnt="8"/>
      <dgm:spPr/>
    </dgm:pt>
    <dgm:pt modelId="{5AFA637F-FA95-4755-9206-BA13D17895CD}" type="pres">
      <dgm:prSet presAssocID="{871CF962-6E1F-40BB-8398-80776C85C196}" presName="horz1" presStyleCnt="0"/>
      <dgm:spPr/>
    </dgm:pt>
    <dgm:pt modelId="{CF26F5B3-D5B2-43BF-A4E8-549982A2AB14}" type="pres">
      <dgm:prSet presAssocID="{871CF962-6E1F-40BB-8398-80776C85C196}" presName="tx1" presStyleLbl="revTx" presStyleIdx="1" presStyleCnt="8"/>
      <dgm:spPr/>
    </dgm:pt>
    <dgm:pt modelId="{4AB36D98-E98B-40FE-9195-51C1FFA2C691}" type="pres">
      <dgm:prSet presAssocID="{871CF962-6E1F-40BB-8398-80776C85C196}" presName="vert1" presStyleCnt="0"/>
      <dgm:spPr/>
    </dgm:pt>
    <dgm:pt modelId="{5CABE258-31DA-44FC-841D-AA841A944BC1}" type="pres">
      <dgm:prSet presAssocID="{9AA55F3B-B5AF-409C-9694-448C8513A3F6}" presName="thickLine" presStyleLbl="alignNode1" presStyleIdx="2" presStyleCnt="8"/>
      <dgm:spPr/>
    </dgm:pt>
    <dgm:pt modelId="{74953CCC-D80C-455F-B47B-7957A61038D7}" type="pres">
      <dgm:prSet presAssocID="{9AA55F3B-B5AF-409C-9694-448C8513A3F6}" presName="horz1" presStyleCnt="0"/>
      <dgm:spPr/>
    </dgm:pt>
    <dgm:pt modelId="{37F2D4A0-723C-4E9D-B5BF-2806676BE2AA}" type="pres">
      <dgm:prSet presAssocID="{9AA55F3B-B5AF-409C-9694-448C8513A3F6}" presName="tx1" presStyleLbl="revTx" presStyleIdx="2" presStyleCnt="8"/>
      <dgm:spPr/>
    </dgm:pt>
    <dgm:pt modelId="{1BF55EE5-902A-4CEB-AFEE-1E9EE4DAE889}" type="pres">
      <dgm:prSet presAssocID="{9AA55F3B-B5AF-409C-9694-448C8513A3F6}" presName="vert1" presStyleCnt="0"/>
      <dgm:spPr/>
    </dgm:pt>
    <dgm:pt modelId="{CCC51D16-9881-4361-835B-079348D4082D}" type="pres">
      <dgm:prSet presAssocID="{73739044-6FA1-4049-BD31-4E42A82E530A}" presName="thickLine" presStyleLbl="alignNode1" presStyleIdx="3" presStyleCnt="8"/>
      <dgm:spPr/>
    </dgm:pt>
    <dgm:pt modelId="{BBE152B8-BE9A-4184-97B2-B453698E0278}" type="pres">
      <dgm:prSet presAssocID="{73739044-6FA1-4049-BD31-4E42A82E530A}" presName="horz1" presStyleCnt="0"/>
      <dgm:spPr/>
    </dgm:pt>
    <dgm:pt modelId="{136245E5-5DC5-417F-8F60-1C5CAD06248A}" type="pres">
      <dgm:prSet presAssocID="{73739044-6FA1-4049-BD31-4E42A82E530A}" presName="tx1" presStyleLbl="revTx" presStyleIdx="3" presStyleCnt="8"/>
      <dgm:spPr/>
    </dgm:pt>
    <dgm:pt modelId="{F9C69DA8-6D4D-40E2-9A80-8CA4642F018A}" type="pres">
      <dgm:prSet presAssocID="{73739044-6FA1-4049-BD31-4E42A82E530A}" presName="vert1" presStyleCnt="0"/>
      <dgm:spPr/>
    </dgm:pt>
    <dgm:pt modelId="{0BB5F68D-96B6-450B-A705-883A74C22741}" type="pres">
      <dgm:prSet presAssocID="{A4F39DFE-CCCA-4611-9571-4125BC1E0455}" presName="thickLine" presStyleLbl="alignNode1" presStyleIdx="4" presStyleCnt="8"/>
      <dgm:spPr/>
    </dgm:pt>
    <dgm:pt modelId="{0D0DE796-AB2C-43EA-8DF8-B63990760890}" type="pres">
      <dgm:prSet presAssocID="{A4F39DFE-CCCA-4611-9571-4125BC1E0455}" presName="horz1" presStyleCnt="0"/>
      <dgm:spPr/>
    </dgm:pt>
    <dgm:pt modelId="{EFA6B426-96C1-4D9C-890B-F75686E79530}" type="pres">
      <dgm:prSet presAssocID="{A4F39DFE-CCCA-4611-9571-4125BC1E0455}" presName="tx1" presStyleLbl="revTx" presStyleIdx="4" presStyleCnt="8"/>
      <dgm:spPr/>
    </dgm:pt>
    <dgm:pt modelId="{24E41B6F-0114-4AE8-8D27-A08E7526FB5F}" type="pres">
      <dgm:prSet presAssocID="{A4F39DFE-CCCA-4611-9571-4125BC1E0455}" presName="vert1" presStyleCnt="0"/>
      <dgm:spPr/>
    </dgm:pt>
    <dgm:pt modelId="{478A08B3-318D-4018-88D6-30FBDFA51F51}" type="pres">
      <dgm:prSet presAssocID="{F6C718E2-EFC8-4A77-B9E0-4A7995EFFD9C}" presName="thickLine" presStyleLbl="alignNode1" presStyleIdx="5" presStyleCnt="8"/>
      <dgm:spPr/>
    </dgm:pt>
    <dgm:pt modelId="{505FBBC8-346F-4FE1-94AA-543977B6D0D4}" type="pres">
      <dgm:prSet presAssocID="{F6C718E2-EFC8-4A77-B9E0-4A7995EFFD9C}" presName="horz1" presStyleCnt="0"/>
      <dgm:spPr/>
    </dgm:pt>
    <dgm:pt modelId="{D3DD020E-CBCA-4A0F-9BBA-5ECD9D2AD163}" type="pres">
      <dgm:prSet presAssocID="{F6C718E2-EFC8-4A77-B9E0-4A7995EFFD9C}" presName="tx1" presStyleLbl="revTx" presStyleIdx="5" presStyleCnt="8"/>
      <dgm:spPr/>
    </dgm:pt>
    <dgm:pt modelId="{81878A28-CB54-4A2D-AE41-13CE14024EB2}" type="pres">
      <dgm:prSet presAssocID="{F6C718E2-EFC8-4A77-B9E0-4A7995EFFD9C}" presName="vert1" presStyleCnt="0"/>
      <dgm:spPr/>
    </dgm:pt>
    <dgm:pt modelId="{DB08ED43-AB26-4BEA-8667-67EA633B8BF2}" type="pres">
      <dgm:prSet presAssocID="{C5C34E44-8AF5-4C7B-8299-244D43CE34C4}" presName="thickLine" presStyleLbl="alignNode1" presStyleIdx="6" presStyleCnt="8"/>
      <dgm:spPr/>
    </dgm:pt>
    <dgm:pt modelId="{C4ED3A20-702A-495B-95F4-EAD8A6BA1E3B}" type="pres">
      <dgm:prSet presAssocID="{C5C34E44-8AF5-4C7B-8299-244D43CE34C4}" presName="horz1" presStyleCnt="0"/>
      <dgm:spPr/>
    </dgm:pt>
    <dgm:pt modelId="{586FDA04-7856-4C10-B221-8F8DC65EDEBF}" type="pres">
      <dgm:prSet presAssocID="{C5C34E44-8AF5-4C7B-8299-244D43CE34C4}" presName="tx1" presStyleLbl="revTx" presStyleIdx="6" presStyleCnt="8"/>
      <dgm:spPr/>
    </dgm:pt>
    <dgm:pt modelId="{79ECA023-E7A1-4C52-B5E3-ED1EE3B11019}" type="pres">
      <dgm:prSet presAssocID="{C5C34E44-8AF5-4C7B-8299-244D43CE34C4}" presName="vert1" presStyleCnt="0"/>
      <dgm:spPr/>
    </dgm:pt>
    <dgm:pt modelId="{729BFE8D-3F97-4367-8430-D4282CB14C5F}" type="pres">
      <dgm:prSet presAssocID="{0DD6039D-87FB-4391-9463-8E540A244688}" presName="thickLine" presStyleLbl="alignNode1" presStyleIdx="7" presStyleCnt="8"/>
      <dgm:spPr/>
    </dgm:pt>
    <dgm:pt modelId="{6F8507BF-C187-4C47-A7F9-6A32EC0437A9}" type="pres">
      <dgm:prSet presAssocID="{0DD6039D-87FB-4391-9463-8E540A244688}" presName="horz1" presStyleCnt="0"/>
      <dgm:spPr/>
    </dgm:pt>
    <dgm:pt modelId="{CAFECAA5-37E2-421C-8956-791D056BA626}" type="pres">
      <dgm:prSet presAssocID="{0DD6039D-87FB-4391-9463-8E540A244688}" presName="tx1" presStyleLbl="revTx" presStyleIdx="7" presStyleCnt="8"/>
      <dgm:spPr/>
    </dgm:pt>
    <dgm:pt modelId="{8DFA220E-15A1-47F1-AAC4-DF8684264137}" type="pres">
      <dgm:prSet presAssocID="{0DD6039D-87FB-4391-9463-8E540A244688}" presName="vert1" presStyleCnt="0"/>
      <dgm:spPr/>
    </dgm:pt>
  </dgm:ptLst>
  <dgm:cxnLst>
    <dgm:cxn modelId="{F34A1108-5676-4192-AF61-26A5E95EC9A3}" srcId="{40A904FD-94C0-4E33-94E0-01679B00F191}" destId="{73739044-6FA1-4049-BD31-4E42A82E530A}" srcOrd="3" destOrd="0" parTransId="{6D81E9B2-37AB-4EAE-9396-D45A4ED4019A}" sibTransId="{222D4A2F-84BD-4F89-9F1C-7E5E91D32B55}"/>
    <dgm:cxn modelId="{E140241F-E1C7-478C-9E29-F36D5FE28ABD}" type="presOf" srcId="{A4F39DFE-CCCA-4611-9571-4125BC1E0455}" destId="{EFA6B426-96C1-4D9C-890B-F75686E79530}" srcOrd="0" destOrd="0" presId="urn:microsoft.com/office/officeart/2008/layout/LinedList"/>
    <dgm:cxn modelId="{DE0EF326-4645-4EC2-92FB-F2BE69AC9F4E}" srcId="{40A904FD-94C0-4E33-94E0-01679B00F191}" destId="{0DD6039D-87FB-4391-9463-8E540A244688}" srcOrd="7" destOrd="0" parTransId="{D4FFA269-22CB-49C3-B087-0E14881E1861}" sibTransId="{BC18236F-0240-42C1-968F-C85CB9ECD54E}"/>
    <dgm:cxn modelId="{EB39272B-B54B-4E9D-8FD8-A644B0C35C1F}" srcId="{40A904FD-94C0-4E33-94E0-01679B00F191}" destId="{F6C718E2-EFC8-4A77-B9E0-4A7995EFFD9C}" srcOrd="5" destOrd="0" parTransId="{A01773FD-480D-4F79-A567-551C3CF0617C}" sibTransId="{9719052C-66DC-4865-AF97-E932F4D8A737}"/>
    <dgm:cxn modelId="{B5C49269-7FD3-4E46-933D-714D7D345517}" type="presOf" srcId="{C5C34E44-8AF5-4C7B-8299-244D43CE34C4}" destId="{586FDA04-7856-4C10-B221-8F8DC65EDEBF}" srcOrd="0" destOrd="0" presId="urn:microsoft.com/office/officeart/2008/layout/LinedList"/>
    <dgm:cxn modelId="{0DC47174-CE64-4B4F-B256-5D8BDBE84321}" type="presOf" srcId="{871CF962-6E1F-40BB-8398-80776C85C196}" destId="{CF26F5B3-D5B2-43BF-A4E8-549982A2AB14}" srcOrd="0" destOrd="0" presId="urn:microsoft.com/office/officeart/2008/layout/LinedList"/>
    <dgm:cxn modelId="{5EB97C79-D994-4B37-8303-99059EA42966}" srcId="{40A904FD-94C0-4E33-94E0-01679B00F191}" destId="{871CF962-6E1F-40BB-8398-80776C85C196}" srcOrd="1" destOrd="0" parTransId="{58AF07C5-0D74-4FFD-B3D4-CF16D5FE64A5}" sibTransId="{45D95A96-0CB8-42E5-879C-0826EC739928}"/>
    <dgm:cxn modelId="{135FF57E-F9FA-4333-9D38-4FCBDAC84F8A}" type="presOf" srcId="{F6C718E2-EFC8-4A77-B9E0-4A7995EFFD9C}" destId="{D3DD020E-CBCA-4A0F-9BBA-5ECD9D2AD163}" srcOrd="0" destOrd="0" presId="urn:microsoft.com/office/officeart/2008/layout/LinedList"/>
    <dgm:cxn modelId="{8B2AE382-3933-4256-AF77-458D143E173C}" srcId="{40A904FD-94C0-4E33-94E0-01679B00F191}" destId="{A4F39DFE-CCCA-4611-9571-4125BC1E0455}" srcOrd="4" destOrd="0" parTransId="{A3E5E0E4-3ACD-46AF-B175-FB515900E814}" sibTransId="{20FE4194-42D1-4140-964F-F295380A6184}"/>
    <dgm:cxn modelId="{67783186-49E2-4A06-85BB-E7C920F275C2}" srcId="{40A904FD-94C0-4E33-94E0-01679B00F191}" destId="{C5C34E44-8AF5-4C7B-8299-244D43CE34C4}" srcOrd="6" destOrd="0" parTransId="{FEE61E29-282F-4603-A49B-E0DDBF7E3E78}" sibTransId="{5D21638B-8D75-4B8E-999B-D1EAB89A69A8}"/>
    <dgm:cxn modelId="{A0078094-BD9E-4AB4-BB20-9CB3ABBD202E}" srcId="{40A904FD-94C0-4E33-94E0-01679B00F191}" destId="{DC3227D4-B7FD-4EBB-AEF7-DD2592AB8356}" srcOrd="0" destOrd="0" parTransId="{5E63C5D5-DA24-4297-B809-7F903533BF76}" sibTransId="{A5502BC2-A86F-42D0-AA8D-4ECEE6812FEE}"/>
    <dgm:cxn modelId="{67CB619D-D6E0-40FA-8A8B-92BC554B390E}" type="presOf" srcId="{DC3227D4-B7FD-4EBB-AEF7-DD2592AB8356}" destId="{A0AFEE64-99EA-4762-A6FD-ABEC9A9E58CE}" srcOrd="0" destOrd="0" presId="urn:microsoft.com/office/officeart/2008/layout/LinedList"/>
    <dgm:cxn modelId="{541EBBCA-A495-416C-BDB0-DD502B853AD2}" type="presOf" srcId="{9AA55F3B-B5AF-409C-9694-448C8513A3F6}" destId="{37F2D4A0-723C-4E9D-B5BF-2806676BE2AA}" srcOrd="0" destOrd="0" presId="urn:microsoft.com/office/officeart/2008/layout/LinedList"/>
    <dgm:cxn modelId="{F34737D3-CF41-449F-9BAF-FEC9ADFAD44E}" srcId="{40A904FD-94C0-4E33-94E0-01679B00F191}" destId="{9AA55F3B-B5AF-409C-9694-448C8513A3F6}" srcOrd="2" destOrd="0" parTransId="{A29D99F8-D844-4628-9F87-709A2A44D974}" sibTransId="{453420DF-BCB2-4AB6-BCEF-DE52B450A3F1}"/>
    <dgm:cxn modelId="{CFE011EF-77BB-4FBF-9BD6-D32B48AFBD35}" type="presOf" srcId="{0DD6039D-87FB-4391-9463-8E540A244688}" destId="{CAFECAA5-37E2-421C-8956-791D056BA626}" srcOrd="0" destOrd="0" presId="urn:microsoft.com/office/officeart/2008/layout/LinedList"/>
    <dgm:cxn modelId="{3DEDF9F3-C9F2-4ECA-8520-5B118DC8E8EC}" type="presOf" srcId="{40A904FD-94C0-4E33-94E0-01679B00F191}" destId="{D4BBA544-F21A-42A8-90AC-505A647F66B9}" srcOrd="0" destOrd="0" presId="urn:microsoft.com/office/officeart/2008/layout/LinedList"/>
    <dgm:cxn modelId="{441DB9F5-8164-4EAA-862F-1669C4C98F65}" type="presOf" srcId="{73739044-6FA1-4049-BD31-4E42A82E530A}" destId="{136245E5-5DC5-417F-8F60-1C5CAD06248A}" srcOrd="0" destOrd="0" presId="urn:microsoft.com/office/officeart/2008/layout/LinedList"/>
    <dgm:cxn modelId="{EA96E479-503B-407D-8CA7-BFEA9B35262D}" type="presParOf" srcId="{D4BBA544-F21A-42A8-90AC-505A647F66B9}" destId="{0B8E50A4-90D2-4914-B800-A561E1BD543F}" srcOrd="0" destOrd="0" presId="urn:microsoft.com/office/officeart/2008/layout/LinedList"/>
    <dgm:cxn modelId="{F0FF2707-971F-4E5B-8D3E-0B26FA47CDAD}" type="presParOf" srcId="{D4BBA544-F21A-42A8-90AC-505A647F66B9}" destId="{4E032730-0462-4BAD-8B97-AFC2C04A3F2C}" srcOrd="1" destOrd="0" presId="urn:microsoft.com/office/officeart/2008/layout/LinedList"/>
    <dgm:cxn modelId="{33BD6A47-4FFC-4018-AC82-1601A47A743A}" type="presParOf" srcId="{4E032730-0462-4BAD-8B97-AFC2C04A3F2C}" destId="{A0AFEE64-99EA-4762-A6FD-ABEC9A9E58CE}" srcOrd="0" destOrd="0" presId="urn:microsoft.com/office/officeart/2008/layout/LinedList"/>
    <dgm:cxn modelId="{84068321-CB9B-483F-BF79-549D0B108FEF}" type="presParOf" srcId="{4E032730-0462-4BAD-8B97-AFC2C04A3F2C}" destId="{D8ECC85F-FC30-46C0-9C94-BE2757F417FA}" srcOrd="1" destOrd="0" presId="urn:microsoft.com/office/officeart/2008/layout/LinedList"/>
    <dgm:cxn modelId="{1F7EE17B-1412-4809-B2F2-FE13172C888A}" type="presParOf" srcId="{D4BBA544-F21A-42A8-90AC-505A647F66B9}" destId="{D0FF0CD8-3155-4C0E-B10C-B95ECF9D0E88}" srcOrd="2" destOrd="0" presId="urn:microsoft.com/office/officeart/2008/layout/LinedList"/>
    <dgm:cxn modelId="{BF83D847-F0EA-405D-AF67-8FE9DB1C1AA3}" type="presParOf" srcId="{D4BBA544-F21A-42A8-90AC-505A647F66B9}" destId="{5AFA637F-FA95-4755-9206-BA13D17895CD}" srcOrd="3" destOrd="0" presId="urn:microsoft.com/office/officeart/2008/layout/LinedList"/>
    <dgm:cxn modelId="{338591C9-D658-425F-9B27-2C8AB821F214}" type="presParOf" srcId="{5AFA637F-FA95-4755-9206-BA13D17895CD}" destId="{CF26F5B3-D5B2-43BF-A4E8-549982A2AB14}" srcOrd="0" destOrd="0" presId="urn:microsoft.com/office/officeart/2008/layout/LinedList"/>
    <dgm:cxn modelId="{83690488-AFCA-43B0-A3B8-B4AA3854058D}" type="presParOf" srcId="{5AFA637F-FA95-4755-9206-BA13D17895CD}" destId="{4AB36D98-E98B-40FE-9195-51C1FFA2C691}" srcOrd="1" destOrd="0" presId="urn:microsoft.com/office/officeart/2008/layout/LinedList"/>
    <dgm:cxn modelId="{4A3AA271-E05E-4771-A3C1-30E1CB75CDA1}" type="presParOf" srcId="{D4BBA544-F21A-42A8-90AC-505A647F66B9}" destId="{5CABE258-31DA-44FC-841D-AA841A944BC1}" srcOrd="4" destOrd="0" presId="urn:microsoft.com/office/officeart/2008/layout/LinedList"/>
    <dgm:cxn modelId="{D22CB8EC-8AE3-4C32-B937-5F5D22FB6304}" type="presParOf" srcId="{D4BBA544-F21A-42A8-90AC-505A647F66B9}" destId="{74953CCC-D80C-455F-B47B-7957A61038D7}" srcOrd="5" destOrd="0" presId="urn:microsoft.com/office/officeart/2008/layout/LinedList"/>
    <dgm:cxn modelId="{F93ECD09-F982-4675-BFA0-819EA959A63C}" type="presParOf" srcId="{74953CCC-D80C-455F-B47B-7957A61038D7}" destId="{37F2D4A0-723C-4E9D-B5BF-2806676BE2AA}" srcOrd="0" destOrd="0" presId="urn:microsoft.com/office/officeart/2008/layout/LinedList"/>
    <dgm:cxn modelId="{5EAB8323-159F-4B35-82B3-1F69CDAFB507}" type="presParOf" srcId="{74953CCC-D80C-455F-B47B-7957A61038D7}" destId="{1BF55EE5-902A-4CEB-AFEE-1E9EE4DAE889}" srcOrd="1" destOrd="0" presId="urn:microsoft.com/office/officeart/2008/layout/LinedList"/>
    <dgm:cxn modelId="{DEBC6013-C60C-4207-87E8-67102E77AFAE}" type="presParOf" srcId="{D4BBA544-F21A-42A8-90AC-505A647F66B9}" destId="{CCC51D16-9881-4361-835B-079348D4082D}" srcOrd="6" destOrd="0" presId="urn:microsoft.com/office/officeart/2008/layout/LinedList"/>
    <dgm:cxn modelId="{D28AD47C-D098-4CCE-9A12-FD7FE009B51F}" type="presParOf" srcId="{D4BBA544-F21A-42A8-90AC-505A647F66B9}" destId="{BBE152B8-BE9A-4184-97B2-B453698E0278}" srcOrd="7" destOrd="0" presId="urn:microsoft.com/office/officeart/2008/layout/LinedList"/>
    <dgm:cxn modelId="{661E4682-CF98-4625-AE0E-9DDF0448EECF}" type="presParOf" srcId="{BBE152B8-BE9A-4184-97B2-B453698E0278}" destId="{136245E5-5DC5-417F-8F60-1C5CAD06248A}" srcOrd="0" destOrd="0" presId="urn:microsoft.com/office/officeart/2008/layout/LinedList"/>
    <dgm:cxn modelId="{418A1110-E7A8-4806-A1E6-ADEAA29B1940}" type="presParOf" srcId="{BBE152B8-BE9A-4184-97B2-B453698E0278}" destId="{F9C69DA8-6D4D-40E2-9A80-8CA4642F018A}" srcOrd="1" destOrd="0" presId="urn:microsoft.com/office/officeart/2008/layout/LinedList"/>
    <dgm:cxn modelId="{FC71855B-9320-48AA-ABF5-A1DF29C11044}" type="presParOf" srcId="{D4BBA544-F21A-42A8-90AC-505A647F66B9}" destId="{0BB5F68D-96B6-450B-A705-883A74C22741}" srcOrd="8" destOrd="0" presId="urn:microsoft.com/office/officeart/2008/layout/LinedList"/>
    <dgm:cxn modelId="{449DAA0D-9077-43BF-B7F9-2DB221F861EE}" type="presParOf" srcId="{D4BBA544-F21A-42A8-90AC-505A647F66B9}" destId="{0D0DE796-AB2C-43EA-8DF8-B63990760890}" srcOrd="9" destOrd="0" presId="urn:microsoft.com/office/officeart/2008/layout/LinedList"/>
    <dgm:cxn modelId="{23F42065-8D5A-46E2-B3C5-57FC005AB8F4}" type="presParOf" srcId="{0D0DE796-AB2C-43EA-8DF8-B63990760890}" destId="{EFA6B426-96C1-4D9C-890B-F75686E79530}" srcOrd="0" destOrd="0" presId="urn:microsoft.com/office/officeart/2008/layout/LinedList"/>
    <dgm:cxn modelId="{95F05273-2A99-4107-8A14-40CA9C0D7ADD}" type="presParOf" srcId="{0D0DE796-AB2C-43EA-8DF8-B63990760890}" destId="{24E41B6F-0114-4AE8-8D27-A08E7526FB5F}" srcOrd="1" destOrd="0" presId="urn:microsoft.com/office/officeart/2008/layout/LinedList"/>
    <dgm:cxn modelId="{331EAA1A-DDEE-4189-9662-A26AF400598B}" type="presParOf" srcId="{D4BBA544-F21A-42A8-90AC-505A647F66B9}" destId="{478A08B3-318D-4018-88D6-30FBDFA51F51}" srcOrd="10" destOrd="0" presId="urn:microsoft.com/office/officeart/2008/layout/LinedList"/>
    <dgm:cxn modelId="{30C80ED6-2ED9-40A3-B0B8-8BA799126E79}" type="presParOf" srcId="{D4BBA544-F21A-42A8-90AC-505A647F66B9}" destId="{505FBBC8-346F-4FE1-94AA-543977B6D0D4}" srcOrd="11" destOrd="0" presId="urn:microsoft.com/office/officeart/2008/layout/LinedList"/>
    <dgm:cxn modelId="{B103BF18-3A87-418D-A44E-6123C13EEC65}" type="presParOf" srcId="{505FBBC8-346F-4FE1-94AA-543977B6D0D4}" destId="{D3DD020E-CBCA-4A0F-9BBA-5ECD9D2AD163}" srcOrd="0" destOrd="0" presId="urn:microsoft.com/office/officeart/2008/layout/LinedList"/>
    <dgm:cxn modelId="{FA4A3B63-4802-4AFF-8233-49160E29CB2C}" type="presParOf" srcId="{505FBBC8-346F-4FE1-94AA-543977B6D0D4}" destId="{81878A28-CB54-4A2D-AE41-13CE14024EB2}" srcOrd="1" destOrd="0" presId="urn:microsoft.com/office/officeart/2008/layout/LinedList"/>
    <dgm:cxn modelId="{5230B07B-BF52-44A2-A186-AA8BBCA7E852}" type="presParOf" srcId="{D4BBA544-F21A-42A8-90AC-505A647F66B9}" destId="{DB08ED43-AB26-4BEA-8667-67EA633B8BF2}" srcOrd="12" destOrd="0" presId="urn:microsoft.com/office/officeart/2008/layout/LinedList"/>
    <dgm:cxn modelId="{883BA227-2547-4259-9BBD-E1165CF592E8}" type="presParOf" srcId="{D4BBA544-F21A-42A8-90AC-505A647F66B9}" destId="{C4ED3A20-702A-495B-95F4-EAD8A6BA1E3B}" srcOrd="13" destOrd="0" presId="urn:microsoft.com/office/officeart/2008/layout/LinedList"/>
    <dgm:cxn modelId="{6809AF5B-04EF-456B-A67C-E2C1EAA06F14}" type="presParOf" srcId="{C4ED3A20-702A-495B-95F4-EAD8A6BA1E3B}" destId="{586FDA04-7856-4C10-B221-8F8DC65EDEBF}" srcOrd="0" destOrd="0" presId="urn:microsoft.com/office/officeart/2008/layout/LinedList"/>
    <dgm:cxn modelId="{B857DEC1-47B2-431F-BF10-D8AAFC97206A}" type="presParOf" srcId="{C4ED3A20-702A-495B-95F4-EAD8A6BA1E3B}" destId="{79ECA023-E7A1-4C52-B5E3-ED1EE3B11019}" srcOrd="1" destOrd="0" presId="urn:microsoft.com/office/officeart/2008/layout/LinedList"/>
    <dgm:cxn modelId="{54D563ED-7EC8-4915-965B-2ED650D367A5}" type="presParOf" srcId="{D4BBA544-F21A-42A8-90AC-505A647F66B9}" destId="{729BFE8D-3F97-4367-8430-D4282CB14C5F}" srcOrd="14" destOrd="0" presId="urn:microsoft.com/office/officeart/2008/layout/LinedList"/>
    <dgm:cxn modelId="{58EE72EC-A73E-4C74-8CBC-05C02CDCCD21}" type="presParOf" srcId="{D4BBA544-F21A-42A8-90AC-505A647F66B9}" destId="{6F8507BF-C187-4C47-A7F9-6A32EC0437A9}" srcOrd="15" destOrd="0" presId="urn:microsoft.com/office/officeart/2008/layout/LinedList"/>
    <dgm:cxn modelId="{5191EEB4-093E-416F-A06A-0EF636ADB6A7}" type="presParOf" srcId="{6F8507BF-C187-4C47-A7F9-6A32EC0437A9}" destId="{CAFECAA5-37E2-421C-8956-791D056BA626}" srcOrd="0" destOrd="0" presId="urn:microsoft.com/office/officeart/2008/layout/LinedList"/>
    <dgm:cxn modelId="{9197372A-12B9-41D2-AC87-A43720B1A138}" type="presParOf" srcId="{6F8507BF-C187-4C47-A7F9-6A32EC0437A9}" destId="{8DFA220E-15A1-47F1-AAC4-DF86842641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A904FD-94C0-4E33-94E0-01679B00F191}" type="doc">
      <dgm:prSet loTypeId="urn:microsoft.com/office/officeart/2008/layout/LinedList" loCatId="list" qsTypeId="urn:microsoft.com/office/officeart/2005/8/quickstyle/simple1#16" qsCatId="simple" csTypeId="urn:microsoft.com/office/officeart/2005/8/colors/accent1_2#16" csCatId="accent1" phldr="1"/>
      <dgm:spPr/>
      <dgm:t>
        <a:bodyPr/>
        <a:lstStyle/>
        <a:p>
          <a:endParaRPr lang="en-US"/>
        </a:p>
      </dgm:t>
    </dgm:pt>
    <dgm:pt modelId="{DC3227D4-B7FD-4EBB-AEF7-DD2592AB835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Appendicitis</a:t>
          </a:r>
        </a:p>
      </dgm:t>
    </dgm:pt>
    <dgm:pt modelId="{5E63C5D5-DA24-4297-B809-7F903533BF76}" type="parTrans" cxnId="{A0078094-BD9E-4AB4-BB20-9CB3ABBD202E}">
      <dgm:prSet/>
      <dgm:spPr/>
      <dgm:t>
        <a:bodyPr/>
        <a:lstStyle/>
        <a:p>
          <a:endParaRPr lang="en-US"/>
        </a:p>
      </dgm:t>
    </dgm:pt>
    <dgm:pt modelId="{A5502BC2-A86F-42D0-AA8D-4ECEE6812FEE}" type="sibTrans" cxnId="{A0078094-BD9E-4AB4-BB20-9CB3ABBD202E}">
      <dgm:prSet/>
      <dgm:spPr/>
      <dgm:t>
        <a:bodyPr/>
        <a:lstStyle/>
        <a:p>
          <a:endParaRPr lang="en-US"/>
        </a:p>
      </dgm:t>
    </dgm:pt>
    <dgm:pt modelId="{871CF962-6E1F-40BB-8398-80776C85C196}">
      <dgm:prSet/>
      <dgm:spPr/>
      <dgm:t>
        <a:bodyPr/>
        <a:lstStyle/>
        <a:p>
          <a:r>
            <a:rPr lang="de-DE" dirty="0"/>
            <a:t>Colitis, (Sigma)-Divertikulitis</a:t>
          </a:r>
          <a:endParaRPr lang="en-US" dirty="0"/>
        </a:p>
      </dgm:t>
    </dgm:pt>
    <dgm:pt modelId="{58AF07C5-0D74-4FFD-B3D4-CF16D5FE64A5}" type="parTrans" cxnId="{5EB97C79-D994-4B37-8303-99059EA42966}">
      <dgm:prSet/>
      <dgm:spPr/>
      <dgm:t>
        <a:bodyPr/>
        <a:lstStyle/>
        <a:p>
          <a:endParaRPr lang="en-US"/>
        </a:p>
      </dgm:t>
    </dgm:pt>
    <dgm:pt modelId="{45D95A96-0CB8-42E5-879C-0826EC739928}" type="sibTrans" cxnId="{5EB97C79-D994-4B37-8303-99059EA42966}">
      <dgm:prSet/>
      <dgm:spPr/>
      <dgm:t>
        <a:bodyPr/>
        <a:lstStyle/>
        <a:p>
          <a:endParaRPr lang="en-US"/>
        </a:p>
      </dgm:t>
    </dgm:pt>
    <dgm:pt modelId="{9AA55F3B-B5AF-409C-9694-448C8513A3F6}">
      <dgm:prSet/>
      <dgm:spPr/>
      <dgm:t>
        <a:bodyPr/>
        <a:lstStyle/>
        <a:p>
          <a:r>
            <a:rPr lang="de-DE" dirty="0"/>
            <a:t>(segmentale) Ileitis, … </a:t>
          </a:r>
          <a:r>
            <a:rPr lang="de-DE" dirty="0" err="1"/>
            <a:t>itis</a:t>
          </a:r>
          <a:r>
            <a:rPr lang="de-DE" dirty="0"/>
            <a:t>…</a:t>
          </a:r>
          <a:endParaRPr lang="en-US" dirty="0"/>
        </a:p>
      </dgm:t>
    </dgm:pt>
    <dgm:pt modelId="{A29D99F8-D844-4628-9F87-709A2A44D974}" type="parTrans" cxnId="{F34737D3-CF41-449F-9BAF-FEC9ADFAD44E}">
      <dgm:prSet/>
      <dgm:spPr/>
      <dgm:t>
        <a:bodyPr/>
        <a:lstStyle/>
        <a:p>
          <a:endParaRPr lang="en-US"/>
        </a:p>
      </dgm:t>
    </dgm:pt>
    <dgm:pt modelId="{453420DF-BCB2-4AB6-BCEF-DE52B450A3F1}" type="sibTrans" cxnId="{F34737D3-CF41-449F-9BAF-FEC9ADFAD44E}">
      <dgm:prSet/>
      <dgm:spPr/>
      <dgm:t>
        <a:bodyPr/>
        <a:lstStyle/>
        <a:p>
          <a:endParaRPr lang="en-US"/>
        </a:p>
      </dgm:t>
    </dgm:pt>
    <dgm:pt modelId="{73739044-6FA1-4049-BD31-4E42A82E530A}">
      <dgm:prSet/>
      <dgm:spPr/>
      <dgm:t>
        <a:bodyPr/>
        <a:lstStyle/>
        <a:p>
          <a:r>
            <a:rPr lang="de-DE" dirty="0"/>
            <a:t>Enteritis</a:t>
          </a:r>
          <a:endParaRPr lang="en-US" dirty="0"/>
        </a:p>
      </dgm:t>
    </dgm:pt>
    <dgm:pt modelId="{6D81E9B2-37AB-4EAE-9396-D45A4ED4019A}" type="parTrans" cxnId="{F34A1108-5676-4192-AF61-26A5E95EC9A3}">
      <dgm:prSet/>
      <dgm:spPr/>
      <dgm:t>
        <a:bodyPr/>
        <a:lstStyle/>
        <a:p>
          <a:endParaRPr lang="en-US"/>
        </a:p>
      </dgm:t>
    </dgm:pt>
    <dgm:pt modelId="{222D4A2F-84BD-4F89-9F1C-7E5E91D32B55}" type="sibTrans" cxnId="{F34A1108-5676-4192-AF61-26A5E95EC9A3}">
      <dgm:prSet/>
      <dgm:spPr/>
      <dgm:t>
        <a:bodyPr/>
        <a:lstStyle/>
        <a:p>
          <a:endParaRPr lang="en-US"/>
        </a:p>
      </dgm:t>
    </dgm:pt>
    <dgm:pt modelId="{A4F39DFE-CCCA-4611-9571-4125BC1E0455}">
      <dgm:prSet/>
      <dgm:spPr/>
      <dgm:t>
        <a:bodyPr/>
        <a:lstStyle/>
        <a:p>
          <a:r>
            <a:rPr lang="de-DE" dirty="0">
              <a:solidFill>
                <a:schemeClr val="tx1"/>
              </a:solidFill>
            </a:rPr>
            <a:t>Ileus</a:t>
          </a:r>
          <a:endParaRPr lang="en-US" dirty="0">
            <a:solidFill>
              <a:schemeClr val="tx1"/>
            </a:solidFill>
          </a:endParaRPr>
        </a:p>
      </dgm:t>
    </dgm:pt>
    <dgm:pt modelId="{A3E5E0E4-3ACD-46AF-B175-FB515900E814}" type="parTrans" cxnId="{8B2AE382-3933-4256-AF77-458D143E173C}">
      <dgm:prSet/>
      <dgm:spPr/>
      <dgm:t>
        <a:bodyPr/>
        <a:lstStyle/>
        <a:p>
          <a:endParaRPr lang="en-US"/>
        </a:p>
      </dgm:t>
    </dgm:pt>
    <dgm:pt modelId="{20FE4194-42D1-4140-964F-F295380A6184}" type="sibTrans" cxnId="{8B2AE382-3933-4256-AF77-458D143E173C}">
      <dgm:prSet/>
      <dgm:spPr/>
      <dgm:t>
        <a:bodyPr/>
        <a:lstStyle/>
        <a:p>
          <a:endParaRPr lang="en-US"/>
        </a:p>
      </dgm:t>
    </dgm:pt>
    <dgm:pt modelId="{C5C34E44-8AF5-4C7B-8299-244D43CE34C4}">
      <dgm:prSet/>
      <dgm:spPr/>
      <dgm:t>
        <a:bodyPr/>
        <a:lstStyle/>
        <a:p>
          <a:r>
            <a:rPr lang="de-DE" dirty="0">
              <a:solidFill>
                <a:srgbClr val="FF0000"/>
              </a:solidFill>
            </a:rPr>
            <a:t>Tumoren (insbesondere Kolonrahmen)</a:t>
          </a:r>
          <a:endParaRPr lang="en-US" dirty="0">
            <a:solidFill>
              <a:srgbClr val="FF0000"/>
            </a:solidFill>
          </a:endParaRPr>
        </a:p>
      </dgm:t>
    </dgm:pt>
    <dgm:pt modelId="{FEE61E29-282F-4603-A49B-E0DDBF7E3E78}" type="parTrans" cxnId="{67783186-49E2-4A06-85BB-E7C920F275C2}">
      <dgm:prSet/>
      <dgm:spPr/>
      <dgm:t>
        <a:bodyPr/>
        <a:lstStyle/>
        <a:p>
          <a:endParaRPr lang="en-US"/>
        </a:p>
      </dgm:t>
    </dgm:pt>
    <dgm:pt modelId="{5D21638B-8D75-4B8E-999B-D1EAB89A69A8}" type="sibTrans" cxnId="{67783186-49E2-4A06-85BB-E7C920F275C2}">
      <dgm:prSet/>
      <dgm:spPr/>
      <dgm:t>
        <a:bodyPr/>
        <a:lstStyle/>
        <a:p>
          <a:endParaRPr lang="en-US"/>
        </a:p>
      </dgm:t>
    </dgm:pt>
    <dgm:pt modelId="{0DD6039D-87FB-4391-9463-8E540A244688}">
      <dgm:prSet/>
      <dgm:spPr/>
      <dgm:t>
        <a:bodyPr/>
        <a:lstStyle/>
        <a:p>
          <a:r>
            <a:rPr lang="de-DE" dirty="0"/>
            <a:t>(Invagination), (Ischämie), …</a:t>
          </a:r>
          <a:endParaRPr lang="en-US" dirty="0"/>
        </a:p>
      </dgm:t>
    </dgm:pt>
    <dgm:pt modelId="{D4FFA269-22CB-49C3-B087-0E14881E1861}" type="parTrans" cxnId="{DE0EF326-4645-4EC2-92FB-F2BE69AC9F4E}">
      <dgm:prSet/>
      <dgm:spPr/>
      <dgm:t>
        <a:bodyPr/>
        <a:lstStyle/>
        <a:p>
          <a:endParaRPr lang="en-US"/>
        </a:p>
      </dgm:t>
    </dgm:pt>
    <dgm:pt modelId="{BC18236F-0240-42C1-968F-C85CB9ECD54E}" type="sibTrans" cxnId="{DE0EF326-4645-4EC2-92FB-F2BE69AC9F4E}">
      <dgm:prSet/>
      <dgm:spPr/>
      <dgm:t>
        <a:bodyPr/>
        <a:lstStyle/>
        <a:p>
          <a:endParaRPr lang="en-US"/>
        </a:p>
      </dgm:t>
    </dgm:pt>
    <dgm:pt modelId="{F6C718E2-EFC8-4A77-B9E0-4A7995EFFD9C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Hernien</a:t>
          </a:r>
          <a:endParaRPr lang="en-US" dirty="0">
            <a:solidFill>
              <a:schemeClr val="tx1"/>
            </a:solidFill>
          </a:endParaRPr>
        </a:p>
      </dgm:t>
    </dgm:pt>
    <dgm:pt modelId="{A01773FD-480D-4F79-A567-551C3CF0617C}" type="parTrans" cxnId="{EB39272B-B54B-4E9D-8FD8-A644B0C35C1F}">
      <dgm:prSet/>
      <dgm:spPr/>
      <dgm:t>
        <a:bodyPr/>
        <a:lstStyle/>
        <a:p>
          <a:endParaRPr lang="de-CH"/>
        </a:p>
      </dgm:t>
    </dgm:pt>
    <dgm:pt modelId="{9719052C-66DC-4865-AF97-E932F4D8A737}" type="sibTrans" cxnId="{EB39272B-B54B-4E9D-8FD8-A644B0C35C1F}">
      <dgm:prSet/>
      <dgm:spPr/>
      <dgm:t>
        <a:bodyPr/>
        <a:lstStyle/>
        <a:p>
          <a:endParaRPr lang="de-CH"/>
        </a:p>
      </dgm:t>
    </dgm:pt>
    <dgm:pt modelId="{D4BBA544-F21A-42A8-90AC-505A647F66B9}" type="pres">
      <dgm:prSet presAssocID="{40A904FD-94C0-4E33-94E0-01679B00F191}" presName="vert0" presStyleCnt="0">
        <dgm:presLayoutVars>
          <dgm:dir/>
          <dgm:animOne val="branch"/>
          <dgm:animLvl val="lvl"/>
        </dgm:presLayoutVars>
      </dgm:prSet>
      <dgm:spPr/>
    </dgm:pt>
    <dgm:pt modelId="{0B8E50A4-90D2-4914-B800-A561E1BD543F}" type="pres">
      <dgm:prSet presAssocID="{DC3227D4-B7FD-4EBB-AEF7-DD2592AB8356}" presName="thickLine" presStyleLbl="alignNode1" presStyleIdx="0" presStyleCnt="8"/>
      <dgm:spPr/>
    </dgm:pt>
    <dgm:pt modelId="{4E032730-0462-4BAD-8B97-AFC2C04A3F2C}" type="pres">
      <dgm:prSet presAssocID="{DC3227D4-B7FD-4EBB-AEF7-DD2592AB8356}" presName="horz1" presStyleCnt="0"/>
      <dgm:spPr/>
    </dgm:pt>
    <dgm:pt modelId="{A0AFEE64-99EA-4762-A6FD-ABEC9A9E58CE}" type="pres">
      <dgm:prSet presAssocID="{DC3227D4-B7FD-4EBB-AEF7-DD2592AB8356}" presName="tx1" presStyleLbl="revTx" presStyleIdx="0" presStyleCnt="8"/>
      <dgm:spPr/>
    </dgm:pt>
    <dgm:pt modelId="{D8ECC85F-FC30-46C0-9C94-BE2757F417FA}" type="pres">
      <dgm:prSet presAssocID="{DC3227D4-B7FD-4EBB-AEF7-DD2592AB8356}" presName="vert1" presStyleCnt="0"/>
      <dgm:spPr/>
    </dgm:pt>
    <dgm:pt modelId="{D0FF0CD8-3155-4C0E-B10C-B95ECF9D0E88}" type="pres">
      <dgm:prSet presAssocID="{871CF962-6E1F-40BB-8398-80776C85C196}" presName="thickLine" presStyleLbl="alignNode1" presStyleIdx="1" presStyleCnt="8"/>
      <dgm:spPr/>
    </dgm:pt>
    <dgm:pt modelId="{5AFA637F-FA95-4755-9206-BA13D17895CD}" type="pres">
      <dgm:prSet presAssocID="{871CF962-6E1F-40BB-8398-80776C85C196}" presName="horz1" presStyleCnt="0"/>
      <dgm:spPr/>
    </dgm:pt>
    <dgm:pt modelId="{CF26F5B3-D5B2-43BF-A4E8-549982A2AB14}" type="pres">
      <dgm:prSet presAssocID="{871CF962-6E1F-40BB-8398-80776C85C196}" presName="tx1" presStyleLbl="revTx" presStyleIdx="1" presStyleCnt="8"/>
      <dgm:spPr/>
    </dgm:pt>
    <dgm:pt modelId="{4AB36D98-E98B-40FE-9195-51C1FFA2C691}" type="pres">
      <dgm:prSet presAssocID="{871CF962-6E1F-40BB-8398-80776C85C196}" presName="vert1" presStyleCnt="0"/>
      <dgm:spPr/>
    </dgm:pt>
    <dgm:pt modelId="{5CABE258-31DA-44FC-841D-AA841A944BC1}" type="pres">
      <dgm:prSet presAssocID="{9AA55F3B-B5AF-409C-9694-448C8513A3F6}" presName="thickLine" presStyleLbl="alignNode1" presStyleIdx="2" presStyleCnt="8"/>
      <dgm:spPr/>
    </dgm:pt>
    <dgm:pt modelId="{74953CCC-D80C-455F-B47B-7957A61038D7}" type="pres">
      <dgm:prSet presAssocID="{9AA55F3B-B5AF-409C-9694-448C8513A3F6}" presName="horz1" presStyleCnt="0"/>
      <dgm:spPr/>
    </dgm:pt>
    <dgm:pt modelId="{37F2D4A0-723C-4E9D-B5BF-2806676BE2AA}" type="pres">
      <dgm:prSet presAssocID="{9AA55F3B-B5AF-409C-9694-448C8513A3F6}" presName="tx1" presStyleLbl="revTx" presStyleIdx="2" presStyleCnt="8"/>
      <dgm:spPr/>
    </dgm:pt>
    <dgm:pt modelId="{1BF55EE5-902A-4CEB-AFEE-1E9EE4DAE889}" type="pres">
      <dgm:prSet presAssocID="{9AA55F3B-B5AF-409C-9694-448C8513A3F6}" presName="vert1" presStyleCnt="0"/>
      <dgm:spPr/>
    </dgm:pt>
    <dgm:pt modelId="{CCC51D16-9881-4361-835B-079348D4082D}" type="pres">
      <dgm:prSet presAssocID="{73739044-6FA1-4049-BD31-4E42A82E530A}" presName="thickLine" presStyleLbl="alignNode1" presStyleIdx="3" presStyleCnt="8"/>
      <dgm:spPr/>
    </dgm:pt>
    <dgm:pt modelId="{BBE152B8-BE9A-4184-97B2-B453698E0278}" type="pres">
      <dgm:prSet presAssocID="{73739044-6FA1-4049-BD31-4E42A82E530A}" presName="horz1" presStyleCnt="0"/>
      <dgm:spPr/>
    </dgm:pt>
    <dgm:pt modelId="{136245E5-5DC5-417F-8F60-1C5CAD06248A}" type="pres">
      <dgm:prSet presAssocID="{73739044-6FA1-4049-BD31-4E42A82E530A}" presName="tx1" presStyleLbl="revTx" presStyleIdx="3" presStyleCnt="8"/>
      <dgm:spPr/>
    </dgm:pt>
    <dgm:pt modelId="{F9C69DA8-6D4D-40E2-9A80-8CA4642F018A}" type="pres">
      <dgm:prSet presAssocID="{73739044-6FA1-4049-BD31-4E42A82E530A}" presName="vert1" presStyleCnt="0"/>
      <dgm:spPr/>
    </dgm:pt>
    <dgm:pt modelId="{0BB5F68D-96B6-450B-A705-883A74C22741}" type="pres">
      <dgm:prSet presAssocID="{A4F39DFE-CCCA-4611-9571-4125BC1E0455}" presName="thickLine" presStyleLbl="alignNode1" presStyleIdx="4" presStyleCnt="8"/>
      <dgm:spPr/>
    </dgm:pt>
    <dgm:pt modelId="{0D0DE796-AB2C-43EA-8DF8-B63990760890}" type="pres">
      <dgm:prSet presAssocID="{A4F39DFE-CCCA-4611-9571-4125BC1E0455}" presName="horz1" presStyleCnt="0"/>
      <dgm:spPr/>
    </dgm:pt>
    <dgm:pt modelId="{EFA6B426-96C1-4D9C-890B-F75686E79530}" type="pres">
      <dgm:prSet presAssocID="{A4F39DFE-CCCA-4611-9571-4125BC1E0455}" presName="tx1" presStyleLbl="revTx" presStyleIdx="4" presStyleCnt="8"/>
      <dgm:spPr/>
    </dgm:pt>
    <dgm:pt modelId="{24E41B6F-0114-4AE8-8D27-A08E7526FB5F}" type="pres">
      <dgm:prSet presAssocID="{A4F39DFE-CCCA-4611-9571-4125BC1E0455}" presName="vert1" presStyleCnt="0"/>
      <dgm:spPr/>
    </dgm:pt>
    <dgm:pt modelId="{478A08B3-318D-4018-88D6-30FBDFA51F51}" type="pres">
      <dgm:prSet presAssocID="{F6C718E2-EFC8-4A77-B9E0-4A7995EFFD9C}" presName="thickLine" presStyleLbl="alignNode1" presStyleIdx="5" presStyleCnt="8"/>
      <dgm:spPr/>
    </dgm:pt>
    <dgm:pt modelId="{505FBBC8-346F-4FE1-94AA-543977B6D0D4}" type="pres">
      <dgm:prSet presAssocID="{F6C718E2-EFC8-4A77-B9E0-4A7995EFFD9C}" presName="horz1" presStyleCnt="0"/>
      <dgm:spPr/>
    </dgm:pt>
    <dgm:pt modelId="{D3DD020E-CBCA-4A0F-9BBA-5ECD9D2AD163}" type="pres">
      <dgm:prSet presAssocID="{F6C718E2-EFC8-4A77-B9E0-4A7995EFFD9C}" presName="tx1" presStyleLbl="revTx" presStyleIdx="5" presStyleCnt="8"/>
      <dgm:spPr/>
    </dgm:pt>
    <dgm:pt modelId="{81878A28-CB54-4A2D-AE41-13CE14024EB2}" type="pres">
      <dgm:prSet presAssocID="{F6C718E2-EFC8-4A77-B9E0-4A7995EFFD9C}" presName="vert1" presStyleCnt="0"/>
      <dgm:spPr/>
    </dgm:pt>
    <dgm:pt modelId="{DB08ED43-AB26-4BEA-8667-67EA633B8BF2}" type="pres">
      <dgm:prSet presAssocID="{C5C34E44-8AF5-4C7B-8299-244D43CE34C4}" presName="thickLine" presStyleLbl="alignNode1" presStyleIdx="6" presStyleCnt="8"/>
      <dgm:spPr/>
    </dgm:pt>
    <dgm:pt modelId="{C4ED3A20-702A-495B-95F4-EAD8A6BA1E3B}" type="pres">
      <dgm:prSet presAssocID="{C5C34E44-8AF5-4C7B-8299-244D43CE34C4}" presName="horz1" presStyleCnt="0"/>
      <dgm:spPr/>
    </dgm:pt>
    <dgm:pt modelId="{586FDA04-7856-4C10-B221-8F8DC65EDEBF}" type="pres">
      <dgm:prSet presAssocID="{C5C34E44-8AF5-4C7B-8299-244D43CE34C4}" presName="tx1" presStyleLbl="revTx" presStyleIdx="6" presStyleCnt="8"/>
      <dgm:spPr/>
    </dgm:pt>
    <dgm:pt modelId="{79ECA023-E7A1-4C52-B5E3-ED1EE3B11019}" type="pres">
      <dgm:prSet presAssocID="{C5C34E44-8AF5-4C7B-8299-244D43CE34C4}" presName="vert1" presStyleCnt="0"/>
      <dgm:spPr/>
    </dgm:pt>
    <dgm:pt modelId="{729BFE8D-3F97-4367-8430-D4282CB14C5F}" type="pres">
      <dgm:prSet presAssocID="{0DD6039D-87FB-4391-9463-8E540A244688}" presName="thickLine" presStyleLbl="alignNode1" presStyleIdx="7" presStyleCnt="8"/>
      <dgm:spPr/>
    </dgm:pt>
    <dgm:pt modelId="{6F8507BF-C187-4C47-A7F9-6A32EC0437A9}" type="pres">
      <dgm:prSet presAssocID="{0DD6039D-87FB-4391-9463-8E540A244688}" presName="horz1" presStyleCnt="0"/>
      <dgm:spPr/>
    </dgm:pt>
    <dgm:pt modelId="{CAFECAA5-37E2-421C-8956-791D056BA626}" type="pres">
      <dgm:prSet presAssocID="{0DD6039D-87FB-4391-9463-8E540A244688}" presName="tx1" presStyleLbl="revTx" presStyleIdx="7" presStyleCnt="8"/>
      <dgm:spPr/>
    </dgm:pt>
    <dgm:pt modelId="{8DFA220E-15A1-47F1-AAC4-DF8684264137}" type="pres">
      <dgm:prSet presAssocID="{0DD6039D-87FB-4391-9463-8E540A244688}" presName="vert1" presStyleCnt="0"/>
      <dgm:spPr/>
    </dgm:pt>
  </dgm:ptLst>
  <dgm:cxnLst>
    <dgm:cxn modelId="{F34A1108-5676-4192-AF61-26A5E95EC9A3}" srcId="{40A904FD-94C0-4E33-94E0-01679B00F191}" destId="{73739044-6FA1-4049-BD31-4E42A82E530A}" srcOrd="3" destOrd="0" parTransId="{6D81E9B2-37AB-4EAE-9396-D45A4ED4019A}" sibTransId="{222D4A2F-84BD-4F89-9F1C-7E5E91D32B55}"/>
    <dgm:cxn modelId="{E140241F-E1C7-478C-9E29-F36D5FE28ABD}" type="presOf" srcId="{A4F39DFE-CCCA-4611-9571-4125BC1E0455}" destId="{EFA6B426-96C1-4D9C-890B-F75686E79530}" srcOrd="0" destOrd="0" presId="urn:microsoft.com/office/officeart/2008/layout/LinedList"/>
    <dgm:cxn modelId="{DE0EF326-4645-4EC2-92FB-F2BE69AC9F4E}" srcId="{40A904FD-94C0-4E33-94E0-01679B00F191}" destId="{0DD6039D-87FB-4391-9463-8E540A244688}" srcOrd="7" destOrd="0" parTransId="{D4FFA269-22CB-49C3-B087-0E14881E1861}" sibTransId="{BC18236F-0240-42C1-968F-C85CB9ECD54E}"/>
    <dgm:cxn modelId="{EB39272B-B54B-4E9D-8FD8-A644B0C35C1F}" srcId="{40A904FD-94C0-4E33-94E0-01679B00F191}" destId="{F6C718E2-EFC8-4A77-B9E0-4A7995EFFD9C}" srcOrd="5" destOrd="0" parTransId="{A01773FD-480D-4F79-A567-551C3CF0617C}" sibTransId="{9719052C-66DC-4865-AF97-E932F4D8A737}"/>
    <dgm:cxn modelId="{B5C49269-7FD3-4E46-933D-714D7D345517}" type="presOf" srcId="{C5C34E44-8AF5-4C7B-8299-244D43CE34C4}" destId="{586FDA04-7856-4C10-B221-8F8DC65EDEBF}" srcOrd="0" destOrd="0" presId="urn:microsoft.com/office/officeart/2008/layout/LinedList"/>
    <dgm:cxn modelId="{0DC47174-CE64-4B4F-B256-5D8BDBE84321}" type="presOf" srcId="{871CF962-6E1F-40BB-8398-80776C85C196}" destId="{CF26F5B3-D5B2-43BF-A4E8-549982A2AB14}" srcOrd="0" destOrd="0" presId="urn:microsoft.com/office/officeart/2008/layout/LinedList"/>
    <dgm:cxn modelId="{5EB97C79-D994-4B37-8303-99059EA42966}" srcId="{40A904FD-94C0-4E33-94E0-01679B00F191}" destId="{871CF962-6E1F-40BB-8398-80776C85C196}" srcOrd="1" destOrd="0" parTransId="{58AF07C5-0D74-4FFD-B3D4-CF16D5FE64A5}" sibTransId="{45D95A96-0CB8-42E5-879C-0826EC739928}"/>
    <dgm:cxn modelId="{135FF57E-F9FA-4333-9D38-4FCBDAC84F8A}" type="presOf" srcId="{F6C718E2-EFC8-4A77-B9E0-4A7995EFFD9C}" destId="{D3DD020E-CBCA-4A0F-9BBA-5ECD9D2AD163}" srcOrd="0" destOrd="0" presId="urn:microsoft.com/office/officeart/2008/layout/LinedList"/>
    <dgm:cxn modelId="{8B2AE382-3933-4256-AF77-458D143E173C}" srcId="{40A904FD-94C0-4E33-94E0-01679B00F191}" destId="{A4F39DFE-CCCA-4611-9571-4125BC1E0455}" srcOrd="4" destOrd="0" parTransId="{A3E5E0E4-3ACD-46AF-B175-FB515900E814}" sibTransId="{20FE4194-42D1-4140-964F-F295380A6184}"/>
    <dgm:cxn modelId="{67783186-49E2-4A06-85BB-E7C920F275C2}" srcId="{40A904FD-94C0-4E33-94E0-01679B00F191}" destId="{C5C34E44-8AF5-4C7B-8299-244D43CE34C4}" srcOrd="6" destOrd="0" parTransId="{FEE61E29-282F-4603-A49B-E0DDBF7E3E78}" sibTransId="{5D21638B-8D75-4B8E-999B-D1EAB89A69A8}"/>
    <dgm:cxn modelId="{A0078094-BD9E-4AB4-BB20-9CB3ABBD202E}" srcId="{40A904FD-94C0-4E33-94E0-01679B00F191}" destId="{DC3227D4-B7FD-4EBB-AEF7-DD2592AB8356}" srcOrd="0" destOrd="0" parTransId="{5E63C5D5-DA24-4297-B809-7F903533BF76}" sibTransId="{A5502BC2-A86F-42D0-AA8D-4ECEE6812FEE}"/>
    <dgm:cxn modelId="{67CB619D-D6E0-40FA-8A8B-92BC554B390E}" type="presOf" srcId="{DC3227D4-B7FD-4EBB-AEF7-DD2592AB8356}" destId="{A0AFEE64-99EA-4762-A6FD-ABEC9A9E58CE}" srcOrd="0" destOrd="0" presId="urn:microsoft.com/office/officeart/2008/layout/LinedList"/>
    <dgm:cxn modelId="{541EBBCA-A495-416C-BDB0-DD502B853AD2}" type="presOf" srcId="{9AA55F3B-B5AF-409C-9694-448C8513A3F6}" destId="{37F2D4A0-723C-4E9D-B5BF-2806676BE2AA}" srcOrd="0" destOrd="0" presId="urn:microsoft.com/office/officeart/2008/layout/LinedList"/>
    <dgm:cxn modelId="{F34737D3-CF41-449F-9BAF-FEC9ADFAD44E}" srcId="{40A904FD-94C0-4E33-94E0-01679B00F191}" destId="{9AA55F3B-B5AF-409C-9694-448C8513A3F6}" srcOrd="2" destOrd="0" parTransId="{A29D99F8-D844-4628-9F87-709A2A44D974}" sibTransId="{453420DF-BCB2-4AB6-BCEF-DE52B450A3F1}"/>
    <dgm:cxn modelId="{CFE011EF-77BB-4FBF-9BD6-D32B48AFBD35}" type="presOf" srcId="{0DD6039D-87FB-4391-9463-8E540A244688}" destId="{CAFECAA5-37E2-421C-8956-791D056BA626}" srcOrd="0" destOrd="0" presId="urn:microsoft.com/office/officeart/2008/layout/LinedList"/>
    <dgm:cxn modelId="{3DEDF9F3-C9F2-4ECA-8520-5B118DC8E8EC}" type="presOf" srcId="{40A904FD-94C0-4E33-94E0-01679B00F191}" destId="{D4BBA544-F21A-42A8-90AC-505A647F66B9}" srcOrd="0" destOrd="0" presId="urn:microsoft.com/office/officeart/2008/layout/LinedList"/>
    <dgm:cxn modelId="{441DB9F5-8164-4EAA-862F-1669C4C98F65}" type="presOf" srcId="{73739044-6FA1-4049-BD31-4E42A82E530A}" destId="{136245E5-5DC5-417F-8F60-1C5CAD06248A}" srcOrd="0" destOrd="0" presId="urn:microsoft.com/office/officeart/2008/layout/LinedList"/>
    <dgm:cxn modelId="{EA96E479-503B-407D-8CA7-BFEA9B35262D}" type="presParOf" srcId="{D4BBA544-F21A-42A8-90AC-505A647F66B9}" destId="{0B8E50A4-90D2-4914-B800-A561E1BD543F}" srcOrd="0" destOrd="0" presId="urn:microsoft.com/office/officeart/2008/layout/LinedList"/>
    <dgm:cxn modelId="{F0FF2707-971F-4E5B-8D3E-0B26FA47CDAD}" type="presParOf" srcId="{D4BBA544-F21A-42A8-90AC-505A647F66B9}" destId="{4E032730-0462-4BAD-8B97-AFC2C04A3F2C}" srcOrd="1" destOrd="0" presId="urn:microsoft.com/office/officeart/2008/layout/LinedList"/>
    <dgm:cxn modelId="{33BD6A47-4FFC-4018-AC82-1601A47A743A}" type="presParOf" srcId="{4E032730-0462-4BAD-8B97-AFC2C04A3F2C}" destId="{A0AFEE64-99EA-4762-A6FD-ABEC9A9E58CE}" srcOrd="0" destOrd="0" presId="urn:microsoft.com/office/officeart/2008/layout/LinedList"/>
    <dgm:cxn modelId="{84068321-CB9B-483F-BF79-549D0B108FEF}" type="presParOf" srcId="{4E032730-0462-4BAD-8B97-AFC2C04A3F2C}" destId="{D8ECC85F-FC30-46C0-9C94-BE2757F417FA}" srcOrd="1" destOrd="0" presId="urn:microsoft.com/office/officeart/2008/layout/LinedList"/>
    <dgm:cxn modelId="{1F7EE17B-1412-4809-B2F2-FE13172C888A}" type="presParOf" srcId="{D4BBA544-F21A-42A8-90AC-505A647F66B9}" destId="{D0FF0CD8-3155-4C0E-B10C-B95ECF9D0E88}" srcOrd="2" destOrd="0" presId="urn:microsoft.com/office/officeart/2008/layout/LinedList"/>
    <dgm:cxn modelId="{BF83D847-F0EA-405D-AF67-8FE9DB1C1AA3}" type="presParOf" srcId="{D4BBA544-F21A-42A8-90AC-505A647F66B9}" destId="{5AFA637F-FA95-4755-9206-BA13D17895CD}" srcOrd="3" destOrd="0" presId="urn:microsoft.com/office/officeart/2008/layout/LinedList"/>
    <dgm:cxn modelId="{338591C9-D658-425F-9B27-2C8AB821F214}" type="presParOf" srcId="{5AFA637F-FA95-4755-9206-BA13D17895CD}" destId="{CF26F5B3-D5B2-43BF-A4E8-549982A2AB14}" srcOrd="0" destOrd="0" presId="urn:microsoft.com/office/officeart/2008/layout/LinedList"/>
    <dgm:cxn modelId="{83690488-AFCA-43B0-A3B8-B4AA3854058D}" type="presParOf" srcId="{5AFA637F-FA95-4755-9206-BA13D17895CD}" destId="{4AB36D98-E98B-40FE-9195-51C1FFA2C691}" srcOrd="1" destOrd="0" presId="urn:microsoft.com/office/officeart/2008/layout/LinedList"/>
    <dgm:cxn modelId="{4A3AA271-E05E-4771-A3C1-30E1CB75CDA1}" type="presParOf" srcId="{D4BBA544-F21A-42A8-90AC-505A647F66B9}" destId="{5CABE258-31DA-44FC-841D-AA841A944BC1}" srcOrd="4" destOrd="0" presId="urn:microsoft.com/office/officeart/2008/layout/LinedList"/>
    <dgm:cxn modelId="{D22CB8EC-8AE3-4C32-B937-5F5D22FB6304}" type="presParOf" srcId="{D4BBA544-F21A-42A8-90AC-505A647F66B9}" destId="{74953CCC-D80C-455F-B47B-7957A61038D7}" srcOrd="5" destOrd="0" presId="urn:microsoft.com/office/officeart/2008/layout/LinedList"/>
    <dgm:cxn modelId="{F93ECD09-F982-4675-BFA0-819EA959A63C}" type="presParOf" srcId="{74953CCC-D80C-455F-B47B-7957A61038D7}" destId="{37F2D4A0-723C-4E9D-B5BF-2806676BE2AA}" srcOrd="0" destOrd="0" presId="urn:microsoft.com/office/officeart/2008/layout/LinedList"/>
    <dgm:cxn modelId="{5EAB8323-159F-4B35-82B3-1F69CDAFB507}" type="presParOf" srcId="{74953CCC-D80C-455F-B47B-7957A61038D7}" destId="{1BF55EE5-902A-4CEB-AFEE-1E9EE4DAE889}" srcOrd="1" destOrd="0" presId="urn:microsoft.com/office/officeart/2008/layout/LinedList"/>
    <dgm:cxn modelId="{DEBC6013-C60C-4207-87E8-67102E77AFAE}" type="presParOf" srcId="{D4BBA544-F21A-42A8-90AC-505A647F66B9}" destId="{CCC51D16-9881-4361-835B-079348D4082D}" srcOrd="6" destOrd="0" presId="urn:microsoft.com/office/officeart/2008/layout/LinedList"/>
    <dgm:cxn modelId="{D28AD47C-D098-4CCE-9A12-FD7FE009B51F}" type="presParOf" srcId="{D4BBA544-F21A-42A8-90AC-505A647F66B9}" destId="{BBE152B8-BE9A-4184-97B2-B453698E0278}" srcOrd="7" destOrd="0" presId="urn:microsoft.com/office/officeart/2008/layout/LinedList"/>
    <dgm:cxn modelId="{661E4682-CF98-4625-AE0E-9DDF0448EECF}" type="presParOf" srcId="{BBE152B8-BE9A-4184-97B2-B453698E0278}" destId="{136245E5-5DC5-417F-8F60-1C5CAD06248A}" srcOrd="0" destOrd="0" presId="urn:microsoft.com/office/officeart/2008/layout/LinedList"/>
    <dgm:cxn modelId="{418A1110-E7A8-4806-A1E6-ADEAA29B1940}" type="presParOf" srcId="{BBE152B8-BE9A-4184-97B2-B453698E0278}" destId="{F9C69DA8-6D4D-40E2-9A80-8CA4642F018A}" srcOrd="1" destOrd="0" presId="urn:microsoft.com/office/officeart/2008/layout/LinedList"/>
    <dgm:cxn modelId="{FC71855B-9320-48AA-ABF5-A1DF29C11044}" type="presParOf" srcId="{D4BBA544-F21A-42A8-90AC-505A647F66B9}" destId="{0BB5F68D-96B6-450B-A705-883A74C22741}" srcOrd="8" destOrd="0" presId="urn:microsoft.com/office/officeart/2008/layout/LinedList"/>
    <dgm:cxn modelId="{449DAA0D-9077-43BF-B7F9-2DB221F861EE}" type="presParOf" srcId="{D4BBA544-F21A-42A8-90AC-505A647F66B9}" destId="{0D0DE796-AB2C-43EA-8DF8-B63990760890}" srcOrd="9" destOrd="0" presId="urn:microsoft.com/office/officeart/2008/layout/LinedList"/>
    <dgm:cxn modelId="{23F42065-8D5A-46E2-B3C5-57FC005AB8F4}" type="presParOf" srcId="{0D0DE796-AB2C-43EA-8DF8-B63990760890}" destId="{EFA6B426-96C1-4D9C-890B-F75686E79530}" srcOrd="0" destOrd="0" presId="urn:microsoft.com/office/officeart/2008/layout/LinedList"/>
    <dgm:cxn modelId="{95F05273-2A99-4107-8A14-40CA9C0D7ADD}" type="presParOf" srcId="{0D0DE796-AB2C-43EA-8DF8-B63990760890}" destId="{24E41B6F-0114-4AE8-8D27-A08E7526FB5F}" srcOrd="1" destOrd="0" presId="urn:microsoft.com/office/officeart/2008/layout/LinedList"/>
    <dgm:cxn modelId="{331EAA1A-DDEE-4189-9662-A26AF400598B}" type="presParOf" srcId="{D4BBA544-F21A-42A8-90AC-505A647F66B9}" destId="{478A08B3-318D-4018-88D6-30FBDFA51F51}" srcOrd="10" destOrd="0" presId="urn:microsoft.com/office/officeart/2008/layout/LinedList"/>
    <dgm:cxn modelId="{30C80ED6-2ED9-40A3-B0B8-8BA799126E79}" type="presParOf" srcId="{D4BBA544-F21A-42A8-90AC-505A647F66B9}" destId="{505FBBC8-346F-4FE1-94AA-543977B6D0D4}" srcOrd="11" destOrd="0" presId="urn:microsoft.com/office/officeart/2008/layout/LinedList"/>
    <dgm:cxn modelId="{B103BF18-3A87-418D-A44E-6123C13EEC65}" type="presParOf" srcId="{505FBBC8-346F-4FE1-94AA-543977B6D0D4}" destId="{D3DD020E-CBCA-4A0F-9BBA-5ECD9D2AD163}" srcOrd="0" destOrd="0" presId="urn:microsoft.com/office/officeart/2008/layout/LinedList"/>
    <dgm:cxn modelId="{FA4A3B63-4802-4AFF-8233-49160E29CB2C}" type="presParOf" srcId="{505FBBC8-346F-4FE1-94AA-543977B6D0D4}" destId="{81878A28-CB54-4A2D-AE41-13CE14024EB2}" srcOrd="1" destOrd="0" presId="urn:microsoft.com/office/officeart/2008/layout/LinedList"/>
    <dgm:cxn modelId="{5230B07B-BF52-44A2-A186-AA8BBCA7E852}" type="presParOf" srcId="{D4BBA544-F21A-42A8-90AC-505A647F66B9}" destId="{DB08ED43-AB26-4BEA-8667-67EA633B8BF2}" srcOrd="12" destOrd="0" presId="urn:microsoft.com/office/officeart/2008/layout/LinedList"/>
    <dgm:cxn modelId="{883BA227-2547-4259-9BBD-E1165CF592E8}" type="presParOf" srcId="{D4BBA544-F21A-42A8-90AC-505A647F66B9}" destId="{C4ED3A20-702A-495B-95F4-EAD8A6BA1E3B}" srcOrd="13" destOrd="0" presId="urn:microsoft.com/office/officeart/2008/layout/LinedList"/>
    <dgm:cxn modelId="{6809AF5B-04EF-456B-A67C-E2C1EAA06F14}" type="presParOf" srcId="{C4ED3A20-702A-495B-95F4-EAD8A6BA1E3B}" destId="{586FDA04-7856-4C10-B221-8F8DC65EDEBF}" srcOrd="0" destOrd="0" presId="urn:microsoft.com/office/officeart/2008/layout/LinedList"/>
    <dgm:cxn modelId="{B857DEC1-47B2-431F-BF10-D8AAFC97206A}" type="presParOf" srcId="{C4ED3A20-702A-495B-95F4-EAD8A6BA1E3B}" destId="{79ECA023-E7A1-4C52-B5E3-ED1EE3B11019}" srcOrd="1" destOrd="0" presId="urn:microsoft.com/office/officeart/2008/layout/LinedList"/>
    <dgm:cxn modelId="{54D563ED-7EC8-4915-965B-2ED650D367A5}" type="presParOf" srcId="{D4BBA544-F21A-42A8-90AC-505A647F66B9}" destId="{729BFE8D-3F97-4367-8430-D4282CB14C5F}" srcOrd="14" destOrd="0" presId="urn:microsoft.com/office/officeart/2008/layout/LinedList"/>
    <dgm:cxn modelId="{58EE72EC-A73E-4C74-8CBC-05C02CDCCD21}" type="presParOf" srcId="{D4BBA544-F21A-42A8-90AC-505A647F66B9}" destId="{6F8507BF-C187-4C47-A7F9-6A32EC0437A9}" srcOrd="15" destOrd="0" presId="urn:microsoft.com/office/officeart/2008/layout/LinedList"/>
    <dgm:cxn modelId="{5191EEB4-093E-416F-A06A-0EF636ADB6A7}" type="presParOf" srcId="{6F8507BF-C187-4C47-A7F9-6A32EC0437A9}" destId="{CAFECAA5-37E2-421C-8956-791D056BA626}" srcOrd="0" destOrd="0" presId="urn:microsoft.com/office/officeart/2008/layout/LinedList"/>
    <dgm:cxn modelId="{9197372A-12B9-41D2-AC87-A43720B1A138}" type="presParOf" srcId="{6F8507BF-C187-4C47-A7F9-6A32EC0437A9}" destId="{8DFA220E-15A1-47F1-AAC4-DF868426413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E50A4-90D2-4914-B800-A561E1BD543F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FEE64-99EA-4762-A6FD-ABEC9A9E58CE}">
      <dsp:nvSpPr>
        <dsp:cNvPr id="0" name=""/>
        <dsp:cNvSpPr/>
      </dsp:nvSpPr>
      <dsp:spPr>
        <a:xfrm>
          <a:off x="0" y="0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Appendicitis</a:t>
          </a:r>
        </a:p>
      </dsp:txBody>
      <dsp:txXfrm>
        <a:off x="0" y="0"/>
        <a:ext cx="7886700" cy="407937"/>
      </dsp:txXfrm>
    </dsp:sp>
    <dsp:sp modelId="{D0FF0CD8-3155-4C0E-B10C-B95ECF9D0E88}">
      <dsp:nvSpPr>
        <dsp:cNvPr id="0" name=""/>
        <dsp:cNvSpPr/>
      </dsp:nvSpPr>
      <dsp:spPr>
        <a:xfrm>
          <a:off x="0" y="407937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F5B3-D5B2-43BF-A4E8-549982A2AB14}">
      <dsp:nvSpPr>
        <dsp:cNvPr id="0" name=""/>
        <dsp:cNvSpPr/>
      </dsp:nvSpPr>
      <dsp:spPr>
        <a:xfrm>
          <a:off x="0" y="40793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rgbClr val="FF0000"/>
              </a:solidFill>
            </a:rPr>
            <a:t>Colitis, (Sigma)-Divertikulitis</a:t>
          </a:r>
          <a:endParaRPr lang="en-US" sz="1800" kern="1200" dirty="0">
            <a:solidFill>
              <a:srgbClr val="FF0000"/>
            </a:solidFill>
          </a:endParaRPr>
        </a:p>
      </dsp:txBody>
      <dsp:txXfrm>
        <a:off x="0" y="407937"/>
        <a:ext cx="7886700" cy="407937"/>
      </dsp:txXfrm>
    </dsp:sp>
    <dsp:sp modelId="{5CABE258-31DA-44FC-841D-AA841A944BC1}">
      <dsp:nvSpPr>
        <dsp:cNvPr id="0" name=""/>
        <dsp:cNvSpPr/>
      </dsp:nvSpPr>
      <dsp:spPr>
        <a:xfrm>
          <a:off x="0" y="81587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2D4A0-723C-4E9D-B5BF-2806676BE2AA}">
      <dsp:nvSpPr>
        <dsp:cNvPr id="0" name=""/>
        <dsp:cNvSpPr/>
      </dsp:nvSpPr>
      <dsp:spPr>
        <a:xfrm>
          <a:off x="0" y="81587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(segmentale) Ileitis, … </a:t>
          </a:r>
          <a:r>
            <a:rPr lang="de-DE" sz="1800" kern="1200" dirty="0" err="1"/>
            <a:t>itis</a:t>
          </a:r>
          <a:r>
            <a:rPr lang="de-DE" sz="1800" kern="1200" dirty="0"/>
            <a:t>…</a:t>
          </a:r>
          <a:endParaRPr lang="en-US" sz="1800" kern="1200" dirty="0"/>
        </a:p>
      </dsp:txBody>
      <dsp:txXfrm>
        <a:off x="0" y="815875"/>
        <a:ext cx="7886700" cy="407937"/>
      </dsp:txXfrm>
    </dsp:sp>
    <dsp:sp modelId="{CCC51D16-9881-4361-835B-079348D4082D}">
      <dsp:nvSpPr>
        <dsp:cNvPr id="0" name=""/>
        <dsp:cNvSpPr/>
      </dsp:nvSpPr>
      <dsp:spPr>
        <a:xfrm>
          <a:off x="0" y="122381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245E5-5DC5-417F-8F60-1C5CAD06248A}">
      <dsp:nvSpPr>
        <dsp:cNvPr id="0" name=""/>
        <dsp:cNvSpPr/>
      </dsp:nvSpPr>
      <dsp:spPr>
        <a:xfrm>
          <a:off x="0" y="1223813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Enteritis</a:t>
          </a:r>
          <a:endParaRPr lang="en-US" sz="1800" kern="1200" dirty="0"/>
        </a:p>
      </dsp:txBody>
      <dsp:txXfrm>
        <a:off x="0" y="1223813"/>
        <a:ext cx="7886700" cy="407937"/>
      </dsp:txXfrm>
    </dsp:sp>
    <dsp:sp modelId="{0BB5F68D-96B6-450B-A705-883A74C22741}">
      <dsp:nvSpPr>
        <dsp:cNvPr id="0" name=""/>
        <dsp:cNvSpPr/>
      </dsp:nvSpPr>
      <dsp:spPr>
        <a:xfrm>
          <a:off x="0" y="1631751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6B426-96C1-4D9C-890B-F75686E79530}">
      <dsp:nvSpPr>
        <dsp:cNvPr id="0" name=""/>
        <dsp:cNvSpPr/>
      </dsp:nvSpPr>
      <dsp:spPr>
        <a:xfrm>
          <a:off x="0" y="1631751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Ileus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1631751"/>
        <a:ext cx="7886700" cy="407937"/>
      </dsp:txXfrm>
    </dsp:sp>
    <dsp:sp modelId="{478A08B3-318D-4018-88D6-30FBDFA51F51}">
      <dsp:nvSpPr>
        <dsp:cNvPr id="0" name=""/>
        <dsp:cNvSpPr/>
      </dsp:nvSpPr>
      <dsp:spPr>
        <a:xfrm>
          <a:off x="0" y="203969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D020E-CBCA-4A0F-9BBA-5ECD9D2AD163}">
      <dsp:nvSpPr>
        <dsp:cNvPr id="0" name=""/>
        <dsp:cNvSpPr/>
      </dsp:nvSpPr>
      <dsp:spPr>
        <a:xfrm>
          <a:off x="0" y="2039689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Hernien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039689"/>
        <a:ext cx="7886700" cy="407937"/>
      </dsp:txXfrm>
    </dsp:sp>
    <dsp:sp modelId="{DB08ED43-AB26-4BEA-8667-67EA633B8BF2}">
      <dsp:nvSpPr>
        <dsp:cNvPr id="0" name=""/>
        <dsp:cNvSpPr/>
      </dsp:nvSpPr>
      <dsp:spPr>
        <a:xfrm>
          <a:off x="0" y="2447628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DA04-7856-4C10-B221-8F8DC65EDEBF}">
      <dsp:nvSpPr>
        <dsp:cNvPr id="0" name=""/>
        <dsp:cNvSpPr/>
      </dsp:nvSpPr>
      <dsp:spPr>
        <a:xfrm>
          <a:off x="0" y="244762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Tumoren (insbesondere Kolonrahmen)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447627"/>
        <a:ext cx="7886700" cy="407937"/>
      </dsp:txXfrm>
    </dsp:sp>
    <dsp:sp modelId="{729BFE8D-3F97-4367-8430-D4282CB14C5F}">
      <dsp:nvSpPr>
        <dsp:cNvPr id="0" name=""/>
        <dsp:cNvSpPr/>
      </dsp:nvSpPr>
      <dsp:spPr>
        <a:xfrm>
          <a:off x="0" y="285556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ECAA5-37E2-421C-8956-791D056BA626}">
      <dsp:nvSpPr>
        <dsp:cNvPr id="0" name=""/>
        <dsp:cNvSpPr/>
      </dsp:nvSpPr>
      <dsp:spPr>
        <a:xfrm>
          <a:off x="0" y="285556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(Invagination), (Ischämie), …</a:t>
          </a:r>
          <a:endParaRPr lang="en-US" sz="1800" kern="1200" dirty="0"/>
        </a:p>
      </dsp:txBody>
      <dsp:txXfrm>
        <a:off x="0" y="2855565"/>
        <a:ext cx="7886700" cy="407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E50A4-90D2-4914-B800-A561E1BD543F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FEE64-99EA-4762-A6FD-ABEC9A9E58CE}">
      <dsp:nvSpPr>
        <dsp:cNvPr id="0" name=""/>
        <dsp:cNvSpPr/>
      </dsp:nvSpPr>
      <dsp:spPr>
        <a:xfrm>
          <a:off x="0" y="0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Appendicitis</a:t>
          </a:r>
        </a:p>
      </dsp:txBody>
      <dsp:txXfrm>
        <a:off x="0" y="0"/>
        <a:ext cx="7886700" cy="407937"/>
      </dsp:txXfrm>
    </dsp:sp>
    <dsp:sp modelId="{D0FF0CD8-3155-4C0E-B10C-B95ECF9D0E88}">
      <dsp:nvSpPr>
        <dsp:cNvPr id="0" name=""/>
        <dsp:cNvSpPr/>
      </dsp:nvSpPr>
      <dsp:spPr>
        <a:xfrm>
          <a:off x="0" y="407937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F5B3-D5B2-43BF-A4E8-549982A2AB14}">
      <dsp:nvSpPr>
        <dsp:cNvPr id="0" name=""/>
        <dsp:cNvSpPr/>
      </dsp:nvSpPr>
      <dsp:spPr>
        <a:xfrm>
          <a:off x="0" y="40793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Colitis, (Sigma)-Divertikulitis</a:t>
          </a:r>
          <a:endParaRPr lang="en-US" sz="1800" kern="1200" dirty="0"/>
        </a:p>
      </dsp:txBody>
      <dsp:txXfrm>
        <a:off x="0" y="407937"/>
        <a:ext cx="7886700" cy="407937"/>
      </dsp:txXfrm>
    </dsp:sp>
    <dsp:sp modelId="{5CABE258-31DA-44FC-841D-AA841A944BC1}">
      <dsp:nvSpPr>
        <dsp:cNvPr id="0" name=""/>
        <dsp:cNvSpPr/>
      </dsp:nvSpPr>
      <dsp:spPr>
        <a:xfrm>
          <a:off x="0" y="81587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2D4A0-723C-4E9D-B5BF-2806676BE2AA}">
      <dsp:nvSpPr>
        <dsp:cNvPr id="0" name=""/>
        <dsp:cNvSpPr/>
      </dsp:nvSpPr>
      <dsp:spPr>
        <a:xfrm>
          <a:off x="0" y="81587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rgbClr val="FF0000"/>
              </a:solidFill>
            </a:rPr>
            <a:t>(segmentale) Ileitis, … </a:t>
          </a:r>
          <a:r>
            <a:rPr lang="de-DE" sz="1800" kern="1200" dirty="0" err="1">
              <a:solidFill>
                <a:srgbClr val="FF0000"/>
              </a:solidFill>
            </a:rPr>
            <a:t>itis</a:t>
          </a:r>
          <a:r>
            <a:rPr lang="de-DE" sz="1800" kern="1200" dirty="0">
              <a:solidFill>
                <a:srgbClr val="FF0000"/>
              </a:solidFill>
            </a:rPr>
            <a:t>…</a:t>
          </a:r>
          <a:endParaRPr lang="en-US" sz="1800" kern="1200" dirty="0">
            <a:solidFill>
              <a:srgbClr val="FF0000"/>
            </a:solidFill>
          </a:endParaRPr>
        </a:p>
      </dsp:txBody>
      <dsp:txXfrm>
        <a:off x="0" y="815875"/>
        <a:ext cx="7886700" cy="407937"/>
      </dsp:txXfrm>
    </dsp:sp>
    <dsp:sp modelId="{CCC51D16-9881-4361-835B-079348D4082D}">
      <dsp:nvSpPr>
        <dsp:cNvPr id="0" name=""/>
        <dsp:cNvSpPr/>
      </dsp:nvSpPr>
      <dsp:spPr>
        <a:xfrm>
          <a:off x="0" y="122381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245E5-5DC5-417F-8F60-1C5CAD06248A}">
      <dsp:nvSpPr>
        <dsp:cNvPr id="0" name=""/>
        <dsp:cNvSpPr/>
      </dsp:nvSpPr>
      <dsp:spPr>
        <a:xfrm>
          <a:off x="0" y="1223813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Enteritis</a:t>
          </a:r>
          <a:endParaRPr lang="en-US" sz="1800" kern="1200" dirty="0"/>
        </a:p>
      </dsp:txBody>
      <dsp:txXfrm>
        <a:off x="0" y="1223813"/>
        <a:ext cx="7886700" cy="407937"/>
      </dsp:txXfrm>
    </dsp:sp>
    <dsp:sp modelId="{0BB5F68D-96B6-450B-A705-883A74C22741}">
      <dsp:nvSpPr>
        <dsp:cNvPr id="0" name=""/>
        <dsp:cNvSpPr/>
      </dsp:nvSpPr>
      <dsp:spPr>
        <a:xfrm>
          <a:off x="0" y="1631751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6B426-96C1-4D9C-890B-F75686E79530}">
      <dsp:nvSpPr>
        <dsp:cNvPr id="0" name=""/>
        <dsp:cNvSpPr/>
      </dsp:nvSpPr>
      <dsp:spPr>
        <a:xfrm>
          <a:off x="0" y="1631751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Ileus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1631751"/>
        <a:ext cx="7886700" cy="407937"/>
      </dsp:txXfrm>
    </dsp:sp>
    <dsp:sp modelId="{478A08B3-318D-4018-88D6-30FBDFA51F51}">
      <dsp:nvSpPr>
        <dsp:cNvPr id="0" name=""/>
        <dsp:cNvSpPr/>
      </dsp:nvSpPr>
      <dsp:spPr>
        <a:xfrm>
          <a:off x="0" y="203969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D020E-CBCA-4A0F-9BBA-5ECD9D2AD163}">
      <dsp:nvSpPr>
        <dsp:cNvPr id="0" name=""/>
        <dsp:cNvSpPr/>
      </dsp:nvSpPr>
      <dsp:spPr>
        <a:xfrm>
          <a:off x="0" y="2039689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Hernien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039689"/>
        <a:ext cx="7886700" cy="407937"/>
      </dsp:txXfrm>
    </dsp:sp>
    <dsp:sp modelId="{DB08ED43-AB26-4BEA-8667-67EA633B8BF2}">
      <dsp:nvSpPr>
        <dsp:cNvPr id="0" name=""/>
        <dsp:cNvSpPr/>
      </dsp:nvSpPr>
      <dsp:spPr>
        <a:xfrm>
          <a:off x="0" y="2447628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DA04-7856-4C10-B221-8F8DC65EDEBF}">
      <dsp:nvSpPr>
        <dsp:cNvPr id="0" name=""/>
        <dsp:cNvSpPr/>
      </dsp:nvSpPr>
      <dsp:spPr>
        <a:xfrm>
          <a:off x="0" y="244762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Tumoren (insbesondere Kolonrahmen)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447627"/>
        <a:ext cx="7886700" cy="407937"/>
      </dsp:txXfrm>
    </dsp:sp>
    <dsp:sp modelId="{729BFE8D-3F97-4367-8430-D4282CB14C5F}">
      <dsp:nvSpPr>
        <dsp:cNvPr id="0" name=""/>
        <dsp:cNvSpPr/>
      </dsp:nvSpPr>
      <dsp:spPr>
        <a:xfrm>
          <a:off x="0" y="285556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ECAA5-37E2-421C-8956-791D056BA626}">
      <dsp:nvSpPr>
        <dsp:cNvPr id="0" name=""/>
        <dsp:cNvSpPr/>
      </dsp:nvSpPr>
      <dsp:spPr>
        <a:xfrm>
          <a:off x="0" y="285556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(Invagination), (Ischämie), …</a:t>
          </a:r>
          <a:endParaRPr lang="en-US" sz="1800" kern="1200" dirty="0"/>
        </a:p>
      </dsp:txBody>
      <dsp:txXfrm>
        <a:off x="0" y="2855565"/>
        <a:ext cx="7886700" cy="4079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E50A4-90D2-4914-B800-A561E1BD543F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FEE64-99EA-4762-A6FD-ABEC9A9E58CE}">
      <dsp:nvSpPr>
        <dsp:cNvPr id="0" name=""/>
        <dsp:cNvSpPr/>
      </dsp:nvSpPr>
      <dsp:spPr>
        <a:xfrm>
          <a:off x="0" y="0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Appendicitis</a:t>
          </a:r>
        </a:p>
      </dsp:txBody>
      <dsp:txXfrm>
        <a:off x="0" y="0"/>
        <a:ext cx="7886700" cy="407937"/>
      </dsp:txXfrm>
    </dsp:sp>
    <dsp:sp modelId="{D0FF0CD8-3155-4C0E-B10C-B95ECF9D0E88}">
      <dsp:nvSpPr>
        <dsp:cNvPr id="0" name=""/>
        <dsp:cNvSpPr/>
      </dsp:nvSpPr>
      <dsp:spPr>
        <a:xfrm>
          <a:off x="0" y="407937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F5B3-D5B2-43BF-A4E8-549982A2AB14}">
      <dsp:nvSpPr>
        <dsp:cNvPr id="0" name=""/>
        <dsp:cNvSpPr/>
      </dsp:nvSpPr>
      <dsp:spPr>
        <a:xfrm>
          <a:off x="0" y="40793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Colitis, (Sigma)-Divertikulitis</a:t>
          </a:r>
          <a:endParaRPr lang="en-US" sz="1800" kern="1200" dirty="0"/>
        </a:p>
      </dsp:txBody>
      <dsp:txXfrm>
        <a:off x="0" y="407937"/>
        <a:ext cx="7886700" cy="407937"/>
      </dsp:txXfrm>
    </dsp:sp>
    <dsp:sp modelId="{5CABE258-31DA-44FC-841D-AA841A944BC1}">
      <dsp:nvSpPr>
        <dsp:cNvPr id="0" name=""/>
        <dsp:cNvSpPr/>
      </dsp:nvSpPr>
      <dsp:spPr>
        <a:xfrm>
          <a:off x="0" y="81587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2D4A0-723C-4E9D-B5BF-2806676BE2AA}">
      <dsp:nvSpPr>
        <dsp:cNvPr id="0" name=""/>
        <dsp:cNvSpPr/>
      </dsp:nvSpPr>
      <dsp:spPr>
        <a:xfrm>
          <a:off x="0" y="81587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(segmentale) Ileitis, … </a:t>
          </a:r>
          <a:r>
            <a:rPr lang="de-DE" sz="1800" kern="1200" dirty="0" err="1"/>
            <a:t>itis</a:t>
          </a:r>
          <a:r>
            <a:rPr lang="de-DE" sz="1800" kern="1200" dirty="0"/>
            <a:t>…</a:t>
          </a:r>
          <a:endParaRPr lang="en-US" sz="1800" kern="1200" dirty="0"/>
        </a:p>
      </dsp:txBody>
      <dsp:txXfrm>
        <a:off x="0" y="815875"/>
        <a:ext cx="7886700" cy="407937"/>
      </dsp:txXfrm>
    </dsp:sp>
    <dsp:sp modelId="{CCC51D16-9881-4361-835B-079348D4082D}">
      <dsp:nvSpPr>
        <dsp:cNvPr id="0" name=""/>
        <dsp:cNvSpPr/>
      </dsp:nvSpPr>
      <dsp:spPr>
        <a:xfrm>
          <a:off x="0" y="122381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245E5-5DC5-417F-8F60-1C5CAD06248A}">
      <dsp:nvSpPr>
        <dsp:cNvPr id="0" name=""/>
        <dsp:cNvSpPr/>
      </dsp:nvSpPr>
      <dsp:spPr>
        <a:xfrm>
          <a:off x="0" y="1223813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rgbClr val="FF0000"/>
              </a:solidFill>
            </a:rPr>
            <a:t>Enteritis</a:t>
          </a:r>
          <a:endParaRPr lang="en-US" sz="1800" kern="1200" dirty="0">
            <a:solidFill>
              <a:srgbClr val="FF0000"/>
            </a:solidFill>
          </a:endParaRPr>
        </a:p>
      </dsp:txBody>
      <dsp:txXfrm>
        <a:off x="0" y="1223813"/>
        <a:ext cx="7886700" cy="407937"/>
      </dsp:txXfrm>
    </dsp:sp>
    <dsp:sp modelId="{0BB5F68D-96B6-450B-A705-883A74C22741}">
      <dsp:nvSpPr>
        <dsp:cNvPr id="0" name=""/>
        <dsp:cNvSpPr/>
      </dsp:nvSpPr>
      <dsp:spPr>
        <a:xfrm>
          <a:off x="0" y="1631751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6B426-96C1-4D9C-890B-F75686E79530}">
      <dsp:nvSpPr>
        <dsp:cNvPr id="0" name=""/>
        <dsp:cNvSpPr/>
      </dsp:nvSpPr>
      <dsp:spPr>
        <a:xfrm>
          <a:off x="0" y="1631751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Ileus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1631751"/>
        <a:ext cx="7886700" cy="407937"/>
      </dsp:txXfrm>
    </dsp:sp>
    <dsp:sp modelId="{478A08B3-318D-4018-88D6-30FBDFA51F51}">
      <dsp:nvSpPr>
        <dsp:cNvPr id="0" name=""/>
        <dsp:cNvSpPr/>
      </dsp:nvSpPr>
      <dsp:spPr>
        <a:xfrm>
          <a:off x="0" y="203969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D020E-CBCA-4A0F-9BBA-5ECD9D2AD163}">
      <dsp:nvSpPr>
        <dsp:cNvPr id="0" name=""/>
        <dsp:cNvSpPr/>
      </dsp:nvSpPr>
      <dsp:spPr>
        <a:xfrm>
          <a:off x="0" y="2039689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Hernien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039689"/>
        <a:ext cx="7886700" cy="407937"/>
      </dsp:txXfrm>
    </dsp:sp>
    <dsp:sp modelId="{DB08ED43-AB26-4BEA-8667-67EA633B8BF2}">
      <dsp:nvSpPr>
        <dsp:cNvPr id="0" name=""/>
        <dsp:cNvSpPr/>
      </dsp:nvSpPr>
      <dsp:spPr>
        <a:xfrm>
          <a:off x="0" y="2447628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DA04-7856-4C10-B221-8F8DC65EDEBF}">
      <dsp:nvSpPr>
        <dsp:cNvPr id="0" name=""/>
        <dsp:cNvSpPr/>
      </dsp:nvSpPr>
      <dsp:spPr>
        <a:xfrm>
          <a:off x="0" y="244762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Tumoren (insbesondere Kolonrahmen)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447627"/>
        <a:ext cx="7886700" cy="407937"/>
      </dsp:txXfrm>
    </dsp:sp>
    <dsp:sp modelId="{729BFE8D-3F97-4367-8430-D4282CB14C5F}">
      <dsp:nvSpPr>
        <dsp:cNvPr id="0" name=""/>
        <dsp:cNvSpPr/>
      </dsp:nvSpPr>
      <dsp:spPr>
        <a:xfrm>
          <a:off x="0" y="285556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ECAA5-37E2-421C-8956-791D056BA626}">
      <dsp:nvSpPr>
        <dsp:cNvPr id="0" name=""/>
        <dsp:cNvSpPr/>
      </dsp:nvSpPr>
      <dsp:spPr>
        <a:xfrm>
          <a:off x="0" y="285556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(Invagination), (Ischämie), …</a:t>
          </a:r>
          <a:endParaRPr lang="en-US" sz="1800" kern="1200" dirty="0"/>
        </a:p>
      </dsp:txBody>
      <dsp:txXfrm>
        <a:off x="0" y="2855565"/>
        <a:ext cx="7886700" cy="4079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E50A4-90D2-4914-B800-A561E1BD543F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FEE64-99EA-4762-A6FD-ABEC9A9E58CE}">
      <dsp:nvSpPr>
        <dsp:cNvPr id="0" name=""/>
        <dsp:cNvSpPr/>
      </dsp:nvSpPr>
      <dsp:spPr>
        <a:xfrm>
          <a:off x="0" y="0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Appendicitis</a:t>
          </a:r>
        </a:p>
      </dsp:txBody>
      <dsp:txXfrm>
        <a:off x="0" y="0"/>
        <a:ext cx="7886700" cy="407937"/>
      </dsp:txXfrm>
    </dsp:sp>
    <dsp:sp modelId="{D0FF0CD8-3155-4C0E-B10C-B95ECF9D0E88}">
      <dsp:nvSpPr>
        <dsp:cNvPr id="0" name=""/>
        <dsp:cNvSpPr/>
      </dsp:nvSpPr>
      <dsp:spPr>
        <a:xfrm>
          <a:off x="0" y="407937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F5B3-D5B2-43BF-A4E8-549982A2AB14}">
      <dsp:nvSpPr>
        <dsp:cNvPr id="0" name=""/>
        <dsp:cNvSpPr/>
      </dsp:nvSpPr>
      <dsp:spPr>
        <a:xfrm>
          <a:off x="0" y="40793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Colitis, (Sigma)-Divertikulitis</a:t>
          </a:r>
          <a:endParaRPr lang="en-US" sz="1800" kern="1200" dirty="0"/>
        </a:p>
      </dsp:txBody>
      <dsp:txXfrm>
        <a:off x="0" y="407937"/>
        <a:ext cx="7886700" cy="407937"/>
      </dsp:txXfrm>
    </dsp:sp>
    <dsp:sp modelId="{5CABE258-31DA-44FC-841D-AA841A944BC1}">
      <dsp:nvSpPr>
        <dsp:cNvPr id="0" name=""/>
        <dsp:cNvSpPr/>
      </dsp:nvSpPr>
      <dsp:spPr>
        <a:xfrm>
          <a:off x="0" y="81587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2D4A0-723C-4E9D-B5BF-2806676BE2AA}">
      <dsp:nvSpPr>
        <dsp:cNvPr id="0" name=""/>
        <dsp:cNvSpPr/>
      </dsp:nvSpPr>
      <dsp:spPr>
        <a:xfrm>
          <a:off x="0" y="81587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(segmentale) Ileitis, … </a:t>
          </a:r>
          <a:r>
            <a:rPr lang="de-DE" sz="1800" kern="1200" dirty="0" err="1"/>
            <a:t>itis</a:t>
          </a:r>
          <a:r>
            <a:rPr lang="de-DE" sz="1800" kern="1200" dirty="0"/>
            <a:t>…</a:t>
          </a:r>
          <a:endParaRPr lang="en-US" sz="1800" kern="1200" dirty="0"/>
        </a:p>
      </dsp:txBody>
      <dsp:txXfrm>
        <a:off x="0" y="815875"/>
        <a:ext cx="7886700" cy="407937"/>
      </dsp:txXfrm>
    </dsp:sp>
    <dsp:sp modelId="{CCC51D16-9881-4361-835B-079348D4082D}">
      <dsp:nvSpPr>
        <dsp:cNvPr id="0" name=""/>
        <dsp:cNvSpPr/>
      </dsp:nvSpPr>
      <dsp:spPr>
        <a:xfrm>
          <a:off x="0" y="122381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245E5-5DC5-417F-8F60-1C5CAD06248A}">
      <dsp:nvSpPr>
        <dsp:cNvPr id="0" name=""/>
        <dsp:cNvSpPr/>
      </dsp:nvSpPr>
      <dsp:spPr>
        <a:xfrm>
          <a:off x="0" y="1223813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Enteritis</a:t>
          </a:r>
          <a:endParaRPr lang="en-US" sz="1800" kern="1200" dirty="0"/>
        </a:p>
      </dsp:txBody>
      <dsp:txXfrm>
        <a:off x="0" y="1223813"/>
        <a:ext cx="7886700" cy="407937"/>
      </dsp:txXfrm>
    </dsp:sp>
    <dsp:sp modelId="{0BB5F68D-96B6-450B-A705-883A74C22741}">
      <dsp:nvSpPr>
        <dsp:cNvPr id="0" name=""/>
        <dsp:cNvSpPr/>
      </dsp:nvSpPr>
      <dsp:spPr>
        <a:xfrm>
          <a:off x="0" y="1631751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6B426-96C1-4D9C-890B-F75686E79530}">
      <dsp:nvSpPr>
        <dsp:cNvPr id="0" name=""/>
        <dsp:cNvSpPr/>
      </dsp:nvSpPr>
      <dsp:spPr>
        <a:xfrm>
          <a:off x="0" y="1631751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rgbClr val="FF0000"/>
              </a:solidFill>
            </a:rPr>
            <a:t>Ileus</a:t>
          </a:r>
          <a:endParaRPr lang="en-US" sz="1800" kern="1200" dirty="0">
            <a:solidFill>
              <a:srgbClr val="FF0000"/>
            </a:solidFill>
          </a:endParaRPr>
        </a:p>
      </dsp:txBody>
      <dsp:txXfrm>
        <a:off x="0" y="1631751"/>
        <a:ext cx="7886700" cy="407937"/>
      </dsp:txXfrm>
    </dsp:sp>
    <dsp:sp modelId="{478A08B3-318D-4018-88D6-30FBDFA51F51}">
      <dsp:nvSpPr>
        <dsp:cNvPr id="0" name=""/>
        <dsp:cNvSpPr/>
      </dsp:nvSpPr>
      <dsp:spPr>
        <a:xfrm>
          <a:off x="0" y="203969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D020E-CBCA-4A0F-9BBA-5ECD9D2AD163}">
      <dsp:nvSpPr>
        <dsp:cNvPr id="0" name=""/>
        <dsp:cNvSpPr/>
      </dsp:nvSpPr>
      <dsp:spPr>
        <a:xfrm>
          <a:off x="0" y="2039689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Hernien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039689"/>
        <a:ext cx="7886700" cy="407937"/>
      </dsp:txXfrm>
    </dsp:sp>
    <dsp:sp modelId="{DB08ED43-AB26-4BEA-8667-67EA633B8BF2}">
      <dsp:nvSpPr>
        <dsp:cNvPr id="0" name=""/>
        <dsp:cNvSpPr/>
      </dsp:nvSpPr>
      <dsp:spPr>
        <a:xfrm>
          <a:off x="0" y="2447628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DA04-7856-4C10-B221-8F8DC65EDEBF}">
      <dsp:nvSpPr>
        <dsp:cNvPr id="0" name=""/>
        <dsp:cNvSpPr/>
      </dsp:nvSpPr>
      <dsp:spPr>
        <a:xfrm>
          <a:off x="0" y="244762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Tumoren (insbesondere Kolonrahmen)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447627"/>
        <a:ext cx="7886700" cy="407937"/>
      </dsp:txXfrm>
    </dsp:sp>
    <dsp:sp modelId="{729BFE8D-3F97-4367-8430-D4282CB14C5F}">
      <dsp:nvSpPr>
        <dsp:cNvPr id="0" name=""/>
        <dsp:cNvSpPr/>
      </dsp:nvSpPr>
      <dsp:spPr>
        <a:xfrm>
          <a:off x="0" y="285556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ECAA5-37E2-421C-8956-791D056BA626}">
      <dsp:nvSpPr>
        <dsp:cNvPr id="0" name=""/>
        <dsp:cNvSpPr/>
      </dsp:nvSpPr>
      <dsp:spPr>
        <a:xfrm>
          <a:off x="0" y="285556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(Invagination), (Ischämie), …</a:t>
          </a:r>
          <a:endParaRPr lang="en-US" sz="1800" kern="1200" dirty="0"/>
        </a:p>
      </dsp:txBody>
      <dsp:txXfrm>
        <a:off x="0" y="2855565"/>
        <a:ext cx="7886700" cy="4079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E50A4-90D2-4914-B800-A561E1BD543F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FEE64-99EA-4762-A6FD-ABEC9A9E58CE}">
      <dsp:nvSpPr>
        <dsp:cNvPr id="0" name=""/>
        <dsp:cNvSpPr/>
      </dsp:nvSpPr>
      <dsp:spPr>
        <a:xfrm>
          <a:off x="0" y="0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Appendicitis</a:t>
          </a:r>
        </a:p>
      </dsp:txBody>
      <dsp:txXfrm>
        <a:off x="0" y="0"/>
        <a:ext cx="7886700" cy="407937"/>
      </dsp:txXfrm>
    </dsp:sp>
    <dsp:sp modelId="{D0FF0CD8-3155-4C0E-B10C-B95ECF9D0E88}">
      <dsp:nvSpPr>
        <dsp:cNvPr id="0" name=""/>
        <dsp:cNvSpPr/>
      </dsp:nvSpPr>
      <dsp:spPr>
        <a:xfrm>
          <a:off x="0" y="407937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F5B3-D5B2-43BF-A4E8-549982A2AB14}">
      <dsp:nvSpPr>
        <dsp:cNvPr id="0" name=""/>
        <dsp:cNvSpPr/>
      </dsp:nvSpPr>
      <dsp:spPr>
        <a:xfrm>
          <a:off x="0" y="40793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Colitis, (Sigma)-Divertikulitis</a:t>
          </a:r>
          <a:endParaRPr lang="en-US" sz="1800" kern="1200" dirty="0"/>
        </a:p>
      </dsp:txBody>
      <dsp:txXfrm>
        <a:off x="0" y="407937"/>
        <a:ext cx="7886700" cy="407937"/>
      </dsp:txXfrm>
    </dsp:sp>
    <dsp:sp modelId="{5CABE258-31DA-44FC-841D-AA841A944BC1}">
      <dsp:nvSpPr>
        <dsp:cNvPr id="0" name=""/>
        <dsp:cNvSpPr/>
      </dsp:nvSpPr>
      <dsp:spPr>
        <a:xfrm>
          <a:off x="0" y="81587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2D4A0-723C-4E9D-B5BF-2806676BE2AA}">
      <dsp:nvSpPr>
        <dsp:cNvPr id="0" name=""/>
        <dsp:cNvSpPr/>
      </dsp:nvSpPr>
      <dsp:spPr>
        <a:xfrm>
          <a:off x="0" y="81587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(segmentale) Ileitis, … </a:t>
          </a:r>
          <a:r>
            <a:rPr lang="de-DE" sz="1800" kern="1200" dirty="0" err="1"/>
            <a:t>itis</a:t>
          </a:r>
          <a:r>
            <a:rPr lang="de-DE" sz="1800" kern="1200" dirty="0"/>
            <a:t>…</a:t>
          </a:r>
          <a:endParaRPr lang="en-US" sz="1800" kern="1200" dirty="0"/>
        </a:p>
      </dsp:txBody>
      <dsp:txXfrm>
        <a:off x="0" y="815875"/>
        <a:ext cx="7886700" cy="407937"/>
      </dsp:txXfrm>
    </dsp:sp>
    <dsp:sp modelId="{CCC51D16-9881-4361-835B-079348D4082D}">
      <dsp:nvSpPr>
        <dsp:cNvPr id="0" name=""/>
        <dsp:cNvSpPr/>
      </dsp:nvSpPr>
      <dsp:spPr>
        <a:xfrm>
          <a:off x="0" y="122381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245E5-5DC5-417F-8F60-1C5CAD06248A}">
      <dsp:nvSpPr>
        <dsp:cNvPr id="0" name=""/>
        <dsp:cNvSpPr/>
      </dsp:nvSpPr>
      <dsp:spPr>
        <a:xfrm>
          <a:off x="0" y="1223813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Enteritis</a:t>
          </a:r>
          <a:endParaRPr lang="en-US" sz="1800" kern="1200" dirty="0"/>
        </a:p>
      </dsp:txBody>
      <dsp:txXfrm>
        <a:off x="0" y="1223813"/>
        <a:ext cx="7886700" cy="407937"/>
      </dsp:txXfrm>
    </dsp:sp>
    <dsp:sp modelId="{0BB5F68D-96B6-450B-A705-883A74C22741}">
      <dsp:nvSpPr>
        <dsp:cNvPr id="0" name=""/>
        <dsp:cNvSpPr/>
      </dsp:nvSpPr>
      <dsp:spPr>
        <a:xfrm>
          <a:off x="0" y="1631751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6B426-96C1-4D9C-890B-F75686E79530}">
      <dsp:nvSpPr>
        <dsp:cNvPr id="0" name=""/>
        <dsp:cNvSpPr/>
      </dsp:nvSpPr>
      <dsp:spPr>
        <a:xfrm>
          <a:off x="0" y="1631751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Ileus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1631751"/>
        <a:ext cx="7886700" cy="407937"/>
      </dsp:txXfrm>
    </dsp:sp>
    <dsp:sp modelId="{478A08B3-318D-4018-88D6-30FBDFA51F51}">
      <dsp:nvSpPr>
        <dsp:cNvPr id="0" name=""/>
        <dsp:cNvSpPr/>
      </dsp:nvSpPr>
      <dsp:spPr>
        <a:xfrm>
          <a:off x="0" y="203969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D020E-CBCA-4A0F-9BBA-5ECD9D2AD163}">
      <dsp:nvSpPr>
        <dsp:cNvPr id="0" name=""/>
        <dsp:cNvSpPr/>
      </dsp:nvSpPr>
      <dsp:spPr>
        <a:xfrm>
          <a:off x="0" y="2039689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rgbClr val="FF0000"/>
              </a:solidFill>
            </a:rPr>
            <a:t>Hernien</a:t>
          </a:r>
          <a:endParaRPr lang="en-US" sz="1800" kern="1200" dirty="0">
            <a:solidFill>
              <a:srgbClr val="FF0000"/>
            </a:solidFill>
          </a:endParaRPr>
        </a:p>
      </dsp:txBody>
      <dsp:txXfrm>
        <a:off x="0" y="2039689"/>
        <a:ext cx="7886700" cy="407937"/>
      </dsp:txXfrm>
    </dsp:sp>
    <dsp:sp modelId="{DB08ED43-AB26-4BEA-8667-67EA633B8BF2}">
      <dsp:nvSpPr>
        <dsp:cNvPr id="0" name=""/>
        <dsp:cNvSpPr/>
      </dsp:nvSpPr>
      <dsp:spPr>
        <a:xfrm>
          <a:off x="0" y="2447628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DA04-7856-4C10-B221-8F8DC65EDEBF}">
      <dsp:nvSpPr>
        <dsp:cNvPr id="0" name=""/>
        <dsp:cNvSpPr/>
      </dsp:nvSpPr>
      <dsp:spPr>
        <a:xfrm>
          <a:off x="0" y="244762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Tumoren (insbesondere Kolonrahmen)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447627"/>
        <a:ext cx="7886700" cy="407937"/>
      </dsp:txXfrm>
    </dsp:sp>
    <dsp:sp modelId="{729BFE8D-3F97-4367-8430-D4282CB14C5F}">
      <dsp:nvSpPr>
        <dsp:cNvPr id="0" name=""/>
        <dsp:cNvSpPr/>
      </dsp:nvSpPr>
      <dsp:spPr>
        <a:xfrm>
          <a:off x="0" y="285556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ECAA5-37E2-421C-8956-791D056BA626}">
      <dsp:nvSpPr>
        <dsp:cNvPr id="0" name=""/>
        <dsp:cNvSpPr/>
      </dsp:nvSpPr>
      <dsp:spPr>
        <a:xfrm>
          <a:off x="0" y="285556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(Invagination), (Ischämie), …</a:t>
          </a:r>
          <a:endParaRPr lang="en-US" sz="1800" kern="1200" dirty="0"/>
        </a:p>
      </dsp:txBody>
      <dsp:txXfrm>
        <a:off x="0" y="2855565"/>
        <a:ext cx="7886700" cy="4079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E50A4-90D2-4914-B800-A561E1BD543F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FEE64-99EA-4762-A6FD-ABEC9A9E58CE}">
      <dsp:nvSpPr>
        <dsp:cNvPr id="0" name=""/>
        <dsp:cNvSpPr/>
      </dsp:nvSpPr>
      <dsp:spPr>
        <a:xfrm>
          <a:off x="0" y="0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Appendicitis</a:t>
          </a:r>
        </a:p>
      </dsp:txBody>
      <dsp:txXfrm>
        <a:off x="0" y="0"/>
        <a:ext cx="7886700" cy="407937"/>
      </dsp:txXfrm>
    </dsp:sp>
    <dsp:sp modelId="{D0FF0CD8-3155-4C0E-B10C-B95ECF9D0E88}">
      <dsp:nvSpPr>
        <dsp:cNvPr id="0" name=""/>
        <dsp:cNvSpPr/>
      </dsp:nvSpPr>
      <dsp:spPr>
        <a:xfrm>
          <a:off x="0" y="407937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6F5B3-D5B2-43BF-A4E8-549982A2AB14}">
      <dsp:nvSpPr>
        <dsp:cNvPr id="0" name=""/>
        <dsp:cNvSpPr/>
      </dsp:nvSpPr>
      <dsp:spPr>
        <a:xfrm>
          <a:off x="0" y="40793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Colitis, (Sigma)-Divertikulitis</a:t>
          </a:r>
          <a:endParaRPr lang="en-US" sz="1800" kern="1200" dirty="0"/>
        </a:p>
      </dsp:txBody>
      <dsp:txXfrm>
        <a:off x="0" y="407937"/>
        <a:ext cx="7886700" cy="407937"/>
      </dsp:txXfrm>
    </dsp:sp>
    <dsp:sp modelId="{5CABE258-31DA-44FC-841D-AA841A944BC1}">
      <dsp:nvSpPr>
        <dsp:cNvPr id="0" name=""/>
        <dsp:cNvSpPr/>
      </dsp:nvSpPr>
      <dsp:spPr>
        <a:xfrm>
          <a:off x="0" y="81587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2D4A0-723C-4E9D-B5BF-2806676BE2AA}">
      <dsp:nvSpPr>
        <dsp:cNvPr id="0" name=""/>
        <dsp:cNvSpPr/>
      </dsp:nvSpPr>
      <dsp:spPr>
        <a:xfrm>
          <a:off x="0" y="81587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(segmentale) Ileitis, … </a:t>
          </a:r>
          <a:r>
            <a:rPr lang="de-DE" sz="1800" kern="1200" dirty="0" err="1"/>
            <a:t>itis</a:t>
          </a:r>
          <a:r>
            <a:rPr lang="de-DE" sz="1800" kern="1200" dirty="0"/>
            <a:t>…</a:t>
          </a:r>
          <a:endParaRPr lang="en-US" sz="1800" kern="1200" dirty="0"/>
        </a:p>
      </dsp:txBody>
      <dsp:txXfrm>
        <a:off x="0" y="815875"/>
        <a:ext cx="7886700" cy="407937"/>
      </dsp:txXfrm>
    </dsp:sp>
    <dsp:sp modelId="{CCC51D16-9881-4361-835B-079348D4082D}">
      <dsp:nvSpPr>
        <dsp:cNvPr id="0" name=""/>
        <dsp:cNvSpPr/>
      </dsp:nvSpPr>
      <dsp:spPr>
        <a:xfrm>
          <a:off x="0" y="1223814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245E5-5DC5-417F-8F60-1C5CAD06248A}">
      <dsp:nvSpPr>
        <dsp:cNvPr id="0" name=""/>
        <dsp:cNvSpPr/>
      </dsp:nvSpPr>
      <dsp:spPr>
        <a:xfrm>
          <a:off x="0" y="1223813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Enteritis</a:t>
          </a:r>
          <a:endParaRPr lang="en-US" sz="1800" kern="1200" dirty="0"/>
        </a:p>
      </dsp:txBody>
      <dsp:txXfrm>
        <a:off x="0" y="1223813"/>
        <a:ext cx="7886700" cy="407937"/>
      </dsp:txXfrm>
    </dsp:sp>
    <dsp:sp modelId="{0BB5F68D-96B6-450B-A705-883A74C22741}">
      <dsp:nvSpPr>
        <dsp:cNvPr id="0" name=""/>
        <dsp:cNvSpPr/>
      </dsp:nvSpPr>
      <dsp:spPr>
        <a:xfrm>
          <a:off x="0" y="1631751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A6B426-96C1-4D9C-890B-F75686E79530}">
      <dsp:nvSpPr>
        <dsp:cNvPr id="0" name=""/>
        <dsp:cNvSpPr/>
      </dsp:nvSpPr>
      <dsp:spPr>
        <a:xfrm>
          <a:off x="0" y="1631751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chemeClr val="tx1"/>
              </a:solidFill>
            </a:rPr>
            <a:t>Ileus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1631751"/>
        <a:ext cx="7886700" cy="407937"/>
      </dsp:txXfrm>
    </dsp:sp>
    <dsp:sp modelId="{478A08B3-318D-4018-88D6-30FBDFA51F51}">
      <dsp:nvSpPr>
        <dsp:cNvPr id="0" name=""/>
        <dsp:cNvSpPr/>
      </dsp:nvSpPr>
      <dsp:spPr>
        <a:xfrm>
          <a:off x="0" y="2039690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D020E-CBCA-4A0F-9BBA-5ECD9D2AD163}">
      <dsp:nvSpPr>
        <dsp:cNvPr id="0" name=""/>
        <dsp:cNvSpPr/>
      </dsp:nvSpPr>
      <dsp:spPr>
        <a:xfrm>
          <a:off x="0" y="2039689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Hernien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0" y="2039689"/>
        <a:ext cx="7886700" cy="407937"/>
      </dsp:txXfrm>
    </dsp:sp>
    <dsp:sp modelId="{DB08ED43-AB26-4BEA-8667-67EA633B8BF2}">
      <dsp:nvSpPr>
        <dsp:cNvPr id="0" name=""/>
        <dsp:cNvSpPr/>
      </dsp:nvSpPr>
      <dsp:spPr>
        <a:xfrm>
          <a:off x="0" y="2447628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DA04-7856-4C10-B221-8F8DC65EDEBF}">
      <dsp:nvSpPr>
        <dsp:cNvPr id="0" name=""/>
        <dsp:cNvSpPr/>
      </dsp:nvSpPr>
      <dsp:spPr>
        <a:xfrm>
          <a:off x="0" y="2447627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>
              <a:solidFill>
                <a:srgbClr val="FF0000"/>
              </a:solidFill>
            </a:rPr>
            <a:t>Tumoren (insbesondere Kolonrahmen)</a:t>
          </a:r>
          <a:endParaRPr lang="en-US" sz="1800" kern="1200" dirty="0">
            <a:solidFill>
              <a:srgbClr val="FF0000"/>
            </a:solidFill>
          </a:endParaRPr>
        </a:p>
      </dsp:txBody>
      <dsp:txXfrm>
        <a:off x="0" y="2447627"/>
        <a:ext cx="7886700" cy="407937"/>
      </dsp:txXfrm>
    </dsp:sp>
    <dsp:sp modelId="{729BFE8D-3F97-4367-8430-D4282CB14C5F}">
      <dsp:nvSpPr>
        <dsp:cNvPr id="0" name=""/>
        <dsp:cNvSpPr/>
      </dsp:nvSpPr>
      <dsp:spPr>
        <a:xfrm>
          <a:off x="0" y="2855565"/>
          <a:ext cx="78867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ECAA5-37E2-421C-8956-791D056BA626}">
      <dsp:nvSpPr>
        <dsp:cNvPr id="0" name=""/>
        <dsp:cNvSpPr/>
      </dsp:nvSpPr>
      <dsp:spPr>
        <a:xfrm>
          <a:off x="0" y="2855565"/>
          <a:ext cx="7886700" cy="407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(Invagination), (Ischämie), …</a:t>
          </a:r>
          <a:endParaRPr lang="en-US" sz="1800" kern="1200" dirty="0"/>
        </a:p>
      </dsp:txBody>
      <dsp:txXfrm>
        <a:off x="0" y="2855565"/>
        <a:ext cx="7886700" cy="407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A98AA-4FE5-1E43-8056-7FFA4A6DFD4A}" type="datetimeFigureOut">
              <a:rPr lang="de-CH" smtClean="0"/>
              <a:pPr/>
              <a:t>09.09.2026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0E5C4-2711-2A49-AC40-5767100F3DB0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3A333-192D-D943-B0D3-21FA8CA44DFC}" type="datetimeFigureOut">
              <a:rPr lang="de-CH" smtClean="0"/>
              <a:pPr/>
              <a:t>09.09.2026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292" y="4714399"/>
            <a:ext cx="5434330" cy="4466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7745" y="9427075"/>
            <a:ext cx="2943596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606D7-7DC3-314E-AD39-7EA3AD16C509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606D7-7DC3-314E-AD39-7EA3AD16C509}" type="slidenum">
              <a:rPr lang="de-CH" smtClean="0"/>
              <a:pPr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42870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/>
              <a:t>Master-Untertitelformat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A4B06-FB3D-43A4-8D2A-3978500A0398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10E09-F9DD-4829-B7F3-94651DA7037F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549525" y="6381750"/>
            <a:ext cx="4044950" cy="365125"/>
          </a:xfrm>
        </p:spPr>
        <p:txBody>
          <a:bodyPr/>
          <a:lstStyle>
            <a:lvl1pPr>
              <a:defRPr sz="800"/>
            </a:lvl1pPr>
          </a:lstStyle>
          <a:p>
            <a:r>
              <a:rPr lang="de-DE"/>
              <a:t>T. Chlibec - interdisziplinäres Ultraschallzentrum Rorschach - swisssono.ch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B8251-EC4F-4FAF-AE2B-583594FEB71A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28A7-5B89-4E54-93EB-A4AB2D081008}" type="datetime1">
              <a:rPr lang="de-CH" smtClean="0"/>
              <a:t>09.09.2026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5D4FE-38C0-4159-B9F6-B29C7537CC72}" type="datetime1">
              <a:rPr lang="de-CH" smtClean="0"/>
              <a:t>09.09.2026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EA7ED-029A-4EF3-84D0-54B5BE5589DC}" type="datetime1">
              <a:rPr lang="de-CH" smtClean="0"/>
              <a:t>09.09.2026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2602-026D-480C-AE68-E5B267C603E8}" type="datetime1">
              <a:rPr lang="de-CH" smtClean="0"/>
              <a:t>09.09.2026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61D97-3B46-4392-BA8C-C6CD89D8EC0D}" type="datetime1">
              <a:rPr lang="de-CH" smtClean="0"/>
              <a:t>09.09.2026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95A1-9C6F-4287-9B35-7B688B2127E0}" type="datetime1">
              <a:rPr lang="de-CH" smtClean="0"/>
              <a:t>09.09.2026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0764-E525-4FB6-9A06-D74051D9530D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6B950-9E51-439D-915E-E6F80D8388EC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CH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E69F5-4EFD-4F77-8BC0-6DEA58DA1077}" type="datetime1">
              <a:rPr lang="de-CH" smtClean="0"/>
              <a:t>09.09.2026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EA6BB-6210-B742-9BEE-7ECD073DB2BB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g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11.jp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1.jp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31.jp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31.jp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9.sv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9.sv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12.jpg"/><Relationship Id="rId4" Type="http://schemas.openxmlformats.org/officeDocument/2006/relationships/image" Target="../media/image1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9.sv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12.jpg"/><Relationship Id="rId4" Type="http://schemas.openxmlformats.org/officeDocument/2006/relationships/image" Target="../media/image1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43.png"/><Relationship Id="rId5" Type="http://schemas.openxmlformats.org/officeDocument/2006/relationships/image" Target="../media/image39.jpg"/><Relationship Id="rId4" Type="http://schemas.openxmlformats.org/officeDocument/2006/relationships/image" Target="../media/image4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5" Type="http://schemas.openxmlformats.org/officeDocument/2006/relationships/image" Target="../media/image47.jpg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5" Type="http://schemas.openxmlformats.org/officeDocument/2006/relationships/image" Target="../media/image47.jp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9.svg"/><Relationship Id="rId5" Type="http://schemas.openxmlformats.org/officeDocument/2006/relationships/image" Target="../media/image42.jp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sv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sv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038E79-EE96-DBA4-7566-74236193C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203799-2AC8-1010-4AA3-28751BEF7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e-CH" dirty="0"/>
              <a:t>Handwerklicher Darmsonografie Refresher DLT 2025 Teil 2 des Vortrages</a:t>
            </a:r>
          </a:p>
          <a:p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8674430-2525-2BB5-36BA-4C019B789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58167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56EC7-09DB-72C8-B2F5-B9D2C374A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35A17D-025A-D1AA-B6EC-E958F794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Pathologien</a:t>
            </a:r>
            <a:endParaRPr lang="de-CH" dirty="0"/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C8F5BBF7-4F7E-4788-6AA9-B48F6F244DA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E321E9E-0E4E-2734-AC5D-32DECFBDE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86133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FCDB7B-7965-464F-ADAA-85EFA6863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Normalbefund </a:t>
            </a:r>
            <a:r>
              <a:rPr lang="de-DE" dirty="0" err="1"/>
              <a:t>vs</a:t>
            </a:r>
            <a:r>
              <a:rPr lang="de-DE" dirty="0"/>
              <a:t> Kolitis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80DB1A-E33D-4A7F-A415-EB995AC37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AF3A86-491C-41AA-9364-E2C03B688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M202108191726519040001">
            <a:hlinkClick r:id="" action="ppaction://media"/>
            <a:extLst>
              <a:ext uri="{FF2B5EF4-FFF2-40B4-BE49-F238E27FC236}">
                <a16:creationId xmlns:a16="http://schemas.microsoft.com/office/drawing/2014/main" id="{8073AEE2-E8F4-40B5-B6A8-8A5B7E42CB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2901" y="1370013"/>
            <a:ext cx="6034087" cy="4525963"/>
          </a:xfrm>
          <a:prstGeom prst="rect">
            <a:avLst/>
          </a:prstGeom>
        </p:spPr>
      </p:pic>
      <p:pic>
        <p:nvPicPr>
          <p:cNvPr id="5" name="Picture 5" descr="975us5">
            <a:extLst>
              <a:ext uri="{FF2B5EF4-FFF2-40B4-BE49-F238E27FC236}">
                <a16:creationId xmlns:a16="http://schemas.microsoft.com/office/drawing/2014/main" id="{BBAD091B-7318-402C-BBAF-C5237F88A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774" y="1370013"/>
            <a:ext cx="5394325" cy="449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57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06A2F5-2335-5FDB-0DCB-875EF4CDE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Kolitis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3787F8A-1881-497F-086A-F1DA92F70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7" name="M202506111143285700001">
            <a:hlinkClick r:id="" action="ppaction://media"/>
            <a:extLst>
              <a:ext uri="{FF2B5EF4-FFF2-40B4-BE49-F238E27FC236}">
                <a16:creationId xmlns:a16="http://schemas.microsoft.com/office/drawing/2014/main" id="{88C7AA7E-2F25-D325-7A59-B0D33AF251D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9275" y="1202076"/>
            <a:ext cx="6565449" cy="4924087"/>
          </a:xfrm>
        </p:spPr>
      </p:pic>
    </p:spTree>
    <p:extLst>
      <p:ext uri="{BB962C8B-B14F-4D97-AF65-F5344CB8AC3E}">
        <p14:creationId xmlns:p14="http://schemas.microsoft.com/office/powerpoint/2010/main" val="353995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9EE0B-5225-A2DC-D364-D860B3403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Pankolitis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637F34-3752-7604-6308-B981404C4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FADE7FA8-B54E-7ECA-220A-80D08398B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86125"/>
            <a:ext cx="4711700" cy="3435350"/>
          </a:xfrm>
          <a:prstGeom prst="rect">
            <a:avLst/>
          </a:prstGeom>
        </p:spPr>
      </p:pic>
      <p:pic>
        <p:nvPicPr>
          <p:cNvPr id="12" name="Grafik 11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6735E399-CF99-7B50-FF42-82A4BD32F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77" y="881228"/>
            <a:ext cx="4553360" cy="2866930"/>
          </a:xfrm>
          <a:prstGeom prst="rect">
            <a:avLst/>
          </a:prstGeom>
        </p:spPr>
      </p:pic>
      <p:pic>
        <p:nvPicPr>
          <p:cNvPr id="6" name="Inhaltsplatzhalter 5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E99F078A-E384-7C42-D982-2E66E0D448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6925" r="15528"/>
          <a:stretch>
            <a:fillRect/>
          </a:stretch>
        </p:blipFill>
        <p:spPr>
          <a:xfrm>
            <a:off x="4432300" y="936670"/>
            <a:ext cx="4711700" cy="3435350"/>
          </a:xfrm>
        </p:spPr>
      </p:pic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AE09A6F9-B6A5-1A53-B476-E122E9A65F63}"/>
              </a:ext>
            </a:extLst>
          </p:cNvPr>
          <p:cNvCxnSpPr>
            <a:cxnSpLocks/>
          </p:cNvCxnSpPr>
          <p:nvPr/>
        </p:nvCxnSpPr>
        <p:spPr>
          <a:xfrm flipV="1">
            <a:off x="1872560" y="4916556"/>
            <a:ext cx="1353930" cy="7200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30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EA36AB-D07E-8D5F-6ABD-A820452FC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Campylobacter Colitis mit Divertikel</a:t>
            </a:r>
            <a:endParaRPr lang="de-CH" dirty="0"/>
          </a:p>
        </p:txBody>
      </p:sp>
      <p:pic>
        <p:nvPicPr>
          <p:cNvPr id="5" name="CampylobacterKolitisM202508260927089790001">
            <a:hlinkClick r:id="" action="ppaction://media"/>
            <a:extLst>
              <a:ext uri="{FF2B5EF4-FFF2-40B4-BE49-F238E27FC236}">
                <a16:creationId xmlns:a16="http://schemas.microsoft.com/office/drawing/2014/main" id="{B8896CBA-D1BD-20C1-94E7-BA22DA90016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673ACB6-D074-3C6E-7791-4A4169C43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853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EA36AB-D07E-8D5F-6ABD-A820452FC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Campylobacter Colitis mit Divertikel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673ACB6-D074-3C6E-7791-4A4169C43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7" name="CampylobacterKolitislongM202508260928008320001">
            <a:hlinkClick r:id="" action="ppaction://media"/>
            <a:extLst>
              <a:ext uri="{FF2B5EF4-FFF2-40B4-BE49-F238E27FC236}">
                <a16:creationId xmlns:a16="http://schemas.microsoft.com/office/drawing/2014/main" id="{1F204BAD-8E1C-BE93-EF63-4DEFAD02C90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</p:spTree>
    <p:extLst>
      <p:ext uri="{BB962C8B-B14F-4D97-AF65-F5344CB8AC3E}">
        <p14:creationId xmlns:p14="http://schemas.microsoft.com/office/powerpoint/2010/main" val="205101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39A777-CFA5-C982-C67D-3A16F74D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Kolitis (… auch CED)</a:t>
            </a:r>
            <a:endParaRPr lang="de-CH" dirty="0"/>
          </a:p>
        </p:txBody>
      </p:sp>
      <p:pic>
        <p:nvPicPr>
          <p:cNvPr id="5" name="Inhaltsplatzhalter 5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8FFF5DCA-1437-4A2B-7AC9-E82D5FF4051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2471" r="37112" b="-2"/>
          <a:stretch>
            <a:fillRect/>
          </a:stretch>
        </p:blipFill>
        <p:spPr>
          <a:xfrm>
            <a:off x="457200" y="1600200"/>
            <a:ext cx="4038600" cy="4525963"/>
          </a:xfrm>
          <a:noFill/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7A62612-826E-BA94-802A-BBD2DB188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69076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/>
              <a:t>Langstreckige</a:t>
            </a:r>
            <a:r>
              <a:rPr lang="en-US" sz="2400" dirty="0"/>
              <a:t>, </a:t>
            </a:r>
            <a:r>
              <a:rPr lang="en-US" sz="2400" dirty="0" err="1"/>
              <a:t>meist</a:t>
            </a:r>
            <a:r>
              <a:rPr lang="en-US" sz="2400" dirty="0"/>
              <a:t> </a:t>
            </a:r>
            <a:r>
              <a:rPr lang="en-US" sz="2400" dirty="0" err="1"/>
              <a:t>hypoechogene</a:t>
            </a:r>
            <a:r>
              <a:rPr lang="en-US" sz="2400" dirty="0"/>
              <a:t> </a:t>
            </a:r>
            <a:r>
              <a:rPr lang="en-US" sz="2400" dirty="0" err="1"/>
              <a:t>Wandverdickung</a:t>
            </a:r>
            <a:r>
              <a:rPr lang="en-US" sz="2400" dirty="0"/>
              <a:t> (“</a:t>
            </a:r>
            <a:r>
              <a:rPr lang="en-US" sz="2400" dirty="0" err="1"/>
              <a:t>Kokarde</a:t>
            </a:r>
            <a:r>
              <a:rPr lang="en-US" sz="2400" dirty="0"/>
              <a:t>”)</a:t>
            </a:r>
          </a:p>
          <a:p>
            <a:r>
              <a:rPr lang="en-US" sz="2400" dirty="0" err="1"/>
              <a:t>Ggf</a:t>
            </a:r>
            <a:r>
              <a:rPr lang="en-US" sz="2400" dirty="0"/>
              <a:t>. </a:t>
            </a:r>
            <a:r>
              <a:rPr lang="en-US" sz="2400" dirty="0" err="1"/>
              <a:t>Gaseinschlüsse</a:t>
            </a:r>
            <a:r>
              <a:rPr lang="en-US" sz="2400" dirty="0"/>
              <a:t> in der </a:t>
            </a:r>
            <a:r>
              <a:rPr lang="en-US" sz="2400" dirty="0" err="1"/>
              <a:t>Darmwand</a:t>
            </a:r>
            <a:endParaRPr lang="en-US" sz="2400" dirty="0"/>
          </a:p>
          <a:p>
            <a:r>
              <a:rPr lang="en-US" sz="2400" dirty="0" err="1"/>
              <a:t>Abszesse</a:t>
            </a:r>
            <a:r>
              <a:rPr lang="en-US" sz="2400" dirty="0"/>
              <a:t>?</a:t>
            </a:r>
          </a:p>
          <a:p>
            <a:r>
              <a:rPr lang="en-US" sz="2400" dirty="0" err="1"/>
              <a:t>Lymphknoten</a:t>
            </a:r>
            <a:r>
              <a:rPr lang="en-US" sz="2400" dirty="0"/>
              <a:t>?</a:t>
            </a:r>
          </a:p>
          <a:p>
            <a:r>
              <a:rPr lang="en-US" sz="2400" dirty="0"/>
              <a:t>Colitis </a:t>
            </a:r>
            <a:r>
              <a:rPr lang="en-US" sz="2400" dirty="0" err="1"/>
              <a:t>ulcerosa</a:t>
            </a:r>
            <a:r>
              <a:rPr lang="en-US" sz="2400" dirty="0"/>
              <a:t>: </a:t>
            </a:r>
            <a:r>
              <a:rPr lang="en-US" sz="2400" dirty="0" err="1"/>
              <a:t>mukosale</a:t>
            </a:r>
            <a:r>
              <a:rPr lang="en-US" sz="2400" dirty="0"/>
              <a:t> </a:t>
            </a:r>
            <a:r>
              <a:rPr lang="en-US" sz="2400" dirty="0" err="1"/>
              <a:t>Entzündung</a:t>
            </a:r>
            <a:r>
              <a:rPr lang="en-US" sz="2400" dirty="0"/>
              <a:t>, </a:t>
            </a:r>
            <a:r>
              <a:rPr lang="en-US" sz="2400" dirty="0" err="1"/>
              <a:t>kontinuierlich</a:t>
            </a:r>
            <a:r>
              <a:rPr lang="en-US" sz="2400" dirty="0"/>
              <a:t> von rectal </a:t>
            </a:r>
            <a:r>
              <a:rPr lang="en-US" sz="2400" dirty="0" err="1"/>
              <a:t>gegen</a:t>
            </a:r>
            <a:r>
              <a:rPr lang="en-US" sz="2400" dirty="0"/>
              <a:t> proximal</a:t>
            </a:r>
          </a:p>
          <a:p>
            <a:r>
              <a:rPr lang="en-US" sz="2400" dirty="0"/>
              <a:t>M. Crohn: </a:t>
            </a:r>
            <a:r>
              <a:rPr lang="en-US" sz="2400" dirty="0" err="1"/>
              <a:t>diskontinuierlich</a:t>
            </a:r>
            <a:r>
              <a:rPr lang="en-US" sz="2400" dirty="0"/>
              <a:t>, </a:t>
            </a:r>
            <a:r>
              <a:rPr lang="en-US" sz="2400" dirty="0" err="1"/>
              <a:t>transmurale</a:t>
            </a:r>
            <a:r>
              <a:rPr lang="en-US" sz="2400" dirty="0"/>
              <a:t> </a:t>
            </a:r>
            <a:r>
              <a:rPr lang="en-US" sz="2400" dirty="0" err="1"/>
              <a:t>Entzündung</a:t>
            </a:r>
            <a:r>
              <a:rPr lang="en-US" sz="2400" dirty="0"/>
              <a:t>. </a:t>
            </a:r>
            <a:r>
              <a:rPr lang="en-US" sz="2400" dirty="0" err="1"/>
              <a:t>Fisteln</a:t>
            </a:r>
            <a:r>
              <a:rPr lang="en-US" sz="2400" dirty="0"/>
              <a:t>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AAB7398-FD12-4167-A0F4-53F667F52599}"/>
              </a:ext>
            </a:extLst>
          </p:cNvPr>
          <p:cNvSpPr txBox="1"/>
          <p:nvPr/>
        </p:nvSpPr>
        <p:spPr>
          <a:xfrm>
            <a:off x="3022184" y="896446"/>
            <a:ext cx="30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Sensitivität 90%, Spezifität 96%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1B373979-83DA-D7CE-D0FA-5FBF2D77D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  <p:pic>
        <p:nvPicPr>
          <p:cNvPr id="4" name="Grafik 3" descr="Post-it-Notizen mit einfarbiger Füllung">
            <a:extLst>
              <a:ext uri="{FF2B5EF4-FFF2-40B4-BE49-F238E27FC236}">
                <a16:creationId xmlns:a16="http://schemas.microsoft.com/office/drawing/2014/main" id="{6BC11AD9-F67B-9493-CDD9-11D8D57B65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82EE2B3-29C2-EBFB-2E6A-0BD37D77A505}"/>
              </a:ext>
            </a:extLst>
          </p:cNvPr>
          <p:cNvSpPr txBox="1"/>
          <p:nvPr/>
        </p:nvSpPr>
        <p:spPr>
          <a:xfrm>
            <a:off x="6011908" y="1007743"/>
            <a:ext cx="1141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 im Anhang 9)</a:t>
            </a:r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267626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85CDEE-C843-0D15-43D0-71D84EE1B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Tipps zur Untersuchung des Kolon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5023EC-A2DE-984D-FECD-A2715A99F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6935" y="1600201"/>
            <a:ext cx="3729520" cy="426634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de-CH" dirty="0"/>
          </a:p>
          <a:p>
            <a:r>
              <a:rPr lang="de-CH" sz="2800" dirty="0"/>
              <a:t>suche das </a:t>
            </a:r>
            <a:r>
              <a:rPr lang="de-CH" sz="2800" dirty="0" err="1"/>
              <a:t>lateralste</a:t>
            </a:r>
            <a:r>
              <a:rPr lang="de-CH" sz="2800" dirty="0"/>
              <a:t> Gas im Querschnitt</a:t>
            </a:r>
          </a:p>
          <a:p>
            <a:r>
              <a:rPr lang="de-CH" sz="2800" dirty="0"/>
              <a:t>Hilfe durch Os Ilium, </a:t>
            </a:r>
            <a:r>
              <a:rPr lang="de-CH" sz="2800" dirty="0" err="1"/>
              <a:t>M.Iliacus</a:t>
            </a:r>
            <a:endParaRPr lang="de-CH" sz="2800" dirty="0"/>
          </a:p>
          <a:p>
            <a:r>
              <a:rPr lang="de-CH" sz="2800" dirty="0"/>
              <a:t>Folge dem Gas</a:t>
            </a:r>
          </a:p>
          <a:p>
            <a:r>
              <a:rPr lang="de-CH" sz="2800" dirty="0" err="1"/>
              <a:t>Rez</a:t>
            </a:r>
            <a:r>
              <a:rPr lang="de-CH" sz="2800" dirty="0"/>
              <a:t>. leichte Kompression mit Schallkopf</a:t>
            </a:r>
          </a:p>
          <a:p>
            <a:r>
              <a:rPr lang="de-CH" sz="2800" dirty="0"/>
              <a:t>Schallkopf trans von cranial nach caudal und zurück bewegen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A23741-7A4C-7DFB-DE3F-1001B2244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Inhaltsplatzhalter 5" descr="Ein Bild, das Person, Gliedmaße, Frau enthält.&#10;&#10;KI-generierte Inhalte können fehlerhaft sein.">
            <a:extLst>
              <a:ext uri="{FF2B5EF4-FFF2-40B4-BE49-F238E27FC236}">
                <a16:creationId xmlns:a16="http://schemas.microsoft.com/office/drawing/2014/main" id="{4C8428C3-32D3-1EC6-A375-E1964F259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96" y="1105284"/>
            <a:ext cx="2126749" cy="1595062"/>
          </a:xfrm>
          <a:prstGeom prst="rect">
            <a:avLst/>
          </a:prstGeom>
        </p:spPr>
      </p:pic>
      <p:pic>
        <p:nvPicPr>
          <p:cNvPr id="6" name="Grafik 5" descr="Ein Bild, das Person, Fleisch, Vene, Verletzung enthält.&#10;&#10;KI-generierte Inhalte können fehlerhaft sein.">
            <a:extLst>
              <a:ext uri="{FF2B5EF4-FFF2-40B4-BE49-F238E27FC236}">
                <a16:creationId xmlns:a16="http://schemas.microsoft.com/office/drawing/2014/main" id="{952C3EA2-4351-FD40-75F5-5C3F4D906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85" y="4856883"/>
            <a:ext cx="2126749" cy="1595062"/>
          </a:xfrm>
          <a:prstGeom prst="rect">
            <a:avLst/>
          </a:prstGeom>
        </p:spPr>
      </p:pic>
      <p:pic>
        <p:nvPicPr>
          <p:cNvPr id="7" name="Grafik 6" descr="Ein Bild, das Person, Gesundheitsversorgung, medizinische Ausrüstung, medizinisch enthält.&#10;&#10;KI-generierte Inhalte können fehlerhaft sein.">
            <a:extLst>
              <a:ext uri="{FF2B5EF4-FFF2-40B4-BE49-F238E27FC236}">
                <a16:creationId xmlns:a16="http://schemas.microsoft.com/office/drawing/2014/main" id="{7AF0BFBB-0C80-E1B9-E234-1DF54F004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81" y="3065650"/>
            <a:ext cx="2126749" cy="159506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86558DB-6B45-2A86-996E-10EB8BB87873}"/>
              </a:ext>
            </a:extLst>
          </p:cNvPr>
          <p:cNvSpPr txBox="1"/>
          <p:nvPr/>
        </p:nvSpPr>
        <p:spPr>
          <a:xfrm>
            <a:off x="2355745" y="2106342"/>
            <a:ext cx="1389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Cökalpol</a:t>
            </a:r>
            <a:r>
              <a:rPr lang="de-DE" dirty="0"/>
              <a:t>, </a:t>
            </a:r>
          </a:p>
          <a:p>
            <a:r>
              <a:rPr lang="de-DE" dirty="0"/>
              <a:t>C. </a:t>
            </a:r>
            <a:r>
              <a:rPr lang="de-DE" dirty="0" err="1"/>
              <a:t>aszendens</a:t>
            </a:r>
            <a:endParaRPr lang="de-CH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60D4FA4-CFD9-6F42-06E4-DA26F9037C35}"/>
              </a:ext>
            </a:extLst>
          </p:cNvPr>
          <p:cNvSpPr txBox="1"/>
          <p:nvPr/>
        </p:nvSpPr>
        <p:spPr>
          <a:xfrm>
            <a:off x="2366623" y="4331468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C. transversum</a:t>
            </a:r>
            <a:endParaRPr lang="de-CH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FFB9898-6C87-62A0-D66A-535D13735D71}"/>
              </a:ext>
            </a:extLst>
          </p:cNvPr>
          <p:cNvSpPr txBox="1"/>
          <p:nvPr/>
        </p:nvSpPr>
        <p:spPr>
          <a:xfrm>
            <a:off x="228996" y="6398696"/>
            <a:ext cx="2189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C. </a:t>
            </a:r>
            <a:r>
              <a:rPr lang="de-DE" dirty="0" err="1"/>
              <a:t>deszendens</a:t>
            </a:r>
            <a:r>
              <a:rPr lang="de-DE" dirty="0"/>
              <a:t>, Sigma</a:t>
            </a:r>
            <a:endParaRPr lang="de-CH" dirty="0"/>
          </a:p>
        </p:txBody>
      </p:sp>
      <p:pic>
        <p:nvPicPr>
          <p:cNvPr id="13" name="Grafik 12" descr="Ein Bild, das medizinische Ausrüstung, medizinisch, Person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A894733E-9EA2-29FA-5560-AB0D40353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536" y="5592977"/>
            <a:ext cx="1060738" cy="858968"/>
          </a:xfrm>
          <a:prstGeom prst="rect">
            <a:avLst/>
          </a:prstGeom>
        </p:spPr>
      </p:pic>
      <p:pic>
        <p:nvPicPr>
          <p:cNvPr id="8" name="Grafik 7" descr="Post-it-Notizen mit einfarbiger Füllung">
            <a:extLst>
              <a:ext uri="{FF2B5EF4-FFF2-40B4-BE49-F238E27FC236}">
                <a16:creationId xmlns:a16="http://schemas.microsoft.com/office/drawing/2014/main" id="{234BE1DA-F826-8286-CE65-13B6E3EFE3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2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CH" dirty="0"/>
              <a:t>Divertikulitis (DD Colitis)</a:t>
            </a:r>
          </a:p>
        </p:txBody>
      </p:sp>
      <p:pic>
        <p:nvPicPr>
          <p:cNvPr id="5" name="DivertikulitisM201706190905326490003 (Konvertiert) Kopie">
            <a:hlinkClick r:id="" action="ppaction://media"/>
            <a:extLst>
              <a:ext uri="{FF2B5EF4-FFF2-40B4-BE49-F238E27FC236}">
                <a16:creationId xmlns:a16="http://schemas.microsoft.com/office/drawing/2014/main" id="{03D90D45-3230-4FBC-AFEF-07826F16D87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  <a:noFill/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303D71B-0D8B-A04F-A52D-EDD643ED7CDE}"/>
              </a:ext>
            </a:extLst>
          </p:cNvPr>
          <p:cNvSpPr txBox="1"/>
          <p:nvPr/>
        </p:nvSpPr>
        <p:spPr>
          <a:xfrm>
            <a:off x="2273354" y="966040"/>
            <a:ext cx="4974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In der Regel „kurzstreckige“ Darmwandentzündung</a:t>
            </a: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04E656-3177-1899-CDA2-BAC528694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Divertikulitis</a:t>
            </a:r>
            <a:endParaRPr lang="de-CH" dirty="0"/>
          </a:p>
        </p:txBody>
      </p:sp>
      <p:pic>
        <p:nvPicPr>
          <p:cNvPr id="5" name="DivertikulitisM202509091457165180001">
            <a:hlinkClick r:id="" action="ppaction://media"/>
            <a:extLst>
              <a:ext uri="{FF2B5EF4-FFF2-40B4-BE49-F238E27FC236}">
                <a16:creationId xmlns:a16="http://schemas.microsoft.com/office/drawing/2014/main" id="{3B76BCE4-3E67-9D52-22D3-BB6075ABB8C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7082" y="1263000"/>
            <a:ext cx="6547334" cy="4910932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8F35C1C-7A20-3BC1-61B0-EE02934BE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762F946-7A3C-29D1-6160-9637FDE8195E}"/>
              </a:ext>
            </a:extLst>
          </p:cNvPr>
          <p:cNvSpPr txBox="1"/>
          <p:nvPr/>
        </p:nvSpPr>
        <p:spPr>
          <a:xfrm>
            <a:off x="7854416" y="2998257"/>
            <a:ext cx="1289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„Bright </a:t>
            </a:r>
            <a:r>
              <a:rPr lang="de-DE" dirty="0" err="1"/>
              <a:t>Ear</a:t>
            </a:r>
            <a:r>
              <a:rPr lang="de-DE" dirty="0"/>
              <a:t>“</a:t>
            </a:r>
            <a:endParaRPr lang="de-CH" dirty="0"/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99BE5CC0-43E0-1A19-D636-4F952F743F8D}"/>
              </a:ext>
            </a:extLst>
          </p:cNvPr>
          <p:cNvCxnSpPr>
            <a:cxnSpLocks/>
          </p:cNvCxnSpPr>
          <p:nvPr/>
        </p:nvCxnSpPr>
        <p:spPr>
          <a:xfrm flipH="1">
            <a:off x="5126804" y="3384245"/>
            <a:ext cx="2897313" cy="5856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08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3003E-EE3E-4668-985B-6EC1FBA6C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Divertikulitis</a:t>
            </a:r>
          </a:p>
        </p:txBody>
      </p:sp>
      <p:pic>
        <p:nvPicPr>
          <p:cNvPr id="5" name="14-05-14-172518_SCHÜRCH_20140514_172518_0003">
            <a:hlinkClick r:id="" action="ppaction://media"/>
            <a:extLst>
              <a:ext uri="{FF2B5EF4-FFF2-40B4-BE49-F238E27FC236}">
                <a16:creationId xmlns:a16="http://schemas.microsoft.com/office/drawing/2014/main" id="{6B8986C6-9EC5-4713-929A-95A33F8ADB1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2075" y="1600200"/>
            <a:ext cx="6419850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2A13F2-DB08-498F-B22F-26D7980F9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4722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49681E-010C-45F8-8EE8-8FA09D022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Divertikulitis II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8FA76A7A-227B-4408-A353-45093A6020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031" y="902738"/>
            <a:ext cx="5324475" cy="3248025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8A9827A-233A-4C60-B6FE-FDE1A17B1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121F16E-E191-40F3-AF2D-9515EFD1C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254" y="3146425"/>
            <a:ext cx="5438775" cy="3209925"/>
          </a:xfrm>
          <a:prstGeom prst="rect">
            <a:avLst/>
          </a:prstGeom>
        </p:spPr>
      </p:pic>
      <p:pic>
        <p:nvPicPr>
          <p:cNvPr id="9" name="Picture 10" descr="975us1">
            <a:extLst>
              <a:ext uri="{FF2B5EF4-FFF2-40B4-BE49-F238E27FC236}">
                <a16:creationId xmlns:a16="http://schemas.microsoft.com/office/drawing/2014/main" id="{A576F396-ED46-4E80-A3BD-B92B93DF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1" y="4264764"/>
            <a:ext cx="2633980" cy="219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20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553F928-61E0-B06F-B519-505EFFBE4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27C770-F49F-FEDA-B472-4515A2320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Divertikulitis II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5AAE5287-A1BE-4A21-CF63-5A1417462F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6692" y="1005480"/>
            <a:ext cx="5324475" cy="3248025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144238-935D-BDD2-CE28-E257DFC79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D90E82-B35C-D15C-2079-CB78C4947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472" y="3429000"/>
            <a:ext cx="5438775" cy="320992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3CD2BB4-78AB-F627-5B9E-13EDBEB588DD}"/>
              </a:ext>
            </a:extLst>
          </p:cNvPr>
          <p:cNvSpPr txBox="1"/>
          <p:nvPr/>
        </p:nvSpPr>
        <p:spPr>
          <a:xfrm>
            <a:off x="6046205" y="1116089"/>
            <a:ext cx="264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Unterbauch Längsschnitt !</a:t>
            </a:r>
            <a:endParaRPr lang="de-CH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6959E99-A557-C94C-6572-459A026ABE07}"/>
              </a:ext>
            </a:extLst>
          </p:cNvPr>
          <p:cNvSpPr txBox="1"/>
          <p:nvPr/>
        </p:nvSpPr>
        <p:spPr>
          <a:xfrm>
            <a:off x="6860989" y="3539609"/>
            <a:ext cx="1825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… dann Schallkopf unter Sicht drehen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7531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938CA-CF04-4F0A-9745-304DD69E2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Divertikulitis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AFA6BD-8B7D-48C8-B0DB-BC8B9E2F9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7D43B0A3-B169-D318-5F05-3A4D8B8C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878" y="929642"/>
            <a:ext cx="6642243" cy="528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2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6AE28-F61B-AAF3-354A-109044458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508A4A-D01B-4C83-8EEC-55D689C09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4" y="283092"/>
            <a:ext cx="8229600" cy="514099"/>
          </a:xfrm>
        </p:spPr>
        <p:txBody>
          <a:bodyPr/>
          <a:lstStyle/>
          <a:p>
            <a:r>
              <a:rPr lang="de-DE" dirty="0"/>
              <a:t>Divertikulitis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93613C-2E7D-782B-CEB8-16F23736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8306" y="1309562"/>
            <a:ext cx="3878494" cy="4525963"/>
          </a:xfrm>
        </p:spPr>
        <p:txBody>
          <a:bodyPr>
            <a:normAutofit fontScale="70000" lnSpcReduction="20000"/>
          </a:bodyPr>
          <a:lstStyle/>
          <a:p>
            <a:r>
              <a:rPr lang="de-DE" dirty="0"/>
              <a:t>Druckschmerz?</a:t>
            </a:r>
          </a:p>
          <a:p>
            <a:r>
              <a:rPr lang="de-DE" dirty="0"/>
              <a:t>Suche </a:t>
            </a:r>
            <a:r>
              <a:rPr lang="de-DE" dirty="0" err="1"/>
              <a:t>echoarme</a:t>
            </a:r>
            <a:r>
              <a:rPr lang="de-DE" dirty="0"/>
              <a:t> Wandverdickung (&gt;4mm) da, wo es weh tut. Oft cranial der Harnblase, im li Unterbauch und li in Verlängerung Colon </a:t>
            </a:r>
            <a:r>
              <a:rPr lang="de-DE" dirty="0" err="1"/>
              <a:t>deszendens</a:t>
            </a:r>
            <a:endParaRPr lang="de-DE" dirty="0"/>
          </a:p>
          <a:p>
            <a:r>
              <a:rPr lang="de-DE" dirty="0"/>
              <a:t>Divertikel zu sehen?</a:t>
            </a:r>
          </a:p>
          <a:p>
            <a:r>
              <a:rPr lang="de-DE" dirty="0"/>
              <a:t>„Bright </a:t>
            </a:r>
            <a:r>
              <a:rPr lang="de-DE" dirty="0" err="1"/>
              <a:t>ear</a:t>
            </a:r>
            <a:r>
              <a:rPr lang="de-DE" dirty="0"/>
              <a:t>?“</a:t>
            </a:r>
          </a:p>
          <a:p>
            <a:r>
              <a:rPr lang="de-DE" dirty="0"/>
              <a:t>Abszess, freie Flüssigkeit?</a:t>
            </a:r>
          </a:p>
          <a:p>
            <a:r>
              <a:rPr lang="de-DE" dirty="0"/>
              <a:t>Netzreaktion?</a:t>
            </a:r>
          </a:p>
          <a:p>
            <a:r>
              <a:rPr lang="de-DE" dirty="0"/>
              <a:t>Länge der Darmveränderung abschätzen/messen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8A23EC0-A880-B71A-846A-9DBE33727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D982F6DA-8D4A-5033-65D3-7544EF644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71" y="1499530"/>
            <a:ext cx="4465981" cy="355396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89F8C75-05E7-056D-067C-20E9B403ADF9}"/>
              </a:ext>
            </a:extLst>
          </p:cNvPr>
          <p:cNvSpPr txBox="1"/>
          <p:nvPr/>
        </p:nvSpPr>
        <p:spPr>
          <a:xfrm>
            <a:off x="2983712" y="781398"/>
            <a:ext cx="3176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Sensitivität und Spezifität &gt; 90%</a:t>
            </a:r>
          </a:p>
        </p:txBody>
      </p:sp>
      <p:pic>
        <p:nvPicPr>
          <p:cNvPr id="6" name="Grafik 5" descr="Post-it-Notizen mit einfarbiger Füllung">
            <a:extLst>
              <a:ext uri="{FF2B5EF4-FFF2-40B4-BE49-F238E27FC236}">
                <a16:creationId xmlns:a16="http://schemas.microsoft.com/office/drawing/2014/main" id="{2E057B51-1F5F-AF0B-CF45-3FC7979C03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57F2133-728B-C2AD-C094-C92138EC595D}"/>
              </a:ext>
            </a:extLst>
          </p:cNvPr>
          <p:cNvSpPr txBox="1"/>
          <p:nvPr/>
        </p:nvSpPr>
        <p:spPr>
          <a:xfrm>
            <a:off x="6023645" y="919898"/>
            <a:ext cx="1141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 im Anhang 9)</a:t>
            </a:r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359444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D7D0E5-30A5-1605-4FAA-D2D2E1AE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Divertikulitis</a:t>
            </a:r>
            <a:endParaRPr lang="de-CH" dirty="0"/>
          </a:p>
        </p:txBody>
      </p:sp>
      <p:pic>
        <p:nvPicPr>
          <p:cNvPr id="6" name="Inhaltsplatzhalter 5" descr="Ein Bild, das Text, Elektronik, Screenshot, Schrift enthält.&#10;&#10;KI-generierte Inhalte können fehlerhaft sein.">
            <a:extLst>
              <a:ext uri="{FF2B5EF4-FFF2-40B4-BE49-F238E27FC236}">
                <a16:creationId xmlns:a16="http://schemas.microsoft.com/office/drawing/2014/main" id="{B2AE2DAD-0B9A-DA7E-EA43-83848B946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6770" y="1600200"/>
            <a:ext cx="6350460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C6401F2-1535-2A13-3E1F-833BB07E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Grafik 2" descr="Post-it-Notizen mit einfarbiger Füllung">
            <a:extLst>
              <a:ext uri="{FF2B5EF4-FFF2-40B4-BE49-F238E27FC236}">
                <a16:creationId xmlns:a16="http://schemas.microsoft.com/office/drawing/2014/main" id="{800E6D64-68D1-2643-8625-5772DBF0A6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096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F34D6-C53C-6EC0-E53D-254487C26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E8729F-158E-0F2E-56FF-FF78D739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Tipps zur Untersuchung der </a:t>
            </a:r>
            <a:r>
              <a:rPr lang="de-CH" dirty="0" err="1"/>
              <a:t>Sigmaregion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BEA2A7-4307-09A3-20F6-D1291F217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806" y="1600200"/>
            <a:ext cx="4196993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de-CH" dirty="0"/>
          </a:p>
          <a:p>
            <a:r>
              <a:rPr lang="de-CH" sz="2600" dirty="0"/>
              <a:t>suche das </a:t>
            </a:r>
            <a:r>
              <a:rPr lang="de-CH" sz="2600" dirty="0" err="1"/>
              <a:t>lateralste</a:t>
            </a:r>
            <a:r>
              <a:rPr lang="de-CH" sz="2600" dirty="0"/>
              <a:t> Gas im Querschnitt li, Hilfe durch Os Ilium, </a:t>
            </a:r>
            <a:r>
              <a:rPr lang="de-CH" sz="2600" dirty="0" err="1"/>
              <a:t>M.Iliacus</a:t>
            </a:r>
            <a:endParaRPr lang="de-CH" sz="2600" dirty="0"/>
          </a:p>
          <a:p>
            <a:endParaRPr lang="de-CH" sz="2600" dirty="0"/>
          </a:p>
          <a:p>
            <a:r>
              <a:rPr lang="de-CH" sz="2600" dirty="0"/>
              <a:t>Oder Gas cranial der HB im UB Längsschnitt</a:t>
            </a:r>
          </a:p>
          <a:p>
            <a:endParaRPr lang="de-CH" sz="2600" dirty="0"/>
          </a:p>
          <a:p>
            <a:r>
              <a:rPr lang="de-CH" sz="2600" dirty="0"/>
              <a:t>Verfolge die Struktur </a:t>
            </a:r>
            <a:r>
              <a:rPr lang="de-CH" sz="2600" dirty="0" err="1"/>
              <a:t>long</a:t>
            </a:r>
            <a:r>
              <a:rPr lang="de-CH" sz="2600" dirty="0"/>
              <a:t> und trans</a:t>
            </a:r>
          </a:p>
          <a:p>
            <a:endParaRPr lang="de-CH" sz="2600" dirty="0"/>
          </a:p>
          <a:p>
            <a:r>
              <a:rPr lang="de-CH" sz="2600" dirty="0"/>
              <a:t>Registriere dann die Kokarde</a:t>
            </a:r>
          </a:p>
          <a:p>
            <a:endParaRPr lang="de-CH" sz="2600" dirty="0"/>
          </a:p>
          <a:p>
            <a:r>
              <a:rPr lang="de-CH" sz="2600" dirty="0"/>
              <a:t>Ev. Wechsel auf Linearsonde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394F893-FBE5-DD9C-6436-EEBD9BBB0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Grafik 5" descr="Ein Bild, das medizinische Ausrüstung, medizinisch, Person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AD9D7252-FBAB-8F11-716B-520F9E1EA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202" y="2955123"/>
            <a:ext cx="2183829" cy="1637872"/>
          </a:xfrm>
          <a:prstGeom prst="rect">
            <a:avLst/>
          </a:prstGeom>
        </p:spPr>
      </p:pic>
      <p:pic>
        <p:nvPicPr>
          <p:cNvPr id="8" name="Grafik 7" descr="Ein Bild, das Person, Fleisch, medizinisch, medizinische Ausrüstung enthält.&#10;&#10;KI-generierte Inhalte können fehlerhaft sein.">
            <a:extLst>
              <a:ext uri="{FF2B5EF4-FFF2-40B4-BE49-F238E27FC236}">
                <a16:creationId xmlns:a16="http://schemas.microsoft.com/office/drawing/2014/main" id="{140C5075-F816-7B29-85B3-11F43EEB3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68" y="1324349"/>
            <a:ext cx="2457807" cy="1843355"/>
          </a:xfrm>
          <a:prstGeom prst="rect">
            <a:avLst/>
          </a:prstGeom>
        </p:spPr>
      </p:pic>
      <p:pic>
        <p:nvPicPr>
          <p:cNvPr id="10" name="Grafik 9" descr="Ein Bild, das medizinische Ausrüstung, medizinisch, Gesundheitsversorgung, medizinischer Eingriff enthält.&#10;&#10;KI-generierte Inhalte können fehlerhaft sein.">
            <a:extLst>
              <a:ext uri="{FF2B5EF4-FFF2-40B4-BE49-F238E27FC236}">
                <a16:creationId xmlns:a16="http://schemas.microsoft.com/office/drawing/2014/main" id="{1C668CF4-82B6-B04A-B8B5-AFD649B7A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27" y="4380413"/>
            <a:ext cx="2327667" cy="1745750"/>
          </a:xfrm>
          <a:prstGeom prst="rect">
            <a:avLst/>
          </a:prstGeom>
        </p:spPr>
      </p:pic>
      <p:pic>
        <p:nvPicPr>
          <p:cNvPr id="5" name="Grafik 4" descr="Post-it-Notizen mit einfarbiger Füllung">
            <a:extLst>
              <a:ext uri="{FF2B5EF4-FFF2-40B4-BE49-F238E27FC236}">
                <a16:creationId xmlns:a16="http://schemas.microsoft.com/office/drawing/2014/main" id="{18055E11-0693-9AB1-AA78-39A3BA0403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FB3E92FA-F05A-1AF6-A7FA-560B9A82C298}"/>
              </a:ext>
            </a:extLst>
          </p:cNvPr>
          <p:cNvSpPr/>
          <p:nvPr/>
        </p:nvSpPr>
        <p:spPr>
          <a:xfrm>
            <a:off x="2305878" y="3246784"/>
            <a:ext cx="1727200" cy="1069008"/>
          </a:xfrm>
          <a:prstGeom prst="ellipse">
            <a:avLst/>
          </a:prstGeom>
          <a:noFill/>
          <a:ln w="317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0356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05F3A-14F3-F3BD-67FB-D77CC30D8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F2CCE-425F-C1E4-53CF-B524132A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Pathologien</a:t>
            </a:r>
            <a:endParaRPr lang="de-CH" dirty="0"/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0AD8C902-1728-1CAD-306D-FC73F5F85C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96843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F57FBCF-F0B4-77CE-A720-75FC6BE73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4781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7D7BA1-0B4C-4014-A148-AA6E4906D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Ileitis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5ED8AF36-4D1B-4563-8E16-D05775DA62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7361" y="775447"/>
            <a:ext cx="4454884" cy="3027857"/>
          </a:xfrm>
        </p:spPr>
      </p:pic>
      <p:pic>
        <p:nvPicPr>
          <p:cNvPr id="9" name="Inhaltsplatzhalter 8" descr="Ein Bild, das Text, Axt enthält.&#10;&#10;Automatisch generierte Beschreibung">
            <a:extLst>
              <a:ext uri="{FF2B5EF4-FFF2-40B4-BE49-F238E27FC236}">
                <a16:creationId xmlns:a16="http://schemas.microsoft.com/office/drawing/2014/main" id="{52B1626B-7EE6-4594-A12A-5DAF0FE2CA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484871" y="2289375"/>
            <a:ext cx="5607361" cy="3455458"/>
          </a:xfrm>
        </p:spPr>
      </p:pic>
      <p:pic>
        <p:nvPicPr>
          <p:cNvPr id="3" name="Grafik 2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D150D32C-8318-25DE-F870-D82A26788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86" y="3429000"/>
            <a:ext cx="4408797" cy="2959691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02479435-1A6C-5BF7-0073-7397646C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  <p:pic>
        <p:nvPicPr>
          <p:cNvPr id="5" name="Inhaltsplatzhalter 5" descr="Ein Bild, das Person, Gliedmaße, Frau enthält.&#10;&#10;KI-generierte Inhalte können fehlerhaft sein.">
            <a:extLst>
              <a:ext uri="{FF2B5EF4-FFF2-40B4-BE49-F238E27FC236}">
                <a16:creationId xmlns:a16="http://schemas.microsoft.com/office/drawing/2014/main" id="{0FFDDBFA-5F41-18A4-7764-C8C6F97D21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8591" y="513806"/>
            <a:ext cx="2126749" cy="159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3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25C99-3AEB-4662-C259-69E6DEA32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Ileitis (…auch CED)</a:t>
            </a:r>
            <a:endParaRPr lang="de-CH" dirty="0"/>
          </a:p>
        </p:txBody>
      </p:sp>
      <p:pic>
        <p:nvPicPr>
          <p:cNvPr id="6" name="Inhaltsplatzhalter 8" descr="Ein Bild, das Text, Axt enthält.&#10;&#10;Automatisch generierte Beschreibung">
            <a:extLst>
              <a:ext uri="{FF2B5EF4-FFF2-40B4-BE49-F238E27FC236}">
                <a16:creationId xmlns:a16="http://schemas.microsoft.com/office/drawing/2014/main" id="{32107419-B773-55FE-EC78-B7A288F714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64" r="28158" b="-1"/>
          <a:stretch>
            <a:fillRect/>
          </a:stretch>
        </p:blipFill>
        <p:spPr>
          <a:xfrm>
            <a:off x="457200" y="1600200"/>
            <a:ext cx="4038600" cy="4525963"/>
          </a:xfrm>
          <a:prstGeom prst="rect">
            <a:avLst/>
          </a:prstGeom>
          <a:noFill/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63FF814-6B3F-79BA-B19B-D9DEA5C6E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32780"/>
          </a:xfrm>
        </p:spPr>
        <p:txBody>
          <a:bodyPr>
            <a:normAutofit fontScale="92500" lnSpcReduction="10000"/>
          </a:bodyPr>
          <a:lstStyle/>
          <a:p>
            <a:r>
              <a:rPr lang="de-DE" sz="2200" dirty="0"/>
              <a:t>Meist </a:t>
            </a:r>
            <a:r>
              <a:rPr lang="de-DE" sz="2200" dirty="0" err="1"/>
              <a:t>hypoechogene</a:t>
            </a:r>
            <a:r>
              <a:rPr lang="de-DE" sz="2200" dirty="0"/>
              <a:t> Darmwandverdickung</a:t>
            </a:r>
          </a:p>
          <a:p>
            <a:r>
              <a:rPr lang="de-DE" sz="2200" dirty="0"/>
              <a:t>Langstreckige Kokarde (M. Crohn ev. diskontinuierlich)</a:t>
            </a:r>
          </a:p>
          <a:p>
            <a:r>
              <a:rPr lang="de-DE" sz="2200" dirty="0"/>
              <a:t>Darmweite möglicherweise reduziert</a:t>
            </a:r>
          </a:p>
          <a:p>
            <a:r>
              <a:rPr lang="de-DE" sz="2200" dirty="0" err="1"/>
              <a:t>Absesse</a:t>
            </a:r>
            <a:r>
              <a:rPr lang="de-DE" sz="2200" dirty="0"/>
              <a:t>? Fisteln? Stenosen?</a:t>
            </a:r>
          </a:p>
          <a:p>
            <a:r>
              <a:rPr lang="de-DE" sz="2200" dirty="0"/>
              <a:t>Ev. Lymphknoten</a:t>
            </a:r>
          </a:p>
          <a:p>
            <a:r>
              <a:rPr lang="de-DE" sz="2200" dirty="0" err="1"/>
              <a:t>M.Crohn</a:t>
            </a:r>
            <a:r>
              <a:rPr lang="de-DE" sz="2200" dirty="0"/>
              <a:t>: transmurale Entzündung, </a:t>
            </a:r>
            <a:r>
              <a:rPr lang="de-DE" sz="2200" dirty="0" err="1"/>
              <a:t>skip</a:t>
            </a:r>
            <a:r>
              <a:rPr lang="de-DE" sz="2200" dirty="0"/>
              <a:t> </a:t>
            </a:r>
            <a:r>
              <a:rPr lang="de-DE" sz="2200" dirty="0" err="1"/>
              <a:t>areas</a:t>
            </a:r>
            <a:r>
              <a:rPr lang="de-DE" sz="2200" dirty="0"/>
              <a:t>, Mesenterium? Omentum?</a:t>
            </a:r>
            <a:r>
              <a:rPr lang="de-CH" sz="2200" dirty="0"/>
              <a:t> Farbdoppler Darmwand: PRF tief, </a:t>
            </a:r>
            <a:r>
              <a:rPr lang="de-CH" sz="2200" dirty="0" err="1"/>
              <a:t>Gain</a:t>
            </a:r>
            <a:r>
              <a:rPr lang="de-CH" sz="2200" dirty="0"/>
              <a:t> </a:t>
            </a:r>
            <a:r>
              <a:rPr lang="de-CH" sz="2200" dirty="0" err="1"/>
              <a:t>Artefaktgrenze</a:t>
            </a:r>
            <a:endParaRPr lang="de-DE" sz="22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F8198BD-8C66-2C32-6BF6-C4DB4687AAE5}"/>
              </a:ext>
            </a:extLst>
          </p:cNvPr>
          <p:cNvSpPr txBox="1"/>
          <p:nvPr/>
        </p:nvSpPr>
        <p:spPr>
          <a:xfrm>
            <a:off x="3152584" y="834258"/>
            <a:ext cx="30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Sensitivität 66%, Spezifität 99%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C56580E7-6D3D-FF0E-EECD-47CFAC539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  <p:pic>
        <p:nvPicPr>
          <p:cNvPr id="5" name="Grafik 4" descr="Post-it-Notizen mit einfarbiger Füllung">
            <a:extLst>
              <a:ext uri="{FF2B5EF4-FFF2-40B4-BE49-F238E27FC236}">
                <a16:creationId xmlns:a16="http://schemas.microsoft.com/office/drawing/2014/main" id="{BCE0C3CD-1079-A5DC-C3C2-161748F816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E415EF0-D97A-FE1C-6FCB-4B64E0D5EF08}"/>
              </a:ext>
            </a:extLst>
          </p:cNvPr>
          <p:cNvSpPr txBox="1"/>
          <p:nvPr/>
        </p:nvSpPr>
        <p:spPr>
          <a:xfrm>
            <a:off x="6096670" y="948665"/>
            <a:ext cx="1141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 im Anhang 9)</a:t>
            </a:r>
            <a:endParaRPr lang="de-CH" sz="900" dirty="0"/>
          </a:p>
        </p:txBody>
      </p:sp>
      <p:pic>
        <p:nvPicPr>
          <p:cNvPr id="9" name="Grafik 8" descr="Ein Bild, das Kinderkunst, Kunst enthält.&#10;&#10;KI-generierte Inhalte können fehlerhaft sein.">
            <a:extLst>
              <a:ext uri="{FF2B5EF4-FFF2-40B4-BE49-F238E27FC236}">
                <a16:creationId xmlns:a16="http://schemas.microsoft.com/office/drawing/2014/main" id="{1012427C-C07C-8561-C99C-3F4FFFEA5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4550" y="4365096"/>
            <a:ext cx="1803899" cy="136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7FFB1-2D71-7352-1085-462E83172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F32F83-F7FD-BE38-CA41-E03CFBD66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Pathologien</a:t>
            </a:r>
            <a:endParaRPr lang="de-CH" dirty="0"/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8F31EA9A-6806-14EC-70CD-F5B6729E33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5159622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A0455C-423B-343B-33CD-12BD19E5E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72152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377431-48E5-FC40-EEEB-F32FAB09B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Enteritis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FEE0151-F27E-D2FD-1908-C9A135C06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EnteritisM202509261555442120001">
            <a:hlinkClick r:id="" action="ppaction://media"/>
            <a:extLst>
              <a:ext uri="{FF2B5EF4-FFF2-40B4-BE49-F238E27FC236}">
                <a16:creationId xmlns:a16="http://schemas.microsoft.com/office/drawing/2014/main" id="{DC624B5C-BDAF-9CA2-8FCE-9C38BEB2D55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8" name="Grafik 7" descr="Ein Bild, das Person, Fleisch, Vene, Verletzung enthält.&#10;&#10;KI-generierte Inhalte können fehlerhaft sein.">
            <a:extLst>
              <a:ext uri="{FF2B5EF4-FFF2-40B4-BE49-F238E27FC236}">
                <a16:creationId xmlns:a16="http://schemas.microsoft.com/office/drawing/2014/main" id="{73B39E10-9F6F-EC5C-5BAF-D981E03B8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523241"/>
            <a:ext cx="1207678" cy="90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1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C71A99-3441-87E8-C3F0-0CCF9DFC5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Enteritis</a:t>
            </a:r>
            <a:endParaRPr lang="de-CH" dirty="0"/>
          </a:p>
        </p:txBody>
      </p:sp>
      <p:pic>
        <p:nvPicPr>
          <p:cNvPr id="5" name="PassagestörungM202509091456442380001">
            <a:hlinkClick r:id="" action="ppaction://media"/>
            <a:extLst>
              <a:ext uri="{FF2B5EF4-FFF2-40B4-BE49-F238E27FC236}">
                <a16:creationId xmlns:a16="http://schemas.microsoft.com/office/drawing/2014/main" id="{2400D276-9840-2B0A-1866-BC1503E7EF5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3EC4A9C-284C-11FD-E56D-4ECA06881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Grafik 2" descr="Ein Bild, das Person, Fleisch, Vene, Verletzung enthält.&#10;&#10;KI-generierte Inhalte können fehlerhaft sein.">
            <a:extLst>
              <a:ext uri="{FF2B5EF4-FFF2-40B4-BE49-F238E27FC236}">
                <a16:creationId xmlns:a16="http://schemas.microsoft.com/office/drawing/2014/main" id="{0C0E78FB-D5C1-55D6-CA1C-AB812B40AB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523241"/>
            <a:ext cx="1207678" cy="90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1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2FEE11-CB9C-8FFC-C217-CC80303F9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Enteritis</a:t>
            </a:r>
          </a:p>
        </p:txBody>
      </p:sp>
      <p:pic>
        <p:nvPicPr>
          <p:cNvPr id="5" name="IleitisDullaj3">
            <a:hlinkClick r:id="" action="ppaction://media"/>
            <a:extLst>
              <a:ext uri="{FF2B5EF4-FFF2-40B4-BE49-F238E27FC236}">
                <a16:creationId xmlns:a16="http://schemas.microsoft.com/office/drawing/2014/main" id="{73EAFA84-4C8E-9CF8-53B3-161FFE0977C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50A5830-6B77-C802-7263-35A33D101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Grafik 2" descr="Ein Bild, das Person, Vene, Nagel, Fleisch enthält.&#10;&#10;KI-generierte Inhalte können fehlerhaft sein.">
            <a:extLst>
              <a:ext uri="{FF2B5EF4-FFF2-40B4-BE49-F238E27FC236}">
                <a16:creationId xmlns:a16="http://schemas.microsoft.com/office/drawing/2014/main" id="{EBAB1CDC-4B9A-0D06-7E2E-D7C76776BE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76" y="2834874"/>
            <a:ext cx="1371076" cy="102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4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4842D2-4AE1-A554-28C6-E0243D450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Enteritis</a:t>
            </a:r>
          </a:p>
        </p:txBody>
      </p:sp>
      <p:pic>
        <p:nvPicPr>
          <p:cNvPr id="5" name="IleitisDullaj">
            <a:hlinkClick r:id="" action="ppaction://media"/>
            <a:extLst>
              <a:ext uri="{FF2B5EF4-FFF2-40B4-BE49-F238E27FC236}">
                <a16:creationId xmlns:a16="http://schemas.microsoft.com/office/drawing/2014/main" id="{9E134D71-85F3-8DF8-3268-FA4912FAFB0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D49F0E-1F05-6C4F-777F-A6810329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Grafik 5" descr="Ein Bild, das Person, Vene, Nagel, Fleisch enthält.&#10;&#10;KI-generierte Inhalte können fehlerhaft sein.">
            <a:extLst>
              <a:ext uri="{FF2B5EF4-FFF2-40B4-BE49-F238E27FC236}">
                <a16:creationId xmlns:a16="http://schemas.microsoft.com/office/drawing/2014/main" id="{3A4EFA97-C58C-B20F-FD9C-FA22188037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76" y="2834874"/>
            <a:ext cx="1371076" cy="102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5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354FD7-8C7C-1F51-44AD-FC1A3D45A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Campylobacter Enteritis</a:t>
            </a:r>
          </a:p>
        </p:txBody>
      </p:sp>
      <p:pic>
        <p:nvPicPr>
          <p:cNvPr id="5" name="IleitisDullaj (2)">
            <a:hlinkClick r:id="" action="ppaction://media"/>
            <a:extLst>
              <a:ext uri="{FF2B5EF4-FFF2-40B4-BE49-F238E27FC236}">
                <a16:creationId xmlns:a16="http://schemas.microsoft.com/office/drawing/2014/main" id="{390D1686-BC8D-A688-3F71-1F68FD887FE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DC930C-B27D-3991-6CC5-F980356E4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Grafik 2" descr="Ein Bild, das Person, Vene, Nagel, Fleisch enthält.&#10;&#10;KI-generierte Inhalte können fehlerhaft sein.">
            <a:extLst>
              <a:ext uri="{FF2B5EF4-FFF2-40B4-BE49-F238E27FC236}">
                <a16:creationId xmlns:a16="http://schemas.microsoft.com/office/drawing/2014/main" id="{90372B3A-1000-A19A-840E-BE15B14BD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76" y="2834874"/>
            <a:ext cx="1371076" cy="102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2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31B3FF-BCA5-7689-D19F-7E3B5B87E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Enteritis</a:t>
            </a:r>
            <a:endParaRPr lang="de-CH" dirty="0"/>
          </a:p>
        </p:txBody>
      </p:sp>
      <p:pic>
        <p:nvPicPr>
          <p:cNvPr id="5" name="EnteritisM202509261555442120001">
            <a:hlinkClick r:id="" action="ppaction://media"/>
            <a:extLst>
              <a:ext uri="{FF2B5EF4-FFF2-40B4-BE49-F238E27FC236}">
                <a16:creationId xmlns:a16="http://schemas.microsoft.com/office/drawing/2014/main" id="{6128320B-11B0-BAC9-FD1E-6894D1A4D274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409" y="1756881"/>
            <a:ext cx="4237591" cy="3544584"/>
          </a:xfr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C777269-0849-C72D-7FD0-06216482F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Verstärkte</a:t>
            </a:r>
            <a:r>
              <a:rPr lang="en-US" dirty="0"/>
              <a:t> </a:t>
            </a:r>
            <a:r>
              <a:rPr lang="en-US" dirty="0" err="1"/>
              <a:t>Darmperistaltik</a:t>
            </a:r>
            <a:endParaRPr lang="en-US" dirty="0"/>
          </a:p>
          <a:p>
            <a:r>
              <a:rPr lang="en-US" dirty="0" err="1"/>
              <a:t>Reichlich</a:t>
            </a:r>
            <a:r>
              <a:rPr lang="en-US" dirty="0"/>
              <a:t> </a:t>
            </a:r>
            <a:r>
              <a:rPr lang="en-US" dirty="0" err="1"/>
              <a:t>Flüssigkeit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Darmlumen</a:t>
            </a:r>
            <a:endParaRPr lang="en-US" dirty="0"/>
          </a:p>
          <a:p>
            <a:r>
              <a:rPr lang="en-US" dirty="0"/>
              <a:t>Ev. </a:t>
            </a:r>
            <a:r>
              <a:rPr lang="en-US" dirty="0" err="1"/>
              <a:t>verdickte</a:t>
            </a:r>
            <a:r>
              <a:rPr lang="en-US" dirty="0"/>
              <a:t> </a:t>
            </a:r>
            <a:r>
              <a:rPr lang="en-US" dirty="0" err="1"/>
              <a:t>Darmwand</a:t>
            </a:r>
            <a:endParaRPr lang="en-US" dirty="0"/>
          </a:p>
          <a:p>
            <a:r>
              <a:rPr lang="en-US" dirty="0"/>
              <a:t>Darm </a:t>
            </a:r>
            <a:r>
              <a:rPr lang="en-US" dirty="0" err="1"/>
              <a:t>meist</a:t>
            </a:r>
            <a:r>
              <a:rPr lang="en-US" dirty="0"/>
              <a:t> </a:t>
            </a:r>
            <a:r>
              <a:rPr lang="en-US" dirty="0" err="1"/>
              <a:t>komprimierbar</a:t>
            </a:r>
            <a:r>
              <a:rPr lang="en-US" dirty="0"/>
              <a:t> und </a:t>
            </a:r>
            <a:r>
              <a:rPr lang="en-US" dirty="0" err="1"/>
              <a:t>nicht</a:t>
            </a:r>
            <a:r>
              <a:rPr lang="en-US" dirty="0"/>
              <a:t> </a:t>
            </a:r>
            <a:r>
              <a:rPr lang="en-US" dirty="0" err="1"/>
              <a:t>prall</a:t>
            </a:r>
            <a:r>
              <a:rPr lang="en-US" dirty="0"/>
              <a:t> (vs Ileus)</a:t>
            </a:r>
          </a:p>
          <a:p>
            <a:r>
              <a:rPr lang="en-US" dirty="0"/>
              <a:t>Hypo- </a:t>
            </a:r>
            <a:r>
              <a:rPr lang="en-US" dirty="0" err="1"/>
              <a:t>oder</a:t>
            </a:r>
            <a:r>
              <a:rPr lang="en-US" dirty="0"/>
              <a:t> </a:t>
            </a:r>
            <a:r>
              <a:rPr lang="en-US" dirty="0" err="1"/>
              <a:t>hyperechogen</a:t>
            </a:r>
            <a:endParaRPr lang="en-US" dirty="0"/>
          </a:p>
          <a:p>
            <a:r>
              <a:rPr lang="en-US" dirty="0"/>
              <a:t>Ev. </a:t>
            </a:r>
            <a:r>
              <a:rPr lang="en-US" dirty="0" err="1"/>
              <a:t>Lymphknoten</a:t>
            </a:r>
            <a:endParaRPr lang="en-US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C2237AA-B169-6625-8B02-481893AE6229}"/>
              </a:ext>
            </a:extLst>
          </p:cNvPr>
          <p:cNvSpPr txBox="1"/>
          <p:nvPr/>
        </p:nvSpPr>
        <p:spPr>
          <a:xfrm>
            <a:off x="3133784" y="746796"/>
            <a:ext cx="3152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Sensitivität 76%, Spezifität 84%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5A3B5BC-BC4C-3E28-32E8-271E9D32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  <p:pic>
        <p:nvPicPr>
          <p:cNvPr id="4" name="Grafik 3" descr="Post-it-Notizen mit einfarbiger Füllung">
            <a:extLst>
              <a:ext uri="{FF2B5EF4-FFF2-40B4-BE49-F238E27FC236}">
                <a16:creationId xmlns:a16="http://schemas.microsoft.com/office/drawing/2014/main" id="{5C1978C3-7C06-6983-20BB-237C55EA8E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B52E423-C177-F4BD-C994-C88FCA30209F}"/>
              </a:ext>
            </a:extLst>
          </p:cNvPr>
          <p:cNvSpPr txBox="1"/>
          <p:nvPr/>
        </p:nvSpPr>
        <p:spPr>
          <a:xfrm>
            <a:off x="6096670" y="848220"/>
            <a:ext cx="1141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 im Anhang 9)</a:t>
            </a:r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368857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26D1B-3E52-682B-5F43-ECB545E9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023D8-D00A-115E-FFF8-3303077C0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Tipps zur Untersuchung bei Enteritis</a:t>
            </a:r>
            <a:endParaRPr lang="de-CH" dirty="0"/>
          </a:p>
        </p:txBody>
      </p:sp>
      <p:pic>
        <p:nvPicPr>
          <p:cNvPr id="6" name="Inhaltsplatzhalter 5" descr="Ein Bild, das Person, Gliedmaße, Frau enthält.&#10;&#10;KI-generierte Inhalte können fehlerhaft sein.">
            <a:extLst>
              <a:ext uri="{FF2B5EF4-FFF2-40B4-BE49-F238E27FC236}">
                <a16:creationId xmlns:a16="http://schemas.microsoft.com/office/drawing/2014/main" id="{B6F43AD3-9F7E-2273-C9F1-9D5709E97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078" y="2249637"/>
            <a:ext cx="2126749" cy="1595062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8A2197-8B5D-5F95-DBD5-58227441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 descr="Ein Bild, das Person, Fleisch, Vene, Verletzung enthält.&#10;&#10;KI-generierte Inhalte können fehlerhaft sein.">
            <a:extLst>
              <a:ext uri="{FF2B5EF4-FFF2-40B4-BE49-F238E27FC236}">
                <a16:creationId xmlns:a16="http://schemas.microsoft.com/office/drawing/2014/main" id="{B819563D-D7F9-60B0-4EE5-298C1BECF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542" y="2278089"/>
            <a:ext cx="2126749" cy="1595062"/>
          </a:xfrm>
          <a:prstGeom prst="rect">
            <a:avLst/>
          </a:prstGeom>
        </p:spPr>
      </p:pic>
      <p:pic>
        <p:nvPicPr>
          <p:cNvPr id="10" name="Grafik 9" descr="Ein Bild, das medizinische Ausrüstung, medizinisch, Person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554DC939-E9B0-3EA0-6F3D-FBFEC1778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4664" y="2266702"/>
            <a:ext cx="1927594" cy="1560933"/>
          </a:xfrm>
          <a:prstGeom prst="rect">
            <a:avLst/>
          </a:prstGeom>
        </p:spPr>
      </p:pic>
      <p:pic>
        <p:nvPicPr>
          <p:cNvPr id="12" name="Grafik 11" descr="Ein Bild, das Person, Gesundheitsversorgung, medizinische Ausrüstung, medizinisch enthält.&#10;&#10;KI-generierte Inhalte können fehlerhaft sein.">
            <a:extLst>
              <a:ext uri="{FF2B5EF4-FFF2-40B4-BE49-F238E27FC236}">
                <a16:creationId xmlns:a16="http://schemas.microsoft.com/office/drawing/2014/main" id="{1A5B54CE-F66D-1724-6F42-862A737868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227" y="2255208"/>
            <a:ext cx="2126749" cy="1595062"/>
          </a:xfrm>
          <a:prstGeom prst="rect">
            <a:avLst/>
          </a:prstGeom>
        </p:spPr>
      </p:pic>
      <p:pic>
        <p:nvPicPr>
          <p:cNvPr id="14" name="Grafik 13" descr="Ein Bild, das Person, Fleisch, medizinisch, medizinische Ausrüstung enthält.&#10;&#10;KI-generierte Inhalte können fehlerhaft sein.">
            <a:extLst>
              <a:ext uri="{FF2B5EF4-FFF2-40B4-BE49-F238E27FC236}">
                <a16:creationId xmlns:a16="http://schemas.microsoft.com/office/drawing/2014/main" id="{ED7A7551-5F5C-7E61-935E-F62B4AE1FB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6958" y="4427154"/>
            <a:ext cx="2126750" cy="1595063"/>
          </a:xfrm>
          <a:prstGeom prst="rect">
            <a:avLst/>
          </a:prstGeom>
        </p:spPr>
      </p:pic>
      <p:sp>
        <p:nvSpPr>
          <p:cNvPr id="15" name="Pfeil: nach oben 14">
            <a:extLst>
              <a:ext uri="{FF2B5EF4-FFF2-40B4-BE49-F238E27FC236}">
                <a16:creationId xmlns:a16="http://schemas.microsoft.com/office/drawing/2014/main" id="{64C9B9A9-B01E-1209-1F87-4710E0B5CC30}"/>
              </a:ext>
            </a:extLst>
          </p:cNvPr>
          <p:cNvSpPr/>
          <p:nvPr/>
        </p:nvSpPr>
        <p:spPr>
          <a:xfrm rot="19224269">
            <a:off x="4385294" y="4764815"/>
            <a:ext cx="369870" cy="87073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Pfeil: nach oben 15">
            <a:extLst>
              <a:ext uri="{FF2B5EF4-FFF2-40B4-BE49-F238E27FC236}">
                <a16:creationId xmlns:a16="http://schemas.microsoft.com/office/drawing/2014/main" id="{89089158-3E0C-F696-F2AB-D462A7D34FF3}"/>
              </a:ext>
            </a:extLst>
          </p:cNvPr>
          <p:cNvSpPr/>
          <p:nvPr/>
        </p:nvSpPr>
        <p:spPr>
          <a:xfrm rot="19224269">
            <a:off x="4635607" y="4591431"/>
            <a:ext cx="369870" cy="87073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B3F31FC-463D-65E2-777F-6C32233B46AF}"/>
              </a:ext>
            </a:extLst>
          </p:cNvPr>
          <p:cNvSpPr txBox="1"/>
          <p:nvPr/>
        </p:nvSpPr>
        <p:spPr>
          <a:xfrm>
            <a:off x="3356958" y="6072290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Jejunum, Ileum</a:t>
            </a:r>
            <a:endParaRPr lang="de-CH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4BAC15A-E70D-8132-5C0F-B142917E592F}"/>
              </a:ext>
            </a:extLst>
          </p:cNvPr>
          <p:cNvSpPr txBox="1"/>
          <p:nvPr/>
        </p:nvSpPr>
        <p:spPr>
          <a:xfrm>
            <a:off x="111026" y="3873151"/>
            <a:ext cx="230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Cökalpol</a:t>
            </a:r>
            <a:r>
              <a:rPr lang="de-DE" dirty="0"/>
              <a:t>, C. </a:t>
            </a:r>
            <a:r>
              <a:rPr lang="de-DE" dirty="0" err="1"/>
              <a:t>aszendens</a:t>
            </a:r>
            <a:endParaRPr lang="de-CH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8482C341-68BD-1C49-C23A-3FA3E8B7825E}"/>
              </a:ext>
            </a:extLst>
          </p:cNvPr>
          <p:cNvSpPr txBox="1"/>
          <p:nvPr/>
        </p:nvSpPr>
        <p:spPr>
          <a:xfrm>
            <a:off x="2841055" y="3830805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C. transversum</a:t>
            </a:r>
            <a:endParaRPr lang="de-CH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3E932E6-0067-5E9E-4AA2-C4FB9084A6A6}"/>
              </a:ext>
            </a:extLst>
          </p:cNvPr>
          <p:cNvSpPr txBox="1"/>
          <p:nvPr/>
        </p:nvSpPr>
        <p:spPr>
          <a:xfrm>
            <a:off x="4757646" y="3844699"/>
            <a:ext cx="2189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C. </a:t>
            </a:r>
            <a:r>
              <a:rPr lang="de-DE" dirty="0" err="1"/>
              <a:t>deszendens</a:t>
            </a:r>
            <a:r>
              <a:rPr lang="de-DE" dirty="0"/>
              <a:t>, Sigma</a:t>
            </a:r>
            <a:endParaRPr lang="de-CH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E5A2C78C-5D46-3AB5-40B9-2659A20C1F14}"/>
              </a:ext>
            </a:extLst>
          </p:cNvPr>
          <p:cNvSpPr txBox="1"/>
          <p:nvPr/>
        </p:nvSpPr>
        <p:spPr>
          <a:xfrm>
            <a:off x="7694801" y="3814279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Sigma</a:t>
            </a:r>
            <a:endParaRPr lang="de-CH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9925E33-5B48-CDC6-91D4-B5F42205D7D7}"/>
              </a:ext>
            </a:extLst>
          </p:cNvPr>
          <p:cNvSpPr txBox="1"/>
          <p:nvPr/>
        </p:nvSpPr>
        <p:spPr>
          <a:xfrm>
            <a:off x="2193169" y="985699"/>
            <a:ext cx="4754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… letztlich systematisch gesamten Darm scannen</a:t>
            </a:r>
          </a:p>
          <a:p>
            <a:r>
              <a:rPr lang="de-DE" dirty="0"/>
              <a:t> </a:t>
            </a:r>
            <a:r>
              <a:rPr lang="de-DE" dirty="0" err="1"/>
              <a:t>z.B</a:t>
            </a:r>
            <a:r>
              <a:rPr lang="de-DE" dirty="0"/>
              <a:t> zuerst Kolonrahmen, dann Dünndarm</a:t>
            </a:r>
            <a:endParaRPr lang="de-CH" dirty="0"/>
          </a:p>
        </p:txBody>
      </p:sp>
      <p:pic>
        <p:nvPicPr>
          <p:cNvPr id="5" name="Grafik 4" descr="Post-it-Notizen mit einfarbiger Füllung">
            <a:extLst>
              <a:ext uri="{FF2B5EF4-FFF2-40B4-BE49-F238E27FC236}">
                <a16:creationId xmlns:a16="http://schemas.microsoft.com/office/drawing/2014/main" id="{108E47E2-A3E5-0D07-4F70-7337397F06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647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BB29-AD76-B8E4-A378-A53FD77D8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A02DC-A3C3-2D08-C0B5-8A04A7153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Pathologien</a:t>
            </a:r>
            <a:endParaRPr lang="de-CH" dirty="0"/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B0D70F85-9CFA-1999-4623-33EBF30F64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0379747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D36A8FA-232D-49F2-E87B-35BB062A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57281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7B19B1-3C34-A9EF-D768-3DE977BDA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14349C-8D10-9F90-2175-AFF9D9543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Mechanischer </a:t>
            </a:r>
            <a:r>
              <a:rPr lang="de-CH" dirty="0" err="1"/>
              <a:t>Dünndarmileus</a:t>
            </a:r>
            <a:endParaRPr lang="de-CH" dirty="0"/>
          </a:p>
        </p:txBody>
      </p:sp>
      <p:pic>
        <p:nvPicPr>
          <p:cNvPr id="6" name="IleusM202505301206186550001">
            <a:hlinkClick r:id="" action="ppaction://media"/>
            <a:extLst>
              <a:ext uri="{FF2B5EF4-FFF2-40B4-BE49-F238E27FC236}">
                <a16:creationId xmlns:a16="http://schemas.microsoft.com/office/drawing/2014/main" id="{C90DCB9F-16F1-331A-A824-637E90B73AC6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D35646B-A9B4-1761-D796-AE701A18EF62}"/>
              </a:ext>
            </a:extLst>
          </p:cNvPr>
          <p:cNvSpPr txBox="1"/>
          <p:nvPr/>
        </p:nvSpPr>
        <p:spPr>
          <a:xfrm>
            <a:off x="5691883" y="1160980"/>
            <a:ext cx="1755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Pendelperistaltik</a:t>
            </a:r>
            <a:endParaRPr lang="de-CH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37F03DB3-3A39-5B82-6385-1DF35F9DE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318824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9478CE-5420-D0DC-B8C8-ED5B39293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Ileus</a:t>
            </a:r>
          </a:p>
        </p:txBody>
      </p:sp>
      <p:pic>
        <p:nvPicPr>
          <p:cNvPr id="9" name="Inhaltsplatzhalter 8" descr="Ein Bild, das pränataler Ultraschall, medizinische Bildgebung, Screenshot, Radiologie enthält.&#10;&#10;KI-generierte Inhalte können fehlerhaft sein.">
            <a:extLst>
              <a:ext uri="{FF2B5EF4-FFF2-40B4-BE49-F238E27FC236}">
                <a16:creationId xmlns:a16="http://schemas.microsoft.com/office/drawing/2014/main" id="{006350E9-EF54-5F32-4473-A03EEA85EFD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1884" y="1465922"/>
            <a:ext cx="7241458" cy="4652388"/>
          </a:xfr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574D42-BD37-161A-6816-D438EA717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4200981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F736E4-7458-95DC-89C2-6849C2B97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Paralytischer Ileus</a:t>
            </a:r>
          </a:p>
        </p:txBody>
      </p:sp>
      <p:pic>
        <p:nvPicPr>
          <p:cNvPr id="7" name="Inhaltsplatzhalter 6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955F9930-DCBD-98B1-0602-0CD1FD938D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41541" y="1523999"/>
            <a:ext cx="6660917" cy="4444181"/>
          </a:xfrm>
        </p:spPr>
      </p:pic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1A7AC1A7-1CA0-6541-4FF4-D63DAC5F7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</p:spTree>
    <p:extLst>
      <p:ext uri="{BB962C8B-B14F-4D97-AF65-F5344CB8AC3E}">
        <p14:creationId xmlns:p14="http://schemas.microsoft.com/office/powerpoint/2010/main" val="270810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CH" dirty="0"/>
              <a:t>Ileus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62C7E6-11B2-477B-B7C5-7EC620BC4A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" r="8800" b="-3"/>
          <a:stretch/>
        </p:blipFill>
        <p:spPr>
          <a:xfrm>
            <a:off x="457200" y="1600200"/>
            <a:ext cx="4038600" cy="4525963"/>
          </a:xfrm>
          <a:prstGeom prst="rect">
            <a:avLst/>
          </a:prstGeom>
          <a:noFill/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43E42E4-B02D-40FB-94D0-77FA6C93E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sz="2200" dirty="0" err="1"/>
              <a:t>Dilatierte</a:t>
            </a:r>
            <a:r>
              <a:rPr lang="en-US" sz="2200" dirty="0"/>
              <a:t> </a:t>
            </a:r>
            <a:r>
              <a:rPr lang="en-US" sz="2200" dirty="0" err="1"/>
              <a:t>Dünndarmschlingen</a:t>
            </a:r>
            <a:r>
              <a:rPr lang="en-US" sz="2200" dirty="0"/>
              <a:t> (</a:t>
            </a:r>
            <a:r>
              <a:rPr lang="en-US" sz="2200" dirty="0" err="1"/>
              <a:t>ev</a:t>
            </a:r>
            <a:r>
              <a:rPr lang="en-US" sz="2200" dirty="0"/>
              <a:t>. ”</a:t>
            </a:r>
            <a:r>
              <a:rPr lang="en-US" sz="2200" dirty="0" err="1"/>
              <a:t>prall</a:t>
            </a:r>
            <a:r>
              <a:rPr lang="en-US" sz="2200" dirty="0"/>
              <a:t>”)</a:t>
            </a:r>
          </a:p>
          <a:p>
            <a:r>
              <a:rPr lang="en-US" sz="2200" dirty="0"/>
              <a:t>“</a:t>
            </a:r>
            <a:r>
              <a:rPr lang="en-US" sz="2200" dirty="0" err="1"/>
              <a:t>Klaviertastenzeichen</a:t>
            </a:r>
            <a:r>
              <a:rPr lang="en-US" sz="2200" dirty="0"/>
              <a:t>”</a:t>
            </a:r>
          </a:p>
          <a:p>
            <a:r>
              <a:rPr lang="en-US" sz="2200" dirty="0"/>
              <a:t>Keine </a:t>
            </a:r>
            <a:r>
              <a:rPr lang="en-US" sz="2200" dirty="0" err="1"/>
              <a:t>oder</a:t>
            </a:r>
            <a:r>
              <a:rPr lang="en-US" sz="2200" dirty="0"/>
              <a:t> </a:t>
            </a:r>
            <a:r>
              <a:rPr lang="en-US" sz="2200" dirty="0" err="1"/>
              <a:t>Pendelperistaltik</a:t>
            </a:r>
            <a:r>
              <a:rPr lang="en-US" sz="2200" dirty="0"/>
              <a:t> (</a:t>
            </a:r>
            <a:r>
              <a:rPr lang="en-US" sz="2200" dirty="0" err="1"/>
              <a:t>Motilität</a:t>
            </a:r>
            <a:r>
              <a:rPr lang="en-US" sz="2200" dirty="0"/>
              <a:t>?)</a:t>
            </a:r>
          </a:p>
          <a:p>
            <a:r>
              <a:rPr lang="en-US" sz="2200" dirty="0" err="1"/>
              <a:t>Hungerdarm</a:t>
            </a:r>
            <a:r>
              <a:rPr lang="en-US" sz="2200" dirty="0"/>
              <a:t>?</a:t>
            </a:r>
          </a:p>
          <a:p>
            <a:r>
              <a:rPr lang="en-US" sz="2200" dirty="0" err="1"/>
              <a:t>Kalibersprung</a:t>
            </a:r>
            <a:r>
              <a:rPr lang="en-US" sz="2200" dirty="0"/>
              <a:t>?</a:t>
            </a:r>
          </a:p>
          <a:p>
            <a:r>
              <a:rPr lang="en-US" sz="2200" dirty="0"/>
              <a:t>Freie </a:t>
            </a:r>
            <a:r>
              <a:rPr lang="en-US" sz="2200" dirty="0" err="1"/>
              <a:t>Flüssigkeit</a:t>
            </a:r>
            <a:r>
              <a:rPr lang="en-US" sz="2200" dirty="0"/>
              <a:t>?</a:t>
            </a:r>
          </a:p>
          <a:p>
            <a:r>
              <a:rPr lang="en-US" sz="2200" dirty="0"/>
              <a:t>Ursache? </a:t>
            </a:r>
          </a:p>
          <a:p>
            <a:r>
              <a:rPr lang="en-US" sz="2200" dirty="0"/>
              <a:t>80% </a:t>
            </a:r>
            <a:r>
              <a:rPr lang="en-US" sz="2200" dirty="0" err="1"/>
              <a:t>Dünndarm</a:t>
            </a:r>
            <a:r>
              <a:rPr lang="en-US" sz="2200" dirty="0"/>
              <a:t> (</a:t>
            </a:r>
            <a:r>
              <a:rPr lang="en-US" sz="2200" dirty="0" err="1"/>
              <a:t>davon</a:t>
            </a:r>
            <a:r>
              <a:rPr lang="en-US" sz="2200" dirty="0"/>
              <a:t> 65% Bride)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218F3F1-9ED0-9DBD-D114-854C8EAC2DD3}"/>
              </a:ext>
            </a:extLst>
          </p:cNvPr>
          <p:cNvSpPr txBox="1"/>
          <p:nvPr/>
        </p:nvSpPr>
        <p:spPr>
          <a:xfrm>
            <a:off x="2476500" y="788737"/>
            <a:ext cx="4592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Sensitivität &gt;95%, Spezifität &gt;95% (mech. Ileus)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3733093F-46DA-51B2-9277-5AD6088C9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555" y="6356350"/>
            <a:ext cx="3722757" cy="365125"/>
          </a:xfrm>
        </p:spPr>
        <p:txBody>
          <a:bodyPr/>
          <a:lstStyle/>
          <a:p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  <p:pic>
        <p:nvPicPr>
          <p:cNvPr id="4" name="Grafik 3" descr="Post-it-Notizen mit einfarbiger Füllung">
            <a:extLst>
              <a:ext uri="{FF2B5EF4-FFF2-40B4-BE49-F238E27FC236}">
                <a16:creationId xmlns:a16="http://schemas.microsoft.com/office/drawing/2014/main" id="{70DB2CDD-F2A9-6B70-6FFB-2C0EE54226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9557DE6-7595-2AC1-A93B-61ED57064735}"/>
              </a:ext>
            </a:extLst>
          </p:cNvPr>
          <p:cNvSpPr txBox="1"/>
          <p:nvPr/>
        </p:nvSpPr>
        <p:spPr>
          <a:xfrm>
            <a:off x="6893959" y="926915"/>
            <a:ext cx="1141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 im Anhang 9)</a:t>
            </a:r>
            <a:endParaRPr lang="de-CH" sz="9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5BA5996-4212-45C7-08D4-994C47A46493}"/>
              </a:ext>
            </a:extLst>
          </p:cNvPr>
          <p:cNvSpPr txBox="1"/>
          <p:nvPr/>
        </p:nvSpPr>
        <p:spPr>
          <a:xfrm>
            <a:off x="457200" y="6138678"/>
            <a:ext cx="1141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 im Anhang 5)</a:t>
            </a:r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196480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585E8-19C6-8C7E-40EA-5871F5B1F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64C76-F92B-8D97-BA52-61ECAFE6F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Tipps zur Untersuchung bei Frage nach Ileus</a:t>
            </a:r>
            <a:endParaRPr lang="de-CH" dirty="0"/>
          </a:p>
        </p:txBody>
      </p:sp>
      <p:pic>
        <p:nvPicPr>
          <p:cNvPr id="6" name="Inhaltsplatzhalter 5" descr="Ein Bild, das Person, Gliedmaße, Frau enthält.&#10;&#10;KI-generierte Inhalte können fehlerhaft sein.">
            <a:extLst>
              <a:ext uri="{FF2B5EF4-FFF2-40B4-BE49-F238E27FC236}">
                <a16:creationId xmlns:a16="http://schemas.microsoft.com/office/drawing/2014/main" id="{A753F09F-6CF3-10CD-2962-0297090C18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078" y="2249637"/>
            <a:ext cx="2126749" cy="1595062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610B836-BCBE-F80D-C7C6-8875B8765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 descr="Ein Bild, das Person, Fleisch, Vene, Verletzung enthält.&#10;&#10;KI-generierte Inhalte können fehlerhaft sein.">
            <a:extLst>
              <a:ext uri="{FF2B5EF4-FFF2-40B4-BE49-F238E27FC236}">
                <a16:creationId xmlns:a16="http://schemas.microsoft.com/office/drawing/2014/main" id="{42917F5E-E75A-9CC3-CC0B-992675B2C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542" y="2278089"/>
            <a:ext cx="2126749" cy="1595062"/>
          </a:xfrm>
          <a:prstGeom prst="rect">
            <a:avLst/>
          </a:prstGeom>
        </p:spPr>
      </p:pic>
      <p:pic>
        <p:nvPicPr>
          <p:cNvPr id="10" name="Grafik 9" descr="Ein Bild, das medizinische Ausrüstung, medizinisch, Person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2D7710E4-C72D-BECE-7116-E6640B1B6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4664" y="2266702"/>
            <a:ext cx="1927594" cy="1560933"/>
          </a:xfrm>
          <a:prstGeom prst="rect">
            <a:avLst/>
          </a:prstGeom>
        </p:spPr>
      </p:pic>
      <p:pic>
        <p:nvPicPr>
          <p:cNvPr id="12" name="Grafik 11" descr="Ein Bild, das Person, Gesundheitsversorgung, medizinische Ausrüstung, medizinisch enthält.&#10;&#10;KI-generierte Inhalte können fehlerhaft sein.">
            <a:extLst>
              <a:ext uri="{FF2B5EF4-FFF2-40B4-BE49-F238E27FC236}">
                <a16:creationId xmlns:a16="http://schemas.microsoft.com/office/drawing/2014/main" id="{0ABEC195-2FBD-208D-3692-F4CE4545B9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227" y="2255208"/>
            <a:ext cx="2126749" cy="1595062"/>
          </a:xfrm>
          <a:prstGeom prst="rect">
            <a:avLst/>
          </a:prstGeom>
        </p:spPr>
      </p:pic>
      <p:pic>
        <p:nvPicPr>
          <p:cNvPr id="14" name="Grafik 13" descr="Ein Bild, das Person, Fleisch, medizinisch, medizinische Ausrüstung enthält.&#10;&#10;KI-generierte Inhalte können fehlerhaft sein.">
            <a:extLst>
              <a:ext uri="{FF2B5EF4-FFF2-40B4-BE49-F238E27FC236}">
                <a16:creationId xmlns:a16="http://schemas.microsoft.com/office/drawing/2014/main" id="{2AF4A7F5-CF67-1944-5128-306DF634F3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6958" y="4427154"/>
            <a:ext cx="2126750" cy="1595063"/>
          </a:xfrm>
          <a:prstGeom prst="rect">
            <a:avLst/>
          </a:prstGeom>
        </p:spPr>
      </p:pic>
      <p:sp>
        <p:nvSpPr>
          <p:cNvPr id="15" name="Pfeil: nach oben 14">
            <a:extLst>
              <a:ext uri="{FF2B5EF4-FFF2-40B4-BE49-F238E27FC236}">
                <a16:creationId xmlns:a16="http://schemas.microsoft.com/office/drawing/2014/main" id="{0CAF607C-5C9F-8EC2-BFC7-DC0872BF5CA4}"/>
              </a:ext>
            </a:extLst>
          </p:cNvPr>
          <p:cNvSpPr/>
          <p:nvPr/>
        </p:nvSpPr>
        <p:spPr>
          <a:xfrm rot="19224269">
            <a:off x="4385294" y="4764815"/>
            <a:ext cx="369870" cy="87073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Pfeil: nach oben 15">
            <a:extLst>
              <a:ext uri="{FF2B5EF4-FFF2-40B4-BE49-F238E27FC236}">
                <a16:creationId xmlns:a16="http://schemas.microsoft.com/office/drawing/2014/main" id="{2B7303C3-667E-4CC5-91C3-4C1D6E70A346}"/>
              </a:ext>
            </a:extLst>
          </p:cNvPr>
          <p:cNvSpPr/>
          <p:nvPr/>
        </p:nvSpPr>
        <p:spPr>
          <a:xfrm rot="19224269">
            <a:off x="4635607" y="4591431"/>
            <a:ext cx="369870" cy="87073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A96A176-BE33-D4A4-7322-45393225A159}"/>
              </a:ext>
            </a:extLst>
          </p:cNvPr>
          <p:cNvSpPr txBox="1"/>
          <p:nvPr/>
        </p:nvSpPr>
        <p:spPr>
          <a:xfrm>
            <a:off x="3356958" y="6072290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Jejunum, Ileum</a:t>
            </a:r>
            <a:endParaRPr lang="de-CH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3F93C773-4C03-9330-3132-AE0EEEDAE996}"/>
              </a:ext>
            </a:extLst>
          </p:cNvPr>
          <p:cNvSpPr txBox="1"/>
          <p:nvPr/>
        </p:nvSpPr>
        <p:spPr>
          <a:xfrm>
            <a:off x="111026" y="3873151"/>
            <a:ext cx="230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Cökalpol</a:t>
            </a:r>
            <a:r>
              <a:rPr lang="de-DE" dirty="0"/>
              <a:t>, C. </a:t>
            </a:r>
            <a:r>
              <a:rPr lang="de-DE" dirty="0" err="1"/>
              <a:t>aszendens</a:t>
            </a:r>
            <a:endParaRPr lang="de-CH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2231CAF1-7E64-E28C-A514-903EE6E65A76}"/>
              </a:ext>
            </a:extLst>
          </p:cNvPr>
          <p:cNvSpPr txBox="1"/>
          <p:nvPr/>
        </p:nvSpPr>
        <p:spPr>
          <a:xfrm>
            <a:off x="2841055" y="3830805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C. transversum</a:t>
            </a:r>
            <a:endParaRPr lang="de-CH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56500487-09FB-388E-CCF0-DB2956DFD012}"/>
              </a:ext>
            </a:extLst>
          </p:cNvPr>
          <p:cNvSpPr txBox="1"/>
          <p:nvPr/>
        </p:nvSpPr>
        <p:spPr>
          <a:xfrm>
            <a:off x="4757646" y="3844699"/>
            <a:ext cx="2189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C. </a:t>
            </a:r>
            <a:r>
              <a:rPr lang="de-DE" dirty="0" err="1"/>
              <a:t>deszendens</a:t>
            </a:r>
            <a:r>
              <a:rPr lang="de-DE" dirty="0"/>
              <a:t>, Sigma</a:t>
            </a:r>
            <a:endParaRPr lang="de-CH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3D3CACF-E9E8-B1D0-8E3E-1CC834F2D787}"/>
              </a:ext>
            </a:extLst>
          </p:cNvPr>
          <p:cNvSpPr txBox="1"/>
          <p:nvPr/>
        </p:nvSpPr>
        <p:spPr>
          <a:xfrm>
            <a:off x="7694801" y="3814279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Sigma</a:t>
            </a:r>
            <a:endParaRPr lang="de-CH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6F02120-A2F9-F93F-65BC-EE98FD58BBD7}"/>
              </a:ext>
            </a:extLst>
          </p:cNvPr>
          <p:cNvSpPr txBox="1"/>
          <p:nvPr/>
        </p:nvSpPr>
        <p:spPr>
          <a:xfrm>
            <a:off x="2193169" y="985699"/>
            <a:ext cx="4754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… letztlich systematisch gesamten Darm scannen</a:t>
            </a:r>
          </a:p>
          <a:p>
            <a:r>
              <a:rPr lang="de-DE" dirty="0"/>
              <a:t> </a:t>
            </a:r>
            <a:r>
              <a:rPr lang="de-DE" dirty="0" err="1"/>
              <a:t>z.B</a:t>
            </a:r>
            <a:r>
              <a:rPr lang="de-DE" dirty="0"/>
              <a:t> zuerst Kolonrahmen, dann Dünndarm</a:t>
            </a:r>
            <a:endParaRPr lang="de-CH" dirty="0"/>
          </a:p>
        </p:txBody>
      </p:sp>
      <p:pic>
        <p:nvPicPr>
          <p:cNvPr id="5" name="Grafik 4" descr="Post-it-Notizen mit einfarbiger Füllung">
            <a:extLst>
              <a:ext uri="{FF2B5EF4-FFF2-40B4-BE49-F238E27FC236}">
                <a16:creationId xmlns:a16="http://schemas.microsoft.com/office/drawing/2014/main" id="{3FD7ECE9-7359-D71B-AD68-D7637E7F0B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55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2815D-5D21-082A-489F-1333B9AF8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27BD1-1754-9F86-7B6F-A8AF5C104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Pathologien</a:t>
            </a:r>
            <a:endParaRPr lang="de-CH" dirty="0"/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E4AEFA12-1655-D95A-B358-DAEE15C092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3101265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0260287-F925-1E7E-6750-211E03F7D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496417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95B314-BF09-D2E0-9099-2142E32B0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Inguinalhernien</a:t>
            </a:r>
            <a:endParaRPr lang="de-CH" dirty="0"/>
          </a:p>
        </p:txBody>
      </p:sp>
      <p:pic>
        <p:nvPicPr>
          <p:cNvPr id="6" name="Inhaltsplatzhalter 5" descr="Ein Bild, das Entwurf, Zeichnung, Kunst, Schwarzweiß enthält.&#10;&#10;KI-generierte Inhalte können fehlerhaft sein.">
            <a:extLst>
              <a:ext uri="{FF2B5EF4-FFF2-40B4-BE49-F238E27FC236}">
                <a16:creationId xmlns:a16="http://schemas.microsoft.com/office/drawing/2014/main" id="{FE990C3C-ED20-0CE7-C383-625CC501E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7172" y="1823661"/>
            <a:ext cx="3552262" cy="2675297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EE4E35-9A43-2CE8-E500-001B2E8AB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 descr="Ein Bild, das Entwurf, Bild, Zeichnung, Kunst enthält.&#10;&#10;KI-generierte Inhalte können fehlerhaft sein.">
            <a:extLst>
              <a:ext uri="{FF2B5EF4-FFF2-40B4-BE49-F238E27FC236}">
                <a16:creationId xmlns:a16="http://schemas.microsoft.com/office/drawing/2014/main" id="{F1299927-54BD-AFA1-454D-5576404D5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15777"/>
            <a:ext cx="3856283" cy="2675296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30DAA1B6-5218-F12B-5259-65F9B9E35F9B}"/>
              </a:ext>
            </a:extLst>
          </p:cNvPr>
          <p:cNvSpPr/>
          <p:nvPr/>
        </p:nvSpPr>
        <p:spPr>
          <a:xfrm rot="10800000">
            <a:off x="5288059" y="3492660"/>
            <a:ext cx="812533" cy="19129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2563920A-2688-48F2-32C9-2DE79B171280}"/>
              </a:ext>
            </a:extLst>
          </p:cNvPr>
          <p:cNvSpPr/>
          <p:nvPr/>
        </p:nvSpPr>
        <p:spPr>
          <a:xfrm rot="15123516">
            <a:off x="5288060" y="3495116"/>
            <a:ext cx="812533" cy="1863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A853B172-78D4-A1D7-FF14-96CADE241121}"/>
              </a:ext>
            </a:extLst>
          </p:cNvPr>
          <p:cNvSpPr/>
          <p:nvPr/>
        </p:nvSpPr>
        <p:spPr>
          <a:xfrm rot="10357888">
            <a:off x="6310847" y="3910335"/>
            <a:ext cx="812533" cy="1863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C778945-1507-814F-47E6-80D19B77B6BB}"/>
              </a:ext>
            </a:extLst>
          </p:cNvPr>
          <p:cNvSpPr/>
          <p:nvPr/>
        </p:nvSpPr>
        <p:spPr>
          <a:xfrm>
            <a:off x="1211775" y="2667937"/>
            <a:ext cx="468421" cy="4745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8727049-75D7-4102-4248-8FE99029607B}"/>
              </a:ext>
            </a:extLst>
          </p:cNvPr>
          <p:cNvSpPr/>
          <p:nvPr/>
        </p:nvSpPr>
        <p:spPr>
          <a:xfrm>
            <a:off x="2655779" y="3351050"/>
            <a:ext cx="468421" cy="474518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2408F46-064D-C711-D17A-948E4ADD97B1}"/>
              </a:ext>
            </a:extLst>
          </p:cNvPr>
          <p:cNvSpPr txBox="1"/>
          <p:nvPr/>
        </p:nvSpPr>
        <p:spPr>
          <a:xfrm>
            <a:off x="426411" y="1456231"/>
            <a:ext cx="1019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indirekte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13D9ABC-1893-65EA-79AF-DD260D126187}"/>
              </a:ext>
            </a:extLst>
          </p:cNvPr>
          <p:cNvSpPr txBox="1"/>
          <p:nvPr/>
        </p:nvSpPr>
        <p:spPr>
          <a:xfrm>
            <a:off x="3124200" y="4454493"/>
            <a:ext cx="844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B0F0"/>
                </a:solidFill>
              </a:rPr>
              <a:t>direkte</a:t>
            </a:r>
            <a:endParaRPr lang="de-CH" dirty="0">
              <a:solidFill>
                <a:srgbClr val="00B0F0"/>
              </a:solidFill>
            </a:endParaRPr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id="{F373FE6A-9067-3F2E-FD64-D736019FB8DC}"/>
              </a:ext>
            </a:extLst>
          </p:cNvPr>
          <p:cNvSpPr/>
          <p:nvPr/>
        </p:nvSpPr>
        <p:spPr>
          <a:xfrm rot="15541986">
            <a:off x="6349958" y="3910334"/>
            <a:ext cx="812533" cy="1863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34C0E5F-540A-5B9E-AE40-700F027B2B30}"/>
              </a:ext>
            </a:extLst>
          </p:cNvPr>
          <p:cNvSpPr txBox="1"/>
          <p:nvPr/>
        </p:nvSpPr>
        <p:spPr>
          <a:xfrm>
            <a:off x="339626" y="4755438"/>
            <a:ext cx="2440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Keith L. Moore </a:t>
            </a:r>
            <a:r>
              <a:rPr lang="de-DE" sz="1000" dirty="0" err="1"/>
              <a:t>clinically</a:t>
            </a:r>
            <a:r>
              <a:rPr lang="de-DE" sz="1000" dirty="0"/>
              <a:t> </a:t>
            </a:r>
            <a:r>
              <a:rPr lang="de-DE" sz="1000" dirty="0" err="1"/>
              <a:t>oriented</a:t>
            </a:r>
            <a:r>
              <a:rPr lang="de-DE" sz="1000" dirty="0"/>
              <a:t> </a:t>
            </a:r>
            <a:r>
              <a:rPr lang="de-DE" sz="1000" dirty="0" err="1"/>
              <a:t>anatomy</a:t>
            </a:r>
            <a:r>
              <a:rPr lang="de-DE" sz="1000" dirty="0"/>
              <a:t>, 3rd </a:t>
            </a:r>
            <a:r>
              <a:rPr lang="de-DE" sz="1000" dirty="0" err="1"/>
              <a:t>edition</a:t>
            </a:r>
            <a:r>
              <a:rPr lang="de-DE" sz="1000" dirty="0"/>
              <a:t>, Williams and Wilkins</a:t>
            </a:r>
            <a:endParaRPr lang="de-CH" sz="1000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EC25869-8E02-59C8-80D9-2A0F207CC522}"/>
              </a:ext>
            </a:extLst>
          </p:cNvPr>
          <p:cNvSpPr/>
          <p:nvPr/>
        </p:nvSpPr>
        <p:spPr>
          <a:xfrm>
            <a:off x="3032340" y="2810078"/>
            <a:ext cx="468421" cy="4745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0E75E9E-DE5F-0D57-8801-81DC6E57421D}"/>
              </a:ext>
            </a:extLst>
          </p:cNvPr>
          <p:cNvSpPr/>
          <p:nvPr/>
        </p:nvSpPr>
        <p:spPr>
          <a:xfrm>
            <a:off x="1680196" y="3349692"/>
            <a:ext cx="468421" cy="474518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529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3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95B314-BF09-D2E0-9099-2142E32B0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Inguinalhernien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9EE4E35-9A43-2CE8-E500-001B2E8AB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 descr="Ein Bild, das Entwurf, Bild, Zeichnung, Kunst enthält.&#10;&#10;KI-generierte Inhalte können fehlerhaft sein.">
            <a:extLst>
              <a:ext uri="{FF2B5EF4-FFF2-40B4-BE49-F238E27FC236}">
                <a16:creationId xmlns:a16="http://schemas.microsoft.com/office/drawing/2014/main" id="{F1299927-54BD-AFA1-454D-5576404D5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815777"/>
            <a:ext cx="3856283" cy="2675296"/>
          </a:xfrm>
          <a:prstGeom prst="rect">
            <a:avLst/>
          </a:prstGeom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2563920A-2688-48F2-32C9-2DE79B171280}"/>
              </a:ext>
            </a:extLst>
          </p:cNvPr>
          <p:cNvSpPr/>
          <p:nvPr/>
        </p:nvSpPr>
        <p:spPr>
          <a:xfrm rot="11298125">
            <a:off x="1570083" y="3479350"/>
            <a:ext cx="812533" cy="1863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8727049-75D7-4102-4248-8FE99029607B}"/>
              </a:ext>
            </a:extLst>
          </p:cNvPr>
          <p:cNvSpPr/>
          <p:nvPr/>
        </p:nvSpPr>
        <p:spPr>
          <a:xfrm>
            <a:off x="1818442" y="3396179"/>
            <a:ext cx="468421" cy="474518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13D9ABC-1893-65EA-79AF-DD260D126187}"/>
              </a:ext>
            </a:extLst>
          </p:cNvPr>
          <p:cNvSpPr txBox="1"/>
          <p:nvPr/>
        </p:nvSpPr>
        <p:spPr>
          <a:xfrm>
            <a:off x="3124200" y="4454493"/>
            <a:ext cx="844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B0F0"/>
                </a:solidFill>
              </a:rPr>
              <a:t>direkte</a:t>
            </a:r>
            <a:endParaRPr lang="de-CH" dirty="0">
              <a:solidFill>
                <a:srgbClr val="00B0F0"/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34C0E5F-540A-5B9E-AE40-700F027B2B30}"/>
              </a:ext>
            </a:extLst>
          </p:cNvPr>
          <p:cNvSpPr txBox="1"/>
          <p:nvPr/>
        </p:nvSpPr>
        <p:spPr>
          <a:xfrm>
            <a:off x="339626" y="4755438"/>
            <a:ext cx="2440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Keith L. Moore </a:t>
            </a:r>
            <a:r>
              <a:rPr lang="de-DE" sz="1000" dirty="0" err="1"/>
              <a:t>clinically</a:t>
            </a:r>
            <a:r>
              <a:rPr lang="de-DE" sz="1000" dirty="0"/>
              <a:t> </a:t>
            </a:r>
            <a:r>
              <a:rPr lang="de-DE" sz="1000" dirty="0" err="1"/>
              <a:t>oriented</a:t>
            </a:r>
            <a:r>
              <a:rPr lang="de-DE" sz="1000" dirty="0"/>
              <a:t> </a:t>
            </a:r>
            <a:r>
              <a:rPr lang="de-DE" sz="1000" dirty="0" err="1"/>
              <a:t>anatomy</a:t>
            </a:r>
            <a:r>
              <a:rPr lang="de-DE" sz="1000" dirty="0"/>
              <a:t>, 3rd </a:t>
            </a:r>
            <a:r>
              <a:rPr lang="de-DE" sz="1000" dirty="0" err="1"/>
              <a:t>edition</a:t>
            </a:r>
            <a:r>
              <a:rPr lang="de-DE" sz="1000" dirty="0"/>
              <a:t>, Williams and Wilkins</a:t>
            </a:r>
            <a:endParaRPr lang="de-CH" sz="1000" dirty="0"/>
          </a:p>
        </p:txBody>
      </p:sp>
      <p:pic>
        <p:nvPicPr>
          <p:cNvPr id="19" name="M202510011044199990001">
            <a:hlinkClick r:id="" action="ppaction://media"/>
            <a:extLst>
              <a:ext uri="{FF2B5EF4-FFF2-40B4-BE49-F238E27FC236}">
                <a16:creationId xmlns:a16="http://schemas.microsoft.com/office/drawing/2014/main" id="{BD45A8D4-2038-561A-EC34-61ECD560EF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1999" y="1815777"/>
            <a:ext cx="4453029" cy="3339771"/>
          </a:xfrm>
          <a:prstGeom prst="rect">
            <a:avLst/>
          </a:prstGeom>
        </p:spPr>
      </p:pic>
      <p:pic>
        <p:nvPicPr>
          <p:cNvPr id="5" name="Grafik 4" descr="Ein Bild, das medizinische Bildgebung, pränataler Ultraschall, Radiologie, Screenshot enthält.&#10;&#10;KI-generierte Inhalte können fehlerhaft sein.">
            <a:extLst>
              <a:ext uri="{FF2B5EF4-FFF2-40B4-BE49-F238E27FC236}">
                <a16:creationId xmlns:a16="http://schemas.microsoft.com/office/drawing/2014/main" id="{24DE29A2-0BFF-9003-F257-482FC8174C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336" y="4002727"/>
            <a:ext cx="3552716" cy="2305641"/>
          </a:xfrm>
          <a:prstGeom prst="rect">
            <a:avLst/>
          </a:prstGeom>
        </p:spPr>
      </p:pic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98345622-311D-674B-A767-FA8D21DEA529}"/>
              </a:ext>
            </a:extLst>
          </p:cNvPr>
          <p:cNvSpPr/>
          <p:nvPr/>
        </p:nvSpPr>
        <p:spPr>
          <a:xfrm rot="10421965">
            <a:off x="2479865" y="3540244"/>
            <a:ext cx="812533" cy="1863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43BCF7B-E862-AF29-367F-D62C8551CC1D}"/>
              </a:ext>
            </a:extLst>
          </p:cNvPr>
          <p:cNvSpPr/>
          <p:nvPr/>
        </p:nvSpPr>
        <p:spPr>
          <a:xfrm>
            <a:off x="2681932" y="3466455"/>
            <a:ext cx="468421" cy="474518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7627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9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0" repeatCount="indefinite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3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947B8E-C79C-9ECD-5066-003BECE30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Inguinalhernie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0B55D2-2A4D-0BA3-848E-16E63057E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BC3BBFD-D86C-23EA-1B93-0771F22D8F94}"/>
              </a:ext>
            </a:extLst>
          </p:cNvPr>
          <p:cNvSpPr txBox="1"/>
          <p:nvPr/>
        </p:nvSpPr>
        <p:spPr>
          <a:xfrm>
            <a:off x="6608229" y="1185347"/>
            <a:ext cx="2428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indirekte</a:t>
            </a:r>
            <a:r>
              <a:rPr lang="de-DE" dirty="0"/>
              <a:t> </a:t>
            </a:r>
            <a:r>
              <a:rPr lang="de-DE" dirty="0" err="1"/>
              <a:t>Inguinalhernie</a:t>
            </a:r>
            <a:endParaRPr lang="de-CH" dirty="0"/>
          </a:p>
        </p:txBody>
      </p:sp>
      <p:pic>
        <p:nvPicPr>
          <p:cNvPr id="7" name="Grafik 6" descr="Ein Bild, das Person, medizinische Ausrüstung, Finger, Im Haus enthält.&#10;&#10;KI-generierte Inhalte können fehlerhaft sein.">
            <a:extLst>
              <a:ext uri="{FF2B5EF4-FFF2-40B4-BE49-F238E27FC236}">
                <a16:creationId xmlns:a16="http://schemas.microsoft.com/office/drawing/2014/main" id="{004A475B-B860-C9E5-52DA-CD51B6611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335" y="5098051"/>
            <a:ext cx="1521905" cy="1141429"/>
          </a:xfrm>
          <a:prstGeom prst="rect">
            <a:avLst/>
          </a:prstGeom>
        </p:spPr>
      </p:pic>
      <p:pic>
        <p:nvPicPr>
          <p:cNvPr id="6" name="Grafik 5" descr="Ein Bild, das Entwurf, Bild, Zeichnung, Kunst enthält.&#10;&#10;KI-generierte Inhalte können fehlerhaft sein.">
            <a:extLst>
              <a:ext uri="{FF2B5EF4-FFF2-40B4-BE49-F238E27FC236}">
                <a16:creationId xmlns:a16="http://schemas.microsoft.com/office/drawing/2014/main" id="{183DC394-4037-0971-04C8-61E645ACD4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815777"/>
            <a:ext cx="3856283" cy="2675296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0274A48D-DCBE-99C8-FE9C-D85075E191C5}"/>
              </a:ext>
            </a:extLst>
          </p:cNvPr>
          <p:cNvSpPr/>
          <p:nvPr/>
        </p:nvSpPr>
        <p:spPr>
          <a:xfrm>
            <a:off x="1211775" y="2667937"/>
            <a:ext cx="468421" cy="4745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46364C45-E4C1-F31A-245F-A6DF518B77E3}"/>
              </a:ext>
            </a:extLst>
          </p:cNvPr>
          <p:cNvSpPr/>
          <p:nvPr/>
        </p:nvSpPr>
        <p:spPr>
          <a:xfrm rot="13926036">
            <a:off x="1128606" y="2952570"/>
            <a:ext cx="812533" cy="1863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5" name="InguinalhernieM202506021210172470001">
            <a:hlinkClick r:id="" action="ppaction://media"/>
            <a:extLst>
              <a:ext uri="{FF2B5EF4-FFF2-40B4-BE49-F238E27FC236}">
                <a16:creationId xmlns:a16="http://schemas.microsoft.com/office/drawing/2014/main" id="{DED2D0D2-5E7F-85E9-ECB7-5FDACFA1790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02756" y="1600200"/>
            <a:ext cx="6034087" cy="4525963"/>
          </a:xfrm>
        </p:spPr>
      </p:pic>
    </p:spTree>
    <p:extLst>
      <p:ext uri="{BB962C8B-B14F-4D97-AF65-F5344CB8AC3E}">
        <p14:creationId xmlns:p14="http://schemas.microsoft.com/office/powerpoint/2010/main" val="214453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3161768-6383-B5D5-5DDC-D3C21B6A4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E9C613-4ECE-3AC1-F5C7-B2C7ACB33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Inguinalhernie</a:t>
            </a:r>
            <a:endParaRPr lang="de-CH" dirty="0"/>
          </a:p>
        </p:txBody>
      </p:sp>
      <p:pic>
        <p:nvPicPr>
          <p:cNvPr id="5" name="Hernie liM202506021037227290001">
            <a:hlinkClick r:id="" action="ppaction://media"/>
            <a:extLst>
              <a:ext uri="{FF2B5EF4-FFF2-40B4-BE49-F238E27FC236}">
                <a16:creationId xmlns:a16="http://schemas.microsoft.com/office/drawing/2014/main" id="{FF0CDE4E-EA1B-3B93-6D74-29746FB163F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0DCA9F-A7FF-55B5-2C9D-97F09B91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BA598B6-E475-0665-B0AA-2630F6F937D8}"/>
              </a:ext>
            </a:extLst>
          </p:cNvPr>
          <p:cNvSpPr txBox="1"/>
          <p:nvPr/>
        </p:nvSpPr>
        <p:spPr>
          <a:xfrm>
            <a:off x="5409648" y="1192343"/>
            <a:ext cx="2253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direkte </a:t>
            </a:r>
            <a:r>
              <a:rPr lang="de-DE" dirty="0" err="1"/>
              <a:t>Inguinalhernie</a:t>
            </a:r>
            <a:endParaRPr lang="de-CH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E82D03C-72E9-9E6A-D976-2F866DEE46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238" y="2853572"/>
            <a:ext cx="1534475" cy="115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706717-7B69-5D40-F930-381D30AC3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Umbilikalhernie</a:t>
            </a:r>
            <a:endParaRPr lang="de-CH" dirty="0"/>
          </a:p>
        </p:txBody>
      </p:sp>
      <p:pic>
        <p:nvPicPr>
          <p:cNvPr id="5" name="UmbilikalhernieM202505301050128100001">
            <a:hlinkClick r:id="" action="ppaction://media"/>
            <a:extLst>
              <a:ext uri="{FF2B5EF4-FFF2-40B4-BE49-F238E27FC236}">
                <a16:creationId xmlns:a16="http://schemas.microsoft.com/office/drawing/2014/main" id="{960BDF05-B7D3-A465-1CF0-931AEBF5254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956" y="1309562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41093D0-502D-EC1C-432A-273131499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Grafik 5" descr="Ein Bild, das Person, medizinisch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4E62E851-78F5-B828-EBA1-B67865FBE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909" y="4735390"/>
            <a:ext cx="1814064" cy="136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4486BB-D81B-049D-D7D1-94087C633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Umbilikalhernie</a:t>
            </a:r>
            <a:r>
              <a:rPr lang="de-DE" dirty="0"/>
              <a:t> II</a:t>
            </a:r>
            <a:endParaRPr lang="de-CH" dirty="0"/>
          </a:p>
        </p:txBody>
      </p:sp>
      <p:pic>
        <p:nvPicPr>
          <p:cNvPr id="5" name="Umbilikalhernie2M202505301050304420001">
            <a:hlinkClick r:id="" action="ppaction://media"/>
            <a:extLst>
              <a:ext uri="{FF2B5EF4-FFF2-40B4-BE49-F238E27FC236}">
                <a16:creationId xmlns:a16="http://schemas.microsoft.com/office/drawing/2014/main" id="{EA01A5D7-1D33-6D6A-D832-5A92C73EE19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956" y="1322262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5315C54-A1F0-2E0C-8A56-F275C6DC9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Grafik 2" descr="Ein Bild, das Person, medizinisch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22FA096E-28D6-DDE8-8EC2-46325E4D4F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909" y="4735390"/>
            <a:ext cx="1814064" cy="136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1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AAF2E-E721-2178-FB95-685E696C0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Kleine </a:t>
            </a:r>
            <a:r>
              <a:rPr lang="de-CH" dirty="0" err="1"/>
              <a:t>Umbilikalhernie</a:t>
            </a:r>
            <a:endParaRPr lang="de-CH" dirty="0"/>
          </a:p>
        </p:txBody>
      </p:sp>
      <p:pic>
        <p:nvPicPr>
          <p:cNvPr id="5" name="M202509261554404010001">
            <a:hlinkClick r:id="" action="ppaction://media"/>
            <a:extLst>
              <a:ext uri="{FF2B5EF4-FFF2-40B4-BE49-F238E27FC236}">
                <a16:creationId xmlns:a16="http://schemas.microsoft.com/office/drawing/2014/main" id="{88C9C770-2D5A-24C6-A793-108BA37BF89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956" y="1322262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76F833-153C-CAA7-6DBD-F8617F1DD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3" name="Grafik 2" descr="Ein Bild, das Person, medizinisch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E7E4BC16-18FE-C1CB-C2F1-631B0E4BD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909" y="4735390"/>
            <a:ext cx="1814064" cy="136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8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A8FA84-1940-26AC-35AE-E12C626FE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07" y="274638"/>
            <a:ext cx="8229600" cy="514099"/>
          </a:xfrm>
        </p:spPr>
        <p:txBody>
          <a:bodyPr/>
          <a:lstStyle/>
          <a:p>
            <a:r>
              <a:rPr lang="de-DE" dirty="0"/>
              <a:t>Tipps zur Untersuchung bei Frage V.a. Hernien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45E1A3-8CE1-6045-9699-0969E0915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600200"/>
            <a:ext cx="4114800" cy="4525963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Linearschallkopf wählen</a:t>
            </a:r>
          </a:p>
          <a:p>
            <a:r>
              <a:rPr lang="de-DE" dirty="0"/>
              <a:t>Leitstrukturen suchen</a:t>
            </a:r>
          </a:p>
          <a:p>
            <a:r>
              <a:rPr lang="de-DE" dirty="0"/>
              <a:t>Pat. entspannen und auch pressen lassen, </a:t>
            </a:r>
            <a:r>
              <a:rPr lang="de-DE" dirty="0" err="1"/>
              <a:t>ggf</a:t>
            </a:r>
            <a:r>
              <a:rPr lang="de-DE" dirty="0"/>
              <a:t> im Stehen (meist nicht nötig)</a:t>
            </a:r>
          </a:p>
          <a:p>
            <a:r>
              <a:rPr lang="de-DE" dirty="0"/>
              <a:t>Auf Inkarzerationszeichen achten</a:t>
            </a:r>
          </a:p>
          <a:p>
            <a:r>
              <a:rPr lang="de-DE" dirty="0" err="1"/>
              <a:t>Reponierbarkeit</a:t>
            </a:r>
            <a:r>
              <a:rPr lang="de-DE" dirty="0"/>
              <a:t> prüfen</a:t>
            </a:r>
          </a:p>
          <a:p>
            <a:r>
              <a:rPr lang="de-DE" dirty="0"/>
              <a:t>Bruchpfortenweite messen</a:t>
            </a:r>
          </a:p>
          <a:p>
            <a:r>
              <a:rPr lang="de-DE" dirty="0"/>
              <a:t>Bruchsackinhalt erkennen (</a:t>
            </a:r>
            <a:r>
              <a:rPr lang="de-DE" dirty="0" err="1"/>
              <a:t>Darm?Fettgewebe</a:t>
            </a:r>
            <a:r>
              <a:rPr lang="de-DE" dirty="0"/>
              <a:t>?)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E7770A-9633-CD4A-8937-AB6D37AC1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InguinalhernieM202506021210172470001">
            <a:hlinkClick r:id="" action="ppaction://media"/>
            <a:extLst>
              <a:ext uri="{FF2B5EF4-FFF2-40B4-BE49-F238E27FC236}">
                <a16:creationId xmlns:a16="http://schemas.microsoft.com/office/drawing/2014/main" id="{2DE4C3F9-C674-435E-06DA-E85D8FF3E5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3910" y="1687530"/>
            <a:ext cx="4068209" cy="3482940"/>
          </a:xfrm>
          <a:prstGeom prst="rect">
            <a:avLst/>
          </a:prstGeom>
        </p:spPr>
      </p:pic>
      <p:pic>
        <p:nvPicPr>
          <p:cNvPr id="6" name="Grafik 5" descr="Ein Bild, das Person, medizinische Ausrüstung, Finger, Im Haus enthält.&#10;&#10;KI-generierte Inhalte können fehlerhaft sein.">
            <a:extLst>
              <a:ext uri="{FF2B5EF4-FFF2-40B4-BE49-F238E27FC236}">
                <a16:creationId xmlns:a16="http://schemas.microsoft.com/office/drawing/2014/main" id="{C0CE7917-4CB8-D51C-F680-66F7829422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07" y="4718390"/>
            <a:ext cx="1521905" cy="114142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B7CF12EE-6D16-6FD6-D3CD-B4132D0B1C88}"/>
              </a:ext>
            </a:extLst>
          </p:cNvPr>
          <p:cNvSpPr txBox="1"/>
          <p:nvPr/>
        </p:nvSpPr>
        <p:spPr>
          <a:xfrm>
            <a:off x="2717614" y="948745"/>
            <a:ext cx="3708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Sensitivität 77-97%, Spezifität 77-90%</a:t>
            </a:r>
          </a:p>
        </p:txBody>
      </p:sp>
      <p:pic>
        <p:nvPicPr>
          <p:cNvPr id="8" name="Grafik 7" descr="Post-it-Notizen mit einfarbiger Füllung">
            <a:extLst>
              <a:ext uri="{FF2B5EF4-FFF2-40B4-BE49-F238E27FC236}">
                <a16:creationId xmlns:a16="http://schemas.microsoft.com/office/drawing/2014/main" id="{9C8A2E2A-1779-DFB5-A2C9-3FE0D80DD3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A1AD658-0678-238D-5075-828DFDCBAA52}"/>
              </a:ext>
            </a:extLst>
          </p:cNvPr>
          <p:cNvSpPr txBox="1"/>
          <p:nvPr/>
        </p:nvSpPr>
        <p:spPr>
          <a:xfrm>
            <a:off x="6323130" y="1070860"/>
            <a:ext cx="11416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 im Anhang 9)</a:t>
            </a:r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305206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4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7566D-9274-7B5D-DB0A-7470A621C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A1EA9D-C405-CDDA-58A7-3A367FDBF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Wichtige Pathologien</a:t>
            </a:r>
            <a:endParaRPr lang="de-CH" dirty="0"/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06966CF6-8B8C-626D-DD00-4D497EAE13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9845982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8BE2B0F-8D18-403B-1750-B305F5BF1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23746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201906241015431270022">
            <a:hlinkClick r:id="" action="ppaction://media"/>
            <a:extLst>
              <a:ext uri="{FF2B5EF4-FFF2-40B4-BE49-F238E27FC236}">
                <a16:creationId xmlns:a16="http://schemas.microsoft.com/office/drawing/2014/main" id="{1A01FD47-EF84-479A-B9A8-EEC1491A2F2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163" y="1600200"/>
            <a:ext cx="603408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0F56CE0-5C0D-44DB-9F56-FE757F6A2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F155453-3851-E362-3628-7800F3415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3885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AA2C0-A11C-4DAE-969B-C72F38E61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52B16DD6-43A4-4A4F-B0F9-D2293B4F6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0F56CE0-5C0D-44DB-9F56-FE757F6A2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737187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Inhaltsplatzhalter 4" descr="Ein Bild, das Text, schwarz, Axt enthält.&#10;&#10;Automatisch generierte Beschreibung">
            <a:extLst>
              <a:ext uri="{FF2B5EF4-FFF2-40B4-BE49-F238E27FC236}">
                <a16:creationId xmlns:a16="http://schemas.microsoft.com/office/drawing/2014/main" id="{21A317DD-1D91-44F1-9BA8-626AC7F7B8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C1CF46DB-C3BF-7307-BB2B-1DAD6CE28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350"/>
          </a:xfrm>
        </p:spPr>
        <p:txBody>
          <a:bodyPr/>
          <a:lstStyle/>
          <a:p>
            <a:r>
              <a:rPr lang="de-DE" dirty="0"/>
              <a:t>Colon Ca </a:t>
            </a:r>
            <a:r>
              <a:rPr lang="de-DE" dirty="0" err="1"/>
              <a:t>prox</a:t>
            </a:r>
            <a:r>
              <a:rPr lang="de-DE" dirty="0"/>
              <a:t>. Colon </a:t>
            </a:r>
            <a:r>
              <a:rPr lang="de-DE" dirty="0" err="1"/>
              <a:t>deszendens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418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719036-38CC-1FEA-CB09-8DECE4A67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Cökum</a:t>
            </a:r>
            <a:r>
              <a:rPr lang="de-CH" dirty="0"/>
              <a:t> Ca mit </a:t>
            </a:r>
            <a:r>
              <a:rPr lang="de-CH" dirty="0" err="1"/>
              <a:t>locoreg</a:t>
            </a:r>
            <a:r>
              <a:rPr lang="de-CH" dirty="0"/>
              <a:t>. Metastase</a:t>
            </a:r>
          </a:p>
        </p:txBody>
      </p:sp>
      <p:pic>
        <p:nvPicPr>
          <p:cNvPr id="6" name="Inhaltsplatzhalter 5" descr="Ein Bild, das medizinische Bildgebung, pränataler Ultraschall, Radiologie, medizinisch enthält.&#10;&#10;KI-generierte Inhalte können fehlerhaft sein.">
            <a:extLst>
              <a:ext uri="{FF2B5EF4-FFF2-40B4-BE49-F238E27FC236}">
                <a16:creationId xmlns:a16="http://schemas.microsoft.com/office/drawing/2014/main" id="{953E3B28-A9C1-E7D7-71C8-69BE76C83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78284" y="1021953"/>
            <a:ext cx="3549650" cy="2330450"/>
          </a:xfr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ECBB5D7-2B49-A5B0-974E-D83CDE158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10" name="Grafik 9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0BE8D9BF-9ED5-7FDF-B527-6C826A5D8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350" y="1021953"/>
            <a:ext cx="3949700" cy="2673350"/>
          </a:xfrm>
          <a:prstGeom prst="rect">
            <a:avLst/>
          </a:prstGeom>
        </p:spPr>
      </p:pic>
      <p:pic>
        <p:nvPicPr>
          <p:cNvPr id="8" name="Grafik 7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B3C15BAF-48FB-4A4A-95F8-119418CC8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950" y="3161186"/>
            <a:ext cx="3422650" cy="306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4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10C66B-2588-E423-A4F4-93859295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0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Carcinom</a:t>
            </a:r>
            <a:endParaRPr lang="de-CH"/>
          </a:p>
        </p:txBody>
      </p:sp>
      <p:pic>
        <p:nvPicPr>
          <p:cNvPr id="5" name="Inhaltsplatzhalter 4" descr="Ein Bild, das medizinische Bildgebung, pränataler Ultraschall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27A71CD7-FD8E-11D4-D360-86E5973B2F9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3251" y="1845749"/>
            <a:ext cx="4108749" cy="3035468"/>
          </a:xfrm>
          <a:prstGeom prst="rect">
            <a:avLst/>
          </a:prstGeom>
          <a:noFill/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1340001-3F05-6BB4-36FA-66C992EB0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Hypoechogene</a:t>
            </a:r>
            <a:r>
              <a:rPr lang="en-US" dirty="0"/>
              <a:t> </a:t>
            </a:r>
            <a:r>
              <a:rPr lang="en-US" dirty="0" err="1"/>
              <a:t>Störung</a:t>
            </a:r>
            <a:r>
              <a:rPr lang="en-US" dirty="0"/>
              <a:t> der </a:t>
            </a:r>
            <a:r>
              <a:rPr lang="en-US" dirty="0" err="1"/>
              <a:t>Darmwand</a:t>
            </a:r>
            <a:endParaRPr lang="en-US" dirty="0"/>
          </a:p>
          <a:p>
            <a:r>
              <a:rPr lang="en-US" dirty="0" err="1"/>
              <a:t>Meist</a:t>
            </a:r>
            <a:r>
              <a:rPr lang="en-US" dirty="0"/>
              <a:t> </a:t>
            </a:r>
            <a:r>
              <a:rPr lang="en-US" dirty="0" err="1"/>
              <a:t>kurzstreckig</a:t>
            </a:r>
            <a:endParaRPr lang="en-US" dirty="0"/>
          </a:p>
          <a:p>
            <a:r>
              <a:rPr lang="en-US" dirty="0" err="1"/>
              <a:t>Asymmetrische</a:t>
            </a:r>
            <a:r>
              <a:rPr lang="en-US" dirty="0"/>
              <a:t> </a:t>
            </a:r>
            <a:r>
              <a:rPr lang="en-US" dirty="0" err="1"/>
              <a:t>Konfiguration</a:t>
            </a:r>
            <a:r>
              <a:rPr lang="en-US" dirty="0"/>
              <a:t>, </a:t>
            </a:r>
            <a:r>
              <a:rPr lang="en-US" dirty="0" err="1"/>
              <a:t>ev</a:t>
            </a:r>
            <a:r>
              <a:rPr lang="en-US" dirty="0"/>
              <a:t> “</a:t>
            </a:r>
            <a:r>
              <a:rPr lang="en-US" dirty="0" err="1"/>
              <a:t>Destruktion</a:t>
            </a:r>
            <a:r>
              <a:rPr lang="en-US" dirty="0"/>
              <a:t>”, “</a:t>
            </a:r>
            <a:r>
              <a:rPr lang="en-US" dirty="0" err="1"/>
              <a:t>exzentrische</a:t>
            </a:r>
            <a:r>
              <a:rPr lang="en-US" dirty="0"/>
              <a:t> </a:t>
            </a:r>
            <a:r>
              <a:rPr lang="en-US" dirty="0" err="1"/>
              <a:t>Kokarde</a:t>
            </a:r>
            <a:r>
              <a:rPr lang="en-US" dirty="0"/>
              <a:t>”</a:t>
            </a:r>
          </a:p>
          <a:p>
            <a:r>
              <a:rPr lang="en-US" dirty="0"/>
              <a:t>Ev. </a:t>
            </a:r>
            <a:r>
              <a:rPr lang="en-US" dirty="0" err="1"/>
              <a:t>Dorsale</a:t>
            </a:r>
            <a:r>
              <a:rPr lang="en-US" dirty="0"/>
              <a:t> </a:t>
            </a:r>
            <a:r>
              <a:rPr lang="en-US" dirty="0" err="1"/>
              <a:t>Schallabschwächung</a:t>
            </a:r>
            <a:endParaRPr lang="en-US" dirty="0"/>
          </a:p>
          <a:p>
            <a:r>
              <a:rPr lang="en-US" dirty="0" err="1"/>
              <a:t>Lymphknoten</a:t>
            </a:r>
            <a:r>
              <a:rPr lang="en-US" dirty="0"/>
              <a:t>?</a:t>
            </a:r>
          </a:p>
          <a:p>
            <a:r>
              <a:rPr lang="en-US" dirty="0"/>
              <a:t>Ileus? </a:t>
            </a:r>
            <a:r>
              <a:rPr lang="en-US" dirty="0" err="1"/>
              <a:t>Hungerdarm</a:t>
            </a:r>
            <a:r>
              <a:rPr lang="en-US" dirty="0"/>
              <a:t>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BC4BFE-85FD-13A6-6247-D0B574D57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5331" y="6373743"/>
            <a:ext cx="4425122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e-DE" sz="800" dirty="0"/>
              <a:t>T. Chlibec - interdisziplinäres Ultraschallzentrum Rorschach - swisssono.ch</a:t>
            </a:r>
            <a:endParaRPr lang="de-CH" sz="8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A929573-AB15-4AC1-BBD4-D68BF82EF006}"/>
              </a:ext>
            </a:extLst>
          </p:cNvPr>
          <p:cNvSpPr txBox="1"/>
          <p:nvPr/>
        </p:nvSpPr>
        <p:spPr>
          <a:xfrm>
            <a:off x="2659520" y="834258"/>
            <a:ext cx="4239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/>
              <a:t>Sensitivität 74-83%, Spezifität 78% (für GIT)</a:t>
            </a:r>
          </a:p>
        </p:txBody>
      </p:sp>
      <p:pic>
        <p:nvPicPr>
          <p:cNvPr id="6" name="Grafik 5" descr="Post-it-Notizen mit einfarbiger Füllung">
            <a:extLst>
              <a:ext uri="{FF2B5EF4-FFF2-40B4-BE49-F238E27FC236}">
                <a16:creationId xmlns:a16="http://schemas.microsoft.com/office/drawing/2014/main" id="{0EA5B241-BC28-CB88-EBC1-E09FA17690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5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FE9DC3-CC6F-4A1F-A849-559A319B1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Take Home Messages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3EA142-342E-4817-8687-F8DF15975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6320"/>
            <a:ext cx="8229600" cy="5139844"/>
          </a:xfrm>
        </p:spPr>
        <p:txBody>
          <a:bodyPr>
            <a:normAutofit fontScale="70000" lnSpcReduction="20000"/>
          </a:bodyPr>
          <a:lstStyle/>
          <a:p>
            <a:r>
              <a:rPr lang="de-DE" sz="2800" dirty="0"/>
              <a:t>Gas/Luft ist super für die Kolonsuche: suche das </a:t>
            </a:r>
            <a:r>
              <a:rPr lang="de-DE" sz="2800" dirty="0">
                <a:solidFill>
                  <a:srgbClr val="FF0000"/>
                </a:solidFill>
              </a:rPr>
              <a:t>Gas</a:t>
            </a:r>
            <a:r>
              <a:rPr lang="de-DE" sz="2800" dirty="0"/>
              <a:t> und den </a:t>
            </a:r>
            <a:r>
              <a:rPr lang="de-DE" sz="2800" dirty="0">
                <a:solidFill>
                  <a:srgbClr val="FF0000"/>
                </a:solidFill>
              </a:rPr>
              <a:t>Schallschatten</a:t>
            </a:r>
          </a:p>
          <a:p>
            <a:pPr marL="0" indent="0">
              <a:buNone/>
            </a:pPr>
            <a:endParaRPr lang="de-DE" sz="2800" dirty="0">
              <a:solidFill>
                <a:srgbClr val="FF0000"/>
              </a:solidFill>
            </a:endParaRPr>
          </a:p>
          <a:p>
            <a:r>
              <a:rPr lang="de-DE" sz="2800" dirty="0"/>
              <a:t>Leitstrukturen suchen</a:t>
            </a:r>
          </a:p>
          <a:p>
            <a:endParaRPr lang="de-DE" sz="2800" dirty="0">
              <a:solidFill>
                <a:srgbClr val="FF0000"/>
              </a:solidFill>
            </a:endParaRPr>
          </a:p>
          <a:p>
            <a:r>
              <a:rPr lang="de-DE" sz="2800" dirty="0"/>
              <a:t>Adipöse Patienten lassen sich </a:t>
            </a:r>
            <a:r>
              <a:rPr lang="de-DE" sz="2800" dirty="0" err="1"/>
              <a:t>bzgl</a:t>
            </a:r>
            <a:r>
              <a:rPr lang="de-DE" sz="2800" dirty="0"/>
              <a:t> Darm sehr gut schallen!!! (Fettgewebe bewirkt guten Kontrast zur Pathologie)</a:t>
            </a:r>
          </a:p>
          <a:p>
            <a:endParaRPr lang="de-DE" sz="2800" dirty="0"/>
          </a:p>
          <a:p>
            <a:r>
              <a:rPr lang="de-DE" sz="2800" dirty="0" err="1"/>
              <a:t>Bzgl</a:t>
            </a:r>
            <a:r>
              <a:rPr lang="de-DE" sz="2800" dirty="0"/>
              <a:t> </a:t>
            </a:r>
            <a:r>
              <a:rPr lang="de-DE" sz="2800" dirty="0">
                <a:solidFill>
                  <a:srgbClr val="FF0000"/>
                </a:solidFill>
              </a:rPr>
              <a:t>Pathologie</a:t>
            </a:r>
            <a:r>
              <a:rPr lang="de-DE" sz="2800" dirty="0"/>
              <a:t>: suche die auffällige Darmwand (</a:t>
            </a:r>
            <a:r>
              <a:rPr lang="de-DE" sz="2800" dirty="0">
                <a:solidFill>
                  <a:srgbClr val="FF0000"/>
                </a:solidFill>
              </a:rPr>
              <a:t>meist</a:t>
            </a:r>
            <a:r>
              <a:rPr lang="de-DE" sz="2800" dirty="0"/>
              <a:t> </a:t>
            </a:r>
            <a:r>
              <a:rPr lang="de-DE" sz="2800" dirty="0" err="1">
                <a:solidFill>
                  <a:srgbClr val="FF0000"/>
                </a:solidFill>
              </a:rPr>
              <a:t>hypoechogen</a:t>
            </a:r>
            <a:r>
              <a:rPr lang="de-DE" sz="2800" dirty="0"/>
              <a:t>!!!!). Suche, wo es wehtut.</a:t>
            </a:r>
          </a:p>
          <a:p>
            <a:endParaRPr lang="de-DE" sz="2800" dirty="0"/>
          </a:p>
          <a:p>
            <a:r>
              <a:rPr lang="de-DE" sz="2800" dirty="0">
                <a:solidFill>
                  <a:srgbClr val="FF0000"/>
                </a:solidFill>
              </a:rPr>
              <a:t>Befunde nicht „wegdrücken“ </a:t>
            </a:r>
            <a:r>
              <a:rPr lang="de-DE" sz="2800" dirty="0"/>
              <a:t>(nicht feste drücken!!!)</a:t>
            </a:r>
          </a:p>
          <a:p>
            <a:endParaRPr lang="de-DE" sz="2800" dirty="0"/>
          </a:p>
          <a:p>
            <a:r>
              <a:rPr lang="de-DE" sz="2800" dirty="0"/>
              <a:t>Appendix: zuerst die ROI gut einstellen (</a:t>
            </a:r>
            <a:r>
              <a:rPr lang="de-DE" sz="2800" dirty="0" err="1"/>
              <a:t>Coekalpol</a:t>
            </a:r>
            <a:r>
              <a:rPr lang="de-DE" sz="2800" dirty="0"/>
              <a:t> einstellen), dann benachbart </a:t>
            </a:r>
            <a:r>
              <a:rPr lang="de-DE" sz="2800" dirty="0">
                <a:solidFill>
                  <a:srgbClr val="FF0000"/>
                </a:solidFill>
              </a:rPr>
              <a:t>Kokarde</a:t>
            </a:r>
            <a:r>
              <a:rPr lang="de-DE" sz="2800" dirty="0"/>
              <a:t>  genauer suchen, erwäge Linearschallkopf. LKN?</a:t>
            </a:r>
          </a:p>
          <a:p>
            <a:endParaRPr lang="de-DE" sz="2800" dirty="0"/>
          </a:p>
          <a:p>
            <a:r>
              <a:rPr lang="de-DE" sz="2800" dirty="0"/>
              <a:t>Sigma: beginne ev. im UB-Längsschnitt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6FF65F-2EF2-48D0-9854-D8861FDF0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5" name="Grafik 4" descr="Post-it-Notizen mit einfarbiger Füllung">
            <a:extLst>
              <a:ext uri="{FF2B5EF4-FFF2-40B4-BE49-F238E27FC236}">
                <a16:creationId xmlns:a16="http://schemas.microsoft.com/office/drawing/2014/main" id="{812B8784-8547-A8EF-1E99-2A1A36115A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0072" y="744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8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9247BC-AC53-5F0E-C504-704EA4539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Joker gibt’s gratis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85FD31-8A9A-6980-7617-E4C297822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8647043" cy="4525963"/>
          </a:xfrm>
        </p:spPr>
        <p:txBody>
          <a:bodyPr>
            <a:normAutofit fontScale="92500" lnSpcReduction="20000"/>
          </a:bodyPr>
          <a:lstStyle/>
          <a:p>
            <a:r>
              <a:rPr lang="de-CH" sz="2400" dirty="0">
                <a:solidFill>
                  <a:srgbClr val="FF0000"/>
                </a:solidFill>
              </a:rPr>
              <a:t>Gas</a:t>
            </a:r>
          </a:p>
          <a:p>
            <a:endParaRPr lang="de-CH" sz="2400" dirty="0">
              <a:solidFill>
                <a:srgbClr val="FF0000"/>
              </a:solidFill>
            </a:endParaRPr>
          </a:p>
          <a:p>
            <a:r>
              <a:rPr lang="de-CH" sz="2400" dirty="0" err="1">
                <a:solidFill>
                  <a:srgbClr val="FF0000"/>
                </a:solidFill>
              </a:rPr>
              <a:t>Haustren</a:t>
            </a:r>
            <a:endParaRPr lang="de-CH" sz="2400" dirty="0">
              <a:solidFill>
                <a:srgbClr val="FF0000"/>
              </a:solidFill>
            </a:endParaRPr>
          </a:p>
          <a:p>
            <a:endParaRPr lang="de-CH" sz="2400" dirty="0">
              <a:solidFill>
                <a:srgbClr val="FF0000"/>
              </a:solidFill>
            </a:endParaRPr>
          </a:p>
          <a:p>
            <a:r>
              <a:rPr lang="de-CH" sz="2400" dirty="0">
                <a:solidFill>
                  <a:srgbClr val="FF0000"/>
                </a:solidFill>
              </a:rPr>
              <a:t>Os </a:t>
            </a:r>
            <a:r>
              <a:rPr lang="de-CH" sz="2400" dirty="0" err="1">
                <a:solidFill>
                  <a:srgbClr val="FF0000"/>
                </a:solidFill>
              </a:rPr>
              <a:t>ilium</a:t>
            </a:r>
            <a:endParaRPr lang="de-CH" sz="2400" dirty="0">
              <a:solidFill>
                <a:srgbClr val="FF0000"/>
              </a:solidFill>
            </a:endParaRPr>
          </a:p>
          <a:p>
            <a:endParaRPr lang="de-CH" sz="2400" dirty="0">
              <a:solidFill>
                <a:srgbClr val="FF0000"/>
              </a:solidFill>
            </a:endParaRPr>
          </a:p>
          <a:p>
            <a:r>
              <a:rPr lang="de-CH" sz="2400" dirty="0">
                <a:solidFill>
                  <a:srgbClr val="FF0000"/>
                </a:solidFill>
              </a:rPr>
              <a:t>M </a:t>
            </a:r>
            <a:r>
              <a:rPr lang="de-CH" sz="2400" dirty="0" err="1">
                <a:solidFill>
                  <a:srgbClr val="FF0000"/>
                </a:solidFill>
              </a:rPr>
              <a:t>Iliacus</a:t>
            </a:r>
            <a:r>
              <a:rPr lang="de-CH" sz="2400" dirty="0">
                <a:solidFill>
                  <a:srgbClr val="FF0000"/>
                </a:solidFill>
              </a:rPr>
              <a:t>, </a:t>
            </a:r>
            <a:r>
              <a:rPr lang="de-CH" sz="2400" dirty="0" err="1">
                <a:solidFill>
                  <a:srgbClr val="FF0000"/>
                </a:solidFill>
              </a:rPr>
              <a:t>M.Psoas</a:t>
            </a:r>
            <a:endParaRPr lang="de-CH" sz="2400" dirty="0">
              <a:solidFill>
                <a:srgbClr val="FF0000"/>
              </a:solidFill>
            </a:endParaRPr>
          </a:p>
          <a:p>
            <a:endParaRPr lang="de-CH" sz="2400" dirty="0">
              <a:solidFill>
                <a:srgbClr val="FF0000"/>
              </a:solidFill>
            </a:endParaRPr>
          </a:p>
          <a:p>
            <a:r>
              <a:rPr lang="de-CH" sz="2400" dirty="0">
                <a:solidFill>
                  <a:srgbClr val="FF0000"/>
                </a:solidFill>
              </a:rPr>
              <a:t>Sigma cranial der HB (Unterbauchlängsschnitt)</a:t>
            </a:r>
          </a:p>
          <a:p>
            <a:endParaRPr lang="de-CH" sz="2400" dirty="0">
              <a:solidFill>
                <a:srgbClr val="FF0000"/>
              </a:solidFill>
            </a:endParaRPr>
          </a:p>
          <a:p>
            <a:r>
              <a:rPr lang="de-CH" sz="2400" dirty="0" err="1">
                <a:solidFill>
                  <a:srgbClr val="FF0000"/>
                </a:solidFill>
              </a:rPr>
              <a:t>Lateralste</a:t>
            </a:r>
            <a:r>
              <a:rPr lang="de-CH" sz="2400" dirty="0">
                <a:solidFill>
                  <a:srgbClr val="FF0000"/>
                </a:solidFill>
              </a:rPr>
              <a:t> Gasstruktur: Kolon</a:t>
            </a:r>
          </a:p>
          <a:p>
            <a:endParaRPr lang="de-CH" sz="2400" dirty="0">
              <a:solidFill>
                <a:srgbClr val="FF0000"/>
              </a:solidFill>
            </a:endParaRPr>
          </a:p>
          <a:p>
            <a:r>
              <a:rPr lang="de-CH" sz="2400" dirty="0">
                <a:solidFill>
                  <a:srgbClr val="FF0000"/>
                </a:solidFill>
              </a:rPr>
              <a:t>Suche die </a:t>
            </a:r>
            <a:r>
              <a:rPr lang="de-CH" sz="2400" dirty="0" err="1">
                <a:solidFill>
                  <a:srgbClr val="FF0000"/>
                </a:solidFill>
              </a:rPr>
              <a:t>hypoechogene</a:t>
            </a:r>
            <a:r>
              <a:rPr lang="de-CH" sz="2400" dirty="0">
                <a:solidFill>
                  <a:srgbClr val="FF0000"/>
                </a:solidFill>
              </a:rPr>
              <a:t> Alteration/»Störung»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2A7268-F628-1640-F318-A2B8FB07C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6" name="Grafik 5" descr="Jokerkappe mit einfarbiger Füllung">
            <a:extLst>
              <a:ext uri="{FF2B5EF4-FFF2-40B4-BE49-F238E27FC236}">
                <a16:creationId xmlns:a16="http://schemas.microsoft.com/office/drawing/2014/main" id="{60810F7D-14E0-9055-73C0-8B287C58AA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170" y="1111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049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IMG_85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277" y="536018"/>
            <a:ext cx="2244687" cy="16841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8477" y="1121026"/>
            <a:ext cx="5151443" cy="514099"/>
          </a:xfrm>
        </p:spPr>
        <p:txBody>
          <a:bodyPr/>
          <a:lstStyle/>
          <a:p>
            <a:r>
              <a:rPr lang="de-CH" dirty="0"/>
              <a:t>Vielen Dank für Ihre Aufmerksamkeit 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8" name="Grafik 7" descr="Ein Bild, das Text, Screenshot, Website, Onlinewerbung enthält.&#10;&#10;KI-generierte Inhalte können fehlerhaft sein.">
            <a:extLst>
              <a:ext uri="{FF2B5EF4-FFF2-40B4-BE49-F238E27FC236}">
                <a16:creationId xmlns:a16="http://schemas.microsoft.com/office/drawing/2014/main" id="{5A705672-295B-5CA7-B04A-1ED23430B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307" y="2039958"/>
            <a:ext cx="2519972" cy="1950789"/>
          </a:xfrm>
          <a:prstGeom prst="rect">
            <a:avLst/>
          </a:prstGeom>
        </p:spPr>
      </p:pic>
      <p:pic>
        <p:nvPicPr>
          <p:cNvPr id="3" name="Picture 2" descr="Ein Bild, das Text, Schrift, Quadrat enthält.&#10;&#10;KI-generierte Inhalte können fehlerhaft sein.">
            <a:extLst>
              <a:ext uri="{FF2B5EF4-FFF2-40B4-BE49-F238E27FC236}">
                <a16:creationId xmlns:a16="http://schemas.microsoft.com/office/drawing/2014/main" id="{F2A72A44-D8BF-8653-97EC-558095D21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274" y="953891"/>
            <a:ext cx="765037" cy="947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 descr="Ein Bild, das Werkzeug, Platane Flugzeug Hobel, Person, Handwerkzeug enthält.&#10;&#10;KI-generierte Inhalte können fehlerhaft sein.">
            <a:extLst>
              <a:ext uri="{FF2B5EF4-FFF2-40B4-BE49-F238E27FC236}">
                <a16:creationId xmlns:a16="http://schemas.microsoft.com/office/drawing/2014/main" id="{CA1F6673-061E-4C58-C813-F2979A9389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r="15964" b="-1"/>
          <a:stretch/>
        </p:blipFill>
        <p:spPr>
          <a:xfrm>
            <a:off x="1864516" y="1988667"/>
            <a:ext cx="2519368" cy="178680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C044DE1-BBEE-D8E6-3E5C-7A7FA092A709}"/>
              </a:ext>
            </a:extLst>
          </p:cNvPr>
          <p:cNvSpPr txBox="1"/>
          <p:nvPr/>
        </p:nvSpPr>
        <p:spPr>
          <a:xfrm>
            <a:off x="1071796" y="4180309"/>
            <a:ext cx="805373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Quellen:</a:t>
            </a:r>
          </a:p>
          <a:p>
            <a:pPr marL="342900" indent="-342900">
              <a:buAutoNum type="arabicPeriod"/>
            </a:pPr>
            <a:r>
              <a:rPr lang="de-CH" sz="1400" dirty="0" err="1"/>
              <a:t>O.H.Wegener</a:t>
            </a:r>
            <a:r>
              <a:rPr lang="de-CH" sz="1400" dirty="0"/>
              <a:t>, Ganzkörpercomputertomografie, Blackwell Wissenschaft, 2. Auflage</a:t>
            </a:r>
          </a:p>
          <a:p>
            <a:pPr marL="342900" indent="-342900">
              <a:buAutoNum type="arabicPeriod"/>
            </a:pPr>
            <a:r>
              <a:rPr lang="de-CH" sz="1400" dirty="0"/>
              <a:t>Keith L. Moore, </a:t>
            </a:r>
            <a:r>
              <a:rPr lang="de-CH" sz="1400" dirty="0" err="1"/>
              <a:t>Clinically</a:t>
            </a:r>
            <a:r>
              <a:rPr lang="de-CH" sz="1400" dirty="0"/>
              <a:t> </a:t>
            </a:r>
            <a:r>
              <a:rPr lang="de-CH" sz="1400" dirty="0" err="1"/>
              <a:t>Oriented</a:t>
            </a:r>
            <a:r>
              <a:rPr lang="de-CH" sz="1400" dirty="0"/>
              <a:t> </a:t>
            </a:r>
            <a:r>
              <a:rPr lang="de-CH" sz="1400" dirty="0" err="1"/>
              <a:t>Anatomy</a:t>
            </a:r>
            <a:r>
              <a:rPr lang="de-CH" sz="1400" dirty="0"/>
              <a:t>, 3rd Ed., </a:t>
            </a:r>
            <a:r>
              <a:rPr lang="de-CH" sz="1400" dirty="0" err="1"/>
              <a:t>Williams&amp;Wilkins</a:t>
            </a:r>
            <a:endParaRPr lang="de-CH" sz="1400" dirty="0"/>
          </a:p>
          <a:p>
            <a:pPr marL="342900" indent="-342900">
              <a:buAutoNum type="arabicPeriod"/>
            </a:pPr>
            <a:r>
              <a:rPr lang="de-CH" sz="1400" dirty="0"/>
              <a:t>Wolfgang </a:t>
            </a:r>
            <a:r>
              <a:rPr lang="de-CH" sz="1400" dirty="0" err="1"/>
              <a:t>Dänert</a:t>
            </a:r>
            <a:r>
              <a:rPr lang="de-CH" sz="1400" dirty="0"/>
              <a:t>, </a:t>
            </a:r>
            <a:r>
              <a:rPr lang="de-CH" sz="1400" dirty="0" err="1"/>
              <a:t>Radiology</a:t>
            </a:r>
            <a:r>
              <a:rPr lang="de-CH" sz="1400" dirty="0"/>
              <a:t> Review Manual, 4th Ed.</a:t>
            </a:r>
          </a:p>
          <a:p>
            <a:pPr marL="342900" indent="-342900">
              <a:buAutoNum type="arabicPeriod"/>
            </a:pPr>
            <a:r>
              <a:rPr lang="de-CH" sz="1400" dirty="0"/>
              <a:t>Thieme Atlas </a:t>
            </a:r>
            <a:r>
              <a:rPr lang="de-CH" sz="1400" dirty="0" err="1"/>
              <a:t>of</a:t>
            </a:r>
            <a:r>
              <a:rPr lang="de-CH" sz="1400" dirty="0"/>
              <a:t> </a:t>
            </a:r>
            <a:r>
              <a:rPr lang="de-CH" sz="1400" dirty="0" err="1"/>
              <a:t>Anatomy</a:t>
            </a:r>
            <a:r>
              <a:rPr lang="de-CH" sz="1400" dirty="0"/>
              <a:t>, </a:t>
            </a:r>
            <a:r>
              <a:rPr lang="de-CH" sz="1400" dirty="0" err="1"/>
              <a:t>general</a:t>
            </a:r>
            <a:r>
              <a:rPr lang="de-CH" sz="1400" dirty="0"/>
              <a:t> </a:t>
            </a:r>
            <a:r>
              <a:rPr lang="de-CH" sz="1400" dirty="0" err="1"/>
              <a:t>Anatomy</a:t>
            </a:r>
            <a:r>
              <a:rPr lang="de-CH" sz="1400" dirty="0"/>
              <a:t> und MSC System, 2006</a:t>
            </a:r>
          </a:p>
          <a:p>
            <a:pPr marL="342900" indent="-342900">
              <a:buAutoNum type="arabicPeriod"/>
            </a:pPr>
            <a:r>
              <a:rPr lang="de-CH" sz="1400" dirty="0"/>
              <a:t>C.F. Dietrich, Ultraschall-Kurs, DÄV 5. Auflage</a:t>
            </a:r>
          </a:p>
          <a:p>
            <a:pPr marL="342900" indent="-342900">
              <a:buAutoNum type="arabicPeriod"/>
            </a:pPr>
            <a:r>
              <a:rPr lang="de-CH" sz="1400" dirty="0" err="1"/>
              <a:t>Netters</a:t>
            </a:r>
            <a:r>
              <a:rPr lang="de-CH" sz="1400" dirty="0"/>
              <a:t> Innere Medizin, Thieme, 2000</a:t>
            </a:r>
          </a:p>
          <a:p>
            <a:pPr marL="342900" indent="-342900">
              <a:buAutoNum type="arabicPeriod"/>
            </a:pPr>
            <a:r>
              <a:rPr lang="de-CH" sz="1400" dirty="0"/>
              <a:t>Harald Lutz, Ultraschallfibel Innere Medizin, Springer Science &amp; Business Media 2007</a:t>
            </a:r>
          </a:p>
          <a:p>
            <a:pPr marL="342900" indent="-342900">
              <a:buAutoNum type="arabicPeriod"/>
            </a:pPr>
            <a:r>
              <a:rPr lang="de-CH" sz="1400" dirty="0"/>
              <a:t>Wolfgang Dauber, </a:t>
            </a:r>
            <a:r>
              <a:rPr lang="de-CH" sz="1400" dirty="0" err="1"/>
              <a:t>Feneis</a:t>
            </a:r>
            <a:r>
              <a:rPr lang="de-CH" sz="1400" dirty="0"/>
              <a:t> Bild-Lexikon der Anatomie, 9. Auflage, Thieme</a:t>
            </a:r>
          </a:p>
          <a:p>
            <a:pPr marL="342900" indent="-342900">
              <a:buAutoNum type="arabicPeriod"/>
            </a:pPr>
            <a:r>
              <a:rPr lang="de-CH" sz="1400" dirty="0"/>
              <a:t>Literaturrecherche: </a:t>
            </a:r>
            <a:r>
              <a:rPr lang="de-CH" sz="1400"/>
              <a:t>Vorsicht! Sehr </a:t>
            </a:r>
            <a:r>
              <a:rPr lang="de-CH" sz="1400" dirty="0"/>
              <a:t>grosse Varianz der Zahlen bei unzähligen Reviews, daher unklarer Reliabilität. U.a. S1 AWMF Leitlinie Empfehlung zur Therapie der akuten </a:t>
            </a:r>
            <a:r>
              <a:rPr lang="de-CH" sz="1400" dirty="0" err="1"/>
              <a:t>Appendicitis</a:t>
            </a:r>
            <a:r>
              <a:rPr lang="de-CH" sz="1400" dirty="0"/>
              <a:t> bei Erwachsenen, </a:t>
            </a:r>
            <a:r>
              <a:rPr lang="de-CH" sz="1400" dirty="0" err="1"/>
              <a:t>Shogilev</a:t>
            </a:r>
            <a:r>
              <a:rPr lang="de-CH" sz="1400" dirty="0"/>
              <a:t> DJ et al (2014) </a:t>
            </a:r>
            <a:r>
              <a:rPr lang="de-CH" sz="1400" dirty="0" err="1"/>
              <a:t>Diagnosing</a:t>
            </a:r>
            <a:r>
              <a:rPr lang="de-CH" sz="1400" dirty="0"/>
              <a:t> </a:t>
            </a:r>
            <a:r>
              <a:rPr lang="de-CH" sz="1400" dirty="0" err="1"/>
              <a:t>appendicitis</a:t>
            </a:r>
            <a:r>
              <a:rPr lang="de-CH" sz="1400" dirty="0"/>
              <a:t>: </a:t>
            </a:r>
            <a:r>
              <a:rPr lang="de-CH" sz="1400" dirty="0" err="1"/>
              <a:t>ebr.West</a:t>
            </a:r>
            <a:r>
              <a:rPr lang="de-CH" sz="1400" dirty="0"/>
              <a:t> J </a:t>
            </a:r>
            <a:r>
              <a:rPr lang="de-CH" sz="1400" dirty="0" err="1"/>
              <a:t>Emerg</a:t>
            </a:r>
            <a:r>
              <a:rPr lang="de-CH" sz="1400" dirty="0"/>
              <a:t> 15 (7):859-871 …</a:t>
            </a:r>
          </a:p>
          <a:p>
            <a:endParaRPr lang="de-CH" dirty="0"/>
          </a:p>
        </p:txBody>
      </p:sp>
      <p:pic>
        <p:nvPicPr>
          <p:cNvPr id="10" name="Grafik 9" descr="klingelnder Wecker mit einfarbiger Füllung">
            <a:extLst>
              <a:ext uri="{FF2B5EF4-FFF2-40B4-BE49-F238E27FC236}">
                <a16:creationId xmlns:a16="http://schemas.microsoft.com/office/drawing/2014/main" id="{19FA329F-6E2E-F854-9DE8-671564D1B1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1991" y="123059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399D5C-5691-6F29-75F2-24E299DE3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Outtakes… 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A103CA-228C-ACC7-20D4-EA941737B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B4EA35-1B90-E455-C320-979840DA5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277534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6DB97-31DE-DA4B-9D5E-2FF5B181B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Abschnitte Verdauungstrakt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65786D-B4E1-2671-56B6-40BF71FD4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900" y="2057401"/>
            <a:ext cx="3471381" cy="3394472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Ösophagus: langer Muskelschlauch</a:t>
            </a:r>
            <a:r>
              <a:rPr lang="de-DE" sz="1425" dirty="0"/>
              <a:t>23-25cm</a:t>
            </a:r>
          </a:p>
          <a:p>
            <a:r>
              <a:rPr lang="de-DE"/>
              <a:t>Magen </a:t>
            </a:r>
            <a:r>
              <a:rPr lang="de-DE" sz="1425"/>
              <a:t>Kardia</a:t>
            </a:r>
            <a:r>
              <a:rPr lang="de-DE" sz="1425" dirty="0"/>
              <a:t>, Fundus, Korpus, Antrum) (kann 2-3 Liter Volumen aufnehmen)</a:t>
            </a:r>
          </a:p>
          <a:p>
            <a:r>
              <a:rPr lang="de-DE" dirty="0"/>
              <a:t>Dünndarm, 4-7m Länge: </a:t>
            </a:r>
            <a:r>
              <a:rPr lang="de-DE" sz="1500" dirty="0"/>
              <a:t>Duodenum (25cm, meist retroperitoneal), Jejunum, Ileum. Ist eingerahmt vom …</a:t>
            </a:r>
          </a:p>
          <a:p>
            <a:r>
              <a:rPr lang="de-DE" dirty="0"/>
              <a:t>Kolon: </a:t>
            </a:r>
            <a:r>
              <a:rPr lang="de-DE" dirty="0" err="1"/>
              <a:t>ca</a:t>
            </a:r>
            <a:r>
              <a:rPr lang="de-DE" dirty="0"/>
              <a:t> 1.5m Länge: </a:t>
            </a:r>
            <a:r>
              <a:rPr lang="de-DE" sz="1500" dirty="0" err="1"/>
              <a:t>Cökum</a:t>
            </a:r>
            <a:r>
              <a:rPr lang="de-DE" sz="1500" dirty="0"/>
              <a:t> und Appendix, C. </a:t>
            </a:r>
            <a:r>
              <a:rPr lang="de-DE" sz="1500" dirty="0" err="1"/>
              <a:t>ascendens</a:t>
            </a:r>
            <a:r>
              <a:rPr lang="de-DE" sz="1500" dirty="0"/>
              <a:t> (</a:t>
            </a:r>
            <a:r>
              <a:rPr lang="de-DE" sz="1500" dirty="0" err="1"/>
              <a:t>s.r.</a:t>
            </a:r>
            <a:r>
              <a:rPr lang="de-DE" sz="1500" dirty="0"/>
              <a:t>), </a:t>
            </a:r>
            <a:r>
              <a:rPr lang="de-DE" sz="1500" dirty="0" err="1"/>
              <a:t>C.transversum</a:t>
            </a:r>
            <a:r>
              <a:rPr lang="de-DE" sz="1500" dirty="0"/>
              <a:t>, </a:t>
            </a:r>
            <a:r>
              <a:rPr lang="de-DE" sz="1500" dirty="0" err="1"/>
              <a:t>C.deszendens</a:t>
            </a:r>
            <a:r>
              <a:rPr lang="de-DE" sz="1500" dirty="0"/>
              <a:t> (</a:t>
            </a:r>
            <a:r>
              <a:rPr lang="de-DE" sz="1500" dirty="0" err="1"/>
              <a:t>s.r.</a:t>
            </a:r>
            <a:r>
              <a:rPr lang="de-DE" sz="1500" dirty="0"/>
              <a:t>), Sigma (</a:t>
            </a:r>
            <a:r>
              <a:rPr lang="de-DE" sz="1500" dirty="0" err="1"/>
              <a:t>ca</a:t>
            </a:r>
            <a:r>
              <a:rPr lang="de-DE" sz="1500" dirty="0"/>
              <a:t> 40cm), </a:t>
            </a:r>
            <a:r>
              <a:rPr lang="de-DE" sz="1500" dirty="0" err="1"/>
              <a:t>Ampulla</a:t>
            </a:r>
            <a:r>
              <a:rPr lang="de-DE" sz="1500" dirty="0"/>
              <a:t> </a:t>
            </a:r>
            <a:r>
              <a:rPr lang="de-DE" sz="1500" dirty="0" err="1"/>
              <a:t>recti</a:t>
            </a:r>
            <a:r>
              <a:rPr lang="de-DE" sz="1500" dirty="0"/>
              <a:t> (15cm).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3FB676-795A-1325-BBFA-C612D47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6FD882C-FF5C-5875-F58C-44A1AA6D80E2}"/>
              </a:ext>
            </a:extLst>
          </p:cNvPr>
          <p:cNvSpPr txBox="1"/>
          <p:nvPr/>
        </p:nvSpPr>
        <p:spPr>
          <a:xfrm>
            <a:off x="1292704" y="5378437"/>
            <a:ext cx="18301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Keith L. Moore </a:t>
            </a:r>
            <a:r>
              <a:rPr lang="de-DE" sz="900" dirty="0" err="1"/>
              <a:t>clinically</a:t>
            </a:r>
            <a:r>
              <a:rPr lang="de-DE" sz="900" dirty="0"/>
              <a:t> </a:t>
            </a:r>
            <a:r>
              <a:rPr lang="de-DE" sz="900" dirty="0" err="1"/>
              <a:t>oriented</a:t>
            </a:r>
            <a:r>
              <a:rPr lang="de-DE" sz="900" dirty="0"/>
              <a:t> </a:t>
            </a:r>
            <a:r>
              <a:rPr lang="de-DE" sz="900" dirty="0" err="1"/>
              <a:t>anatomy</a:t>
            </a:r>
            <a:r>
              <a:rPr lang="de-DE" sz="900" dirty="0"/>
              <a:t>, 3rd </a:t>
            </a:r>
            <a:r>
              <a:rPr lang="de-DE" sz="900" dirty="0" err="1"/>
              <a:t>edition</a:t>
            </a:r>
            <a:r>
              <a:rPr lang="de-DE" sz="900" dirty="0"/>
              <a:t>, Williams and Wilkins</a:t>
            </a:r>
            <a:endParaRPr lang="de-CH" sz="900" dirty="0"/>
          </a:p>
        </p:txBody>
      </p:sp>
      <p:pic>
        <p:nvPicPr>
          <p:cNvPr id="6" name="Grafik 5" descr="Ein Bild, das Text, Buch, Papier, Karte Menü enthält.&#10;&#10;KI-generierte Inhalte können fehlerhaft sein.">
            <a:extLst>
              <a:ext uri="{FF2B5EF4-FFF2-40B4-BE49-F238E27FC236}">
                <a16:creationId xmlns:a16="http://schemas.microsoft.com/office/drawing/2014/main" id="{7E258954-8F2E-994F-CED3-82705B298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477" y="1448804"/>
            <a:ext cx="2775158" cy="429009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453ACDD-F446-226B-2C6B-926D0AB2A164}"/>
              </a:ext>
            </a:extLst>
          </p:cNvPr>
          <p:cNvSpPr txBox="1"/>
          <p:nvPr/>
        </p:nvSpPr>
        <p:spPr>
          <a:xfrm>
            <a:off x="5459951" y="5745578"/>
            <a:ext cx="22445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/>
              <a:t>Netters</a:t>
            </a:r>
            <a:r>
              <a:rPr lang="de-DE" sz="900" dirty="0"/>
              <a:t> Innere Medizin, Thieme, 2000, S865</a:t>
            </a:r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71934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BA9727A-38A8-3581-0610-7E28BBB78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magendarmtrakt.png">
            <a:extLst>
              <a:ext uri="{FF2B5EF4-FFF2-40B4-BE49-F238E27FC236}">
                <a16:creationId xmlns:a16="http://schemas.microsoft.com/office/drawing/2014/main" id="{02E2ADF4-CD52-0D20-CC61-052145507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639" r="30672"/>
          <a:stretch>
            <a:fillRect/>
          </a:stretch>
        </p:blipFill>
        <p:spPr>
          <a:xfrm>
            <a:off x="31680" y="788737"/>
            <a:ext cx="3020603" cy="431702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60BC8F4-A79D-97B7-D37F-B7013C78B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Anatomie Darm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593E9CD-6A57-D817-CB5D-B0CDEA691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T. Chlibec - interdisziplinäres Ultraschallzentrum Rorschach - swisssono.ch</a:t>
            </a:r>
            <a:endParaRPr lang="de-CH"/>
          </a:p>
        </p:txBody>
      </p:sp>
      <p:pic>
        <p:nvPicPr>
          <p:cNvPr id="7" name="Grafik 6" descr="Ein Bild, das Karte, Zeichnung, Text, Entwurf enthält.&#10;&#10;KI-generierte Inhalte können fehlerhaft sein.">
            <a:extLst>
              <a:ext uri="{FF2B5EF4-FFF2-40B4-BE49-F238E27FC236}">
                <a16:creationId xmlns:a16="http://schemas.microsoft.com/office/drawing/2014/main" id="{9D35D884-CAC4-0474-3AD8-13BC261ED2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753"/>
          <a:stretch>
            <a:fillRect/>
          </a:stretch>
        </p:blipFill>
        <p:spPr>
          <a:xfrm rot="5400000">
            <a:off x="2275924" y="1547594"/>
            <a:ext cx="4317029" cy="2799315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85AFA0B7-E233-5300-4B75-13A949CA749B}"/>
              </a:ext>
            </a:extLst>
          </p:cNvPr>
          <p:cNvSpPr txBox="1"/>
          <p:nvPr/>
        </p:nvSpPr>
        <p:spPr>
          <a:xfrm>
            <a:off x="6893102" y="6538912"/>
            <a:ext cx="2162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Quelle im Anhang 1,2,3,4,5</a:t>
            </a:r>
            <a:endParaRPr lang="de-CH" sz="1400" dirty="0"/>
          </a:p>
        </p:txBody>
      </p:sp>
      <p:pic>
        <p:nvPicPr>
          <p:cNvPr id="8" name="Grafik 7" descr="Ein Bild, das Text, Giraffe enthält.&#10;&#10;Automatisch generierte Beschreibung">
            <a:extLst>
              <a:ext uri="{FF2B5EF4-FFF2-40B4-BE49-F238E27FC236}">
                <a16:creationId xmlns:a16="http://schemas.microsoft.com/office/drawing/2014/main" id="{B610A87B-1D9D-ADF9-F8B5-0B3F42E53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381" y="2132006"/>
            <a:ext cx="3481619" cy="2161242"/>
          </a:xfrm>
          <a:prstGeom prst="rect">
            <a:avLst/>
          </a:prstGeom>
        </p:spPr>
      </p:pic>
      <p:pic>
        <p:nvPicPr>
          <p:cNvPr id="10" name="Grafik 9" descr="Ein Bild, das Text, Entwurf enthält.&#10;&#10;KI-generierte Inhalte können fehlerhaft sein.">
            <a:extLst>
              <a:ext uri="{FF2B5EF4-FFF2-40B4-BE49-F238E27FC236}">
                <a16:creationId xmlns:a16="http://schemas.microsoft.com/office/drawing/2014/main" id="{E52742E7-5A77-4BCB-D09D-4C15695BC5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9490" y="3860292"/>
            <a:ext cx="1289407" cy="264493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45E3F4B1-40CB-D154-7525-E1E987CFBD6A}"/>
              </a:ext>
            </a:extLst>
          </p:cNvPr>
          <p:cNvSpPr txBox="1"/>
          <p:nvPr/>
        </p:nvSpPr>
        <p:spPr>
          <a:xfrm>
            <a:off x="6718200" y="5804669"/>
            <a:ext cx="13699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err="1"/>
              <a:t>Netters</a:t>
            </a:r>
            <a:r>
              <a:rPr lang="de-DE" sz="1050" dirty="0"/>
              <a:t> Innere Medizin, Thieme, 2000, S865</a:t>
            </a:r>
            <a:endParaRPr lang="de-CH" sz="1050" dirty="0"/>
          </a:p>
        </p:txBody>
      </p:sp>
      <p:pic>
        <p:nvPicPr>
          <p:cNvPr id="6" name="Grafik 5" descr="Ein Bild, das Text enthält.&#10;&#10;KI-generierte Inhalte können fehlerhaft sein.">
            <a:extLst>
              <a:ext uri="{FF2B5EF4-FFF2-40B4-BE49-F238E27FC236}">
                <a16:creationId xmlns:a16="http://schemas.microsoft.com/office/drawing/2014/main" id="{322E7F38-6396-32CA-D947-C0669D22AE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501" t="14261" r="11753" b="4548"/>
          <a:stretch>
            <a:fillRect/>
          </a:stretch>
        </p:blipFill>
        <p:spPr>
          <a:xfrm rot="5400000">
            <a:off x="-416124" y="2594861"/>
            <a:ext cx="3604048" cy="2692739"/>
          </a:xfrm>
          <a:prstGeom prst="rect">
            <a:avLst/>
          </a:prstGeom>
        </p:spPr>
      </p:pic>
      <p:pic>
        <p:nvPicPr>
          <p:cNvPr id="12" name="Grafik 11" descr="Ein Bild, das Entwurf, Zeichnung, Kreis, Kunst enthält.&#10;&#10;KI-generierte Inhalte können fehlerhaft sein.">
            <a:extLst>
              <a:ext uri="{FF2B5EF4-FFF2-40B4-BE49-F238E27FC236}">
                <a16:creationId xmlns:a16="http://schemas.microsoft.com/office/drawing/2014/main" id="{6EF1C5BD-FA1D-A07A-96E1-C6DD3E5F51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3723" y="4154968"/>
            <a:ext cx="3116530" cy="2350261"/>
          </a:xfrm>
          <a:prstGeom prst="rect">
            <a:avLst/>
          </a:prstGeom>
        </p:spPr>
      </p:pic>
      <p:pic>
        <p:nvPicPr>
          <p:cNvPr id="13" name="Grafik 12" descr="Ein Bild, das Röntgenfilm, medizinische Bildgebung, Radiologie, medizinisches Bildgebungsverfahren enthält.&#10;&#10;KI-generierte Inhalte können fehlerhaft sein.">
            <a:extLst>
              <a:ext uri="{FF2B5EF4-FFF2-40B4-BE49-F238E27FC236}">
                <a16:creationId xmlns:a16="http://schemas.microsoft.com/office/drawing/2014/main" id="{6A35E849-1EA5-2299-4B36-5324338028C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465" r="4524"/>
          <a:stretch>
            <a:fillRect/>
          </a:stretch>
        </p:blipFill>
        <p:spPr>
          <a:xfrm>
            <a:off x="31680" y="2139206"/>
            <a:ext cx="2882043" cy="3829696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84BEAE56-7D6D-44F5-5C6F-B3D4825E7142}"/>
              </a:ext>
            </a:extLst>
          </p:cNvPr>
          <p:cNvSpPr/>
          <p:nvPr/>
        </p:nvSpPr>
        <p:spPr>
          <a:xfrm rot="1586946">
            <a:off x="7089828" y="2299827"/>
            <a:ext cx="1769321" cy="9738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F9963FD-C21B-7461-6F7F-519BE9696988}"/>
              </a:ext>
            </a:extLst>
          </p:cNvPr>
          <p:cNvSpPr/>
          <p:nvPr/>
        </p:nvSpPr>
        <p:spPr>
          <a:xfrm rot="1604962">
            <a:off x="6364062" y="2924905"/>
            <a:ext cx="1934182" cy="1136882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004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1878</Words>
  <Application>Microsoft Office PowerPoint</Application>
  <PresentationFormat>Bildschirmpräsentation (4:3)</PresentationFormat>
  <Paragraphs>309</Paragraphs>
  <Slides>56</Slides>
  <Notes>1</Notes>
  <HiddenSlides>13</HiddenSlides>
  <MMClips>22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56</vt:i4>
      </vt:variant>
    </vt:vector>
  </HeadingPairs>
  <TitlesOfParts>
    <vt:vector size="59" baseType="lpstr">
      <vt:lpstr>Arial</vt:lpstr>
      <vt:lpstr>Calibri</vt:lpstr>
      <vt:lpstr>Office-Design</vt:lpstr>
      <vt:lpstr>PowerPoint-Präsentation</vt:lpstr>
      <vt:lpstr>Wichtige Pathologien</vt:lpstr>
      <vt:lpstr>Normalbefund vs Kolitis</vt:lpstr>
      <vt:lpstr>Kolitis</vt:lpstr>
      <vt:lpstr>Pankolitis</vt:lpstr>
      <vt:lpstr>Campylobacter Colitis mit Divertikel</vt:lpstr>
      <vt:lpstr>Campylobacter Colitis mit Divertikel</vt:lpstr>
      <vt:lpstr>Kolitis (… auch CED)</vt:lpstr>
      <vt:lpstr>Tipps zur Untersuchung des Kolon </vt:lpstr>
      <vt:lpstr>Divertikulitis (DD Colitis)</vt:lpstr>
      <vt:lpstr>Divertikulitis</vt:lpstr>
      <vt:lpstr>Divertikulitis</vt:lpstr>
      <vt:lpstr>Divertikulitis II</vt:lpstr>
      <vt:lpstr>Divertikulitis II</vt:lpstr>
      <vt:lpstr>Divertikulitis</vt:lpstr>
      <vt:lpstr>Divertikulitis</vt:lpstr>
      <vt:lpstr>Divertikulitis</vt:lpstr>
      <vt:lpstr>Tipps zur Untersuchung der Sigmaregion</vt:lpstr>
      <vt:lpstr>Wichtige Pathologien</vt:lpstr>
      <vt:lpstr>Ileitis</vt:lpstr>
      <vt:lpstr>Ileitis (…auch CED)</vt:lpstr>
      <vt:lpstr>Wichtige Pathologien</vt:lpstr>
      <vt:lpstr>Enteritis</vt:lpstr>
      <vt:lpstr>Enteritis</vt:lpstr>
      <vt:lpstr>Enteritis</vt:lpstr>
      <vt:lpstr>Enteritis</vt:lpstr>
      <vt:lpstr>Campylobacter Enteritis</vt:lpstr>
      <vt:lpstr>Enteritis</vt:lpstr>
      <vt:lpstr>Tipps zur Untersuchung bei Enteritis</vt:lpstr>
      <vt:lpstr>Wichtige Pathologien</vt:lpstr>
      <vt:lpstr>Mechanischer Dünndarmileus</vt:lpstr>
      <vt:lpstr>Ileus</vt:lpstr>
      <vt:lpstr>Paralytischer Ileus</vt:lpstr>
      <vt:lpstr>Ileus</vt:lpstr>
      <vt:lpstr>Tipps zur Untersuchung bei Frage nach Ileus</vt:lpstr>
      <vt:lpstr>Wichtige Pathologien</vt:lpstr>
      <vt:lpstr>Inguinalhernien</vt:lpstr>
      <vt:lpstr>Inguinalhernien</vt:lpstr>
      <vt:lpstr>Inguinalhernie</vt:lpstr>
      <vt:lpstr>Inguinalhernie</vt:lpstr>
      <vt:lpstr>Umbilikalhernie</vt:lpstr>
      <vt:lpstr>Umbilikalhernie II</vt:lpstr>
      <vt:lpstr>Kleine Umbilikalhernie</vt:lpstr>
      <vt:lpstr>Tipps zur Untersuchung bei Frage V.a. Hernien</vt:lpstr>
      <vt:lpstr>Wichtige Pathologien</vt:lpstr>
      <vt:lpstr>PowerPoint-Präsentation</vt:lpstr>
      <vt:lpstr>PowerPoint-Präsentation</vt:lpstr>
      <vt:lpstr>Colon Ca prox. Colon deszendens</vt:lpstr>
      <vt:lpstr>Cökum Ca mit locoreg. Metastase</vt:lpstr>
      <vt:lpstr>Carcinom</vt:lpstr>
      <vt:lpstr>Take Home Messages</vt:lpstr>
      <vt:lpstr>Joker gibt’s gratis</vt:lpstr>
      <vt:lpstr>Vielen Dank für Ihre Aufmerksamkeit </vt:lpstr>
      <vt:lpstr>Outtakes… </vt:lpstr>
      <vt:lpstr>Abschnitte Verdauungstrakt</vt:lpstr>
      <vt:lpstr>Anatomie Darm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Thomas Chlibec</dc:creator>
  <cp:lastModifiedBy>Thomas Chlibec</cp:lastModifiedBy>
  <cp:revision>14</cp:revision>
  <cp:lastPrinted>2025-10-18T16:09:09Z</cp:lastPrinted>
  <dcterms:created xsi:type="dcterms:W3CDTF">2021-08-18T21:25:20Z</dcterms:created>
  <dcterms:modified xsi:type="dcterms:W3CDTF">2026-09-09T17:49:24Z</dcterms:modified>
</cp:coreProperties>
</file>